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88" r:id="rId4"/>
  </p:sldMasterIdLst>
  <p:notesMasterIdLst>
    <p:notesMasterId r:id="rId12"/>
  </p:notesMasterIdLst>
  <p:handoutMasterIdLst>
    <p:handoutMasterId r:id="rId13"/>
  </p:handoutMasterIdLst>
  <p:sldIdLst>
    <p:sldId id="256" r:id="rId5"/>
    <p:sldId id="2147478933" r:id="rId6"/>
    <p:sldId id="2147478942" r:id="rId7"/>
    <p:sldId id="2147478946" r:id="rId8"/>
    <p:sldId id="2147478948" r:id="rId9"/>
    <p:sldId id="2147478941" r:id="rId10"/>
    <p:sldId id="2147478934" r:id="rId11"/>
  </p:sldIdLst>
  <p:sldSz cx="12192000" cy="6858000"/>
  <p:notesSz cx="6858000" cy="9144000"/>
  <p:embeddedFontLst>
    <p:embeddedFont>
      <p:font typeface="Inter Italic" panose="020B0502030000000004" pitchFamily="34" charset="0"/>
      <p:regular r:id="rId14"/>
      <p:bold r:id="rId15"/>
      <p:italic r:id="rId16"/>
      <p:boldItalic r:id="rId17"/>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6" orient="horz" pos="3840" userDrawn="1">
          <p15:clr>
            <a:srgbClr val="A4A3A4"/>
          </p15:clr>
        </p15:guide>
        <p15:guide id="7" pos="504" userDrawn="1">
          <p15:clr>
            <a:srgbClr val="A4A3A4"/>
          </p15:clr>
        </p15:guide>
      </p15:sldGuideLst>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7F8BA40B-8118-8222-D0C4-AA5FEF1B1196}" name="Josh Davis" initials="JD" userId="S::josh.davis@ivanti.com::c6409050-f106-41c4-904e-3324da903897" providerId="AD"/>
  <p188:author id="{2D1A5014-A220-2A3C-A423-569137273C96}" name="Rachel Haberman" initials="" userId="S::Rachel.Haberman@ivanti.com::b9637989-e1d2-4578-b50b-e8246d3a296e" providerId="AD"/>
  <p188:author id="{8A9A9F2D-AFC0-9673-4CFD-40F1C825BCA6}" name="Rachel Haberman" initials="RH" userId="S::rachel.haberman@ivanti.com::b9637989-e1d2-4578-b50b-e8246d3a296e" providerId="AD"/>
  <p188:author id="{3F562039-2FA4-FA1C-BC2E-6BC9497AEC7C}" name="Fred Gosker" initials="FG" userId="S::fred.gosker@ivanti.com::cdf424eb-1e63-4ca4-bcc7-bede1cc03e32" providerId="AD"/>
  <p188:author id="{879E2D52-B6CD-6243-CAF6-CB5A9FB1C837}" name="Katherine French" initials="KF" userId="S::katherine.french@ivanti.com::c0257b69-fbac-4102-9637-947f4c18e0ed" providerId="AD"/>
  <p188:author id="{5E3D9B5D-32A8-C702-7B42-68F84607944D}" name="Devin Hanson" initials="" userId="S::devin.hanson@ivanti.com::58ccc2a3-3649-461e-8a55-57d52dbae2f6" providerId="AD"/>
  <p188:author id="{4FF61F7F-8BFD-A616-E8DC-517718F72168}" name="Paige Breaux" initials="PB" userId="S::paige.breaux@ivanti.com::a63b32b6-6732-400a-a2cf-b4842bf2a45c" providerId="AD"/>
  <p188:author id="{B653AF7F-1DE4-6130-D099-CB56768DAEDB}" name="Paige Breaux" initials="" userId="S::Paige.Breaux@ivanti.com::a63b32b6-6732-400a-a2cf-b4842bf2a45c" providerId="AD"/>
  <p188:author id="{257A0E8C-9F30-99CE-CF71-D860D10F4852}" name="Nate Stitt" initials="" userId="S::Nate.Stitt@ivanti.com::063757c4-7d59-4afa-af4a-afdbb510cbbc" providerId="AD"/>
  <p188:author id="{D178A799-959B-F4C9-C6F6-8F2D40F419D7}" name="Nan Frazee-Byington" initials="NF" userId="S::Nan.FrazeeByington@ivanti.com::710aedec-2d3d-482d-b4e4-8a0c2648fa5e" providerId="AD"/>
  <p188:author id="{CDE42E9F-4362-BFF0-57FB-FEF1463BAA5F}" name="Nan Frazee-Byington" initials="NF" userId="S::nan.frazeebyington@ivanti.com::710aedec-2d3d-482d-b4e4-8a0c2648fa5e" providerId="AD"/>
  <p188:author id="{B16D98AB-1D1F-6B41-5034-A488ACD5806E}" name="Josh Davis" initials="JD" userId="S::Josh.Davis@ivanti.com::c6409050-f106-41c4-904e-3324da903897" providerId="AD"/>
  <p188:author id="{0D5B88D2-DCAC-6EE9-9A96-7EB4885B5E4E}" name="Eric Bruyn" initials="EB" userId="S::eric.bruyn@ivanti.com::d1e2639a-d807-449f-87e0-9c7bb0728afd" providerId="AD"/>
  <p188:author id="{29C9C1EE-F3C6-5243-D401-D3D609872988}" name="Katherine French" initials="KF" userId="S::Katherine.French@ivanti.com::c0257b69-fbac-4102-9637-947f4c18e0ed"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Fred Gosker" initials="FG" lastIdx="1" clrIdx="0">
    <p:extLst>
      <p:ext uri="{19B8F6BF-5375-455C-9EA6-DF929625EA0E}">
        <p15:presenceInfo xmlns:p15="http://schemas.microsoft.com/office/powerpoint/2012/main" userId="S::fred.gosker@ivanti.com::cdf424eb-1e63-4ca4-bcc7-bede1cc03e3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9F0B54"/>
    <a:srgbClr val="A00C54"/>
    <a:srgbClr val="CF1135"/>
    <a:srgbClr val="FF1515"/>
    <a:srgbClr val="4E0389"/>
    <a:srgbClr val="660479"/>
    <a:srgbClr val="850A64"/>
    <a:srgbClr val="EBEBEB"/>
    <a:srgbClr val="BFBFBF"/>
    <a:srgbClr val="EAEAE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00D1B07-741F-BE42-B02E-ABDFB15CB0E6}" v="36" dt="2024-02-22T17:43:26.65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558"/>
  </p:normalViewPr>
  <p:slideViewPr>
    <p:cSldViewPr snapToGrid="0">
      <p:cViewPr varScale="1">
        <p:scale>
          <a:sx n="121" d="100"/>
          <a:sy n="121" d="100"/>
        </p:scale>
        <p:origin x="744" y="-352"/>
      </p:cViewPr>
      <p:guideLst>
        <p:guide orient="horz" pos="3840"/>
        <p:guide pos="504"/>
      </p:guideLst>
    </p:cSldViewPr>
  </p:slideViewPr>
  <p:notesTextViewPr>
    <p:cViewPr>
      <p:scale>
        <a:sx n="1" d="1"/>
        <a:sy n="1" d="1"/>
      </p:scale>
      <p:origin x="0" y="0"/>
    </p:cViewPr>
  </p:notesTextViewPr>
  <p:notesViewPr>
    <p:cSldViewPr snapToGrid="0">
      <p:cViewPr>
        <p:scale>
          <a:sx n="1" d="2"/>
          <a:sy n="1" d="2"/>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handoutMaster" Target="handoutMasters/handoutMaster1.xml"/><Relationship Id="rId18"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notesMaster" Target="notesMasters/notesMaster1.xml"/><Relationship Id="rId17" Type="http://schemas.openxmlformats.org/officeDocument/2006/relationships/font" Target="fonts/font4.fntdata"/><Relationship Id="rId25" Type="http://schemas.microsoft.com/office/2018/10/relationships/authors" Target="authors.xml"/><Relationship Id="rId2" Type="http://schemas.openxmlformats.org/officeDocument/2006/relationships/customXml" Target="../customXml/item2.xml"/><Relationship Id="rId16" Type="http://schemas.openxmlformats.org/officeDocument/2006/relationships/font" Target="fonts/font3.fntdata"/><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font" Target="fonts/font2.fntdata"/><Relationship Id="rId23"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font" Target="fonts/font1.fntdata"/><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atherine French" userId="S::katherine.french@ivanti.com::c0257b69-fbac-4102-9637-947f4c18e0ed" providerId="AD" clId="Web-{300D1B07-741F-BE42-B02E-ABDFB15CB0E6}"/>
    <pc:docChg chg="modSld">
      <pc:chgData name="Katherine French" userId="S::katherine.french@ivanti.com::c0257b69-fbac-4102-9637-947f4c18e0ed" providerId="AD" clId="Web-{300D1B07-741F-BE42-B02E-ABDFB15CB0E6}" dt="2024-02-22T17:43:26.657" v="33" actId="1076"/>
      <pc:docMkLst>
        <pc:docMk/>
      </pc:docMkLst>
      <pc:sldChg chg="addSp delSp modSp">
        <pc:chgData name="Katherine French" userId="S::katherine.french@ivanti.com::c0257b69-fbac-4102-9637-947f4c18e0ed" providerId="AD" clId="Web-{300D1B07-741F-BE42-B02E-ABDFB15CB0E6}" dt="2024-02-22T17:37:14.198" v="7"/>
        <pc:sldMkLst>
          <pc:docMk/>
          <pc:sldMk cId="3065406705" sldId="2147478933"/>
        </pc:sldMkLst>
        <pc:picChg chg="add mod modCrop">
          <ac:chgData name="Katherine French" userId="S::katherine.french@ivanti.com::c0257b69-fbac-4102-9637-947f4c18e0ed" providerId="AD" clId="Web-{300D1B07-741F-BE42-B02E-ABDFB15CB0E6}" dt="2024-02-22T17:37:14.198" v="7"/>
          <ac:picMkLst>
            <pc:docMk/>
            <pc:sldMk cId="3065406705" sldId="2147478933"/>
            <ac:picMk id="5" creationId="{5E08AD72-6AF3-3121-8BF3-2C25160F5FE1}"/>
          </ac:picMkLst>
        </pc:picChg>
        <pc:picChg chg="del">
          <ac:chgData name="Katherine French" userId="S::katherine.french@ivanti.com::c0257b69-fbac-4102-9637-947f4c18e0ed" providerId="AD" clId="Web-{300D1B07-741F-BE42-B02E-ABDFB15CB0E6}" dt="2024-02-22T17:35:59.790" v="3"/>
          <ac:picMkLst>
            <pc:docMk/>
            <pc:sldMk cId="3065406705" sldId="2147478933"/>
            <ac:picMk id="6" creationId="{6B38F678-A579-013F-F4C0-561A1B659FB5}"/>
          </ac:picMkLst>
        </pc:picChg>
      </pc:sldChg>
      <pc:sldChg chg="addSp delSp modSp">
        <pc:chgData name="Katherine French" userId="S::katherine.french@ivanti.com::c0257b69-fbac-4102-9637-947f4c18e0ed" providerId="AD" clId="Web-{300D1B07-741F-BE42-B02E-ABDFB15CB0E6}" dt="2024-02-22T17:43:26.657" v="33" actId="1076"/>
        <pc:sldMkLst>
          <pc:docMk/>
          <pc:sldMk cId="3251512173" sldId="2147478946"/>
        </pc:sldMkLst>
        <pc:picChg chg="add mod modCrop">
          <ac:chgData name="Katherine French" userId="S::katherine.french@ivanti.com::c0257b69-fbac-4102-9637-947f4c18e0ed" providerId="AD" clId="Web-{300D1B07-741F-BE42-B02E-ABDFB15CB0E6}" dt="2024-02-22T17:43:26.657" v="33" actId="1076"/>
          <ac:picMkLst>
            <pc:docMk/>
            <pc:sldMk cId="3251512173" sldId="2147478946"/>
            <ac:picMk id="2" creationId="{5FAA376B-6C0E-3457-0CF6-1760A927044A}"/>
          </ac:picMkLst>
        </pc:picChg>
        <pc:picChg chg="del">
          <ac:chgData name="Katherine French" userId="S::katherine.french@ivanti.com::c0257b69-fbac-4102-9637-947f4c18e0ed" providerId="AD" clId="Web-{300D1B07-741F-BE42-B02E-ABDFB15CB0E6}" dt="2024-02-22T17:38:11.964" v="9"/>
          <ac:picMkLst>
            <pc:docMk/>
            <pc:sldMk cId="3251512173" sldId="2147478946"/>
            <ac:picMk id="8" creationId="{EF14FFCD-64DC-767D-4B4C-C460B67D34B3}"/>
          </ac:picMkLst>
        </pc:picChg>
      </pc:sldChg>
      <pc:sldChg chg="addSp delSp modSp">
        <pc:chgData name="Katherine French" userId="S::katherine.french@ivanti.com::c0257b69-fbac-4102-9637-947f4c18e0ed" providerId="AD" clId="Web-{300D1B07-741F-BE42-B02E-ABDFB15CB0E6}" dt="2024-02-22T17:43:17.641" v="32"/>
        <pc:sldMkLst>
          <pc:docMk/>
          <pc:sldMk cId="1712626249" sldId="2147478948"/>
        </pc:sldMkLst>
        <pc:picChg chg="add del mod modCrop">
          <ac:chgData name="Katherine French" userId="S::katherine.french@ivanti.com::c0257b69-fbac-4102-9637-947f4c18e0ed" providerId="AD" clId="Web-{300D1B07-741F-BE42-B02E-ABDFB15CB0E6}" dt="2024-02-22T17:42:41.109" v="26"/>
          <ac:picMkLst>
            <pc:docMk/>
            <pc:sldMk cId="1712626249" sldId="2147478948"/>
            <ac:picMk id="2" creationId="{19154867-8B15-0DE2-846A-8940AE513026}"/>
          </ac:picMkLst>
        </pc:picChg>
        <pc:picChg chg="add mod ord modCrop">
          <ac:chgData name="Katherine French" userId="S::katherine.french@ivanti.com::c0257b69-fbac-4102-9637-947f4c18e0ed" providerId="AD" clId="Web-{300D1B07-741F-BE42-B02E-ABDFB15CB0E6}" dt="2024-02-22T17:43:17.641" v="32"/>
          <ac:picMkLst>
            <pc:docMk/>
            <pc:sldMk cId="1712626249" sldId="2147478948"/>
            <ac:picMk id="3" creationId="{EA674F80-7791-6074-20C4-0AC391CBBA24}"/>
          </ac:picMkLst>
        </pc:picChg>
        <pc:picChg chg="del">
          <ac:chgData name="Katherine French" userId="S::katherine.french@ivanti.com::c0257b69-fbac-4102-9637-947f4c18e0ed" providerId="AD" clId="Web-{300D1B07-741F-BE42-B02E-ABDFB15CB0E6}" dt="2024-02-22T17:39:40.450" v="20"/>
          <ac:picMkLst>
            <pc:docMk/>
            <pc:sldMk cId="1712626249" sldId="2147478948"/>
            <ac:picMk id="9" creationId="{DCD5AB19-C35C-6B2F-3FC5-A4D654D96262}"/>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F5C63FB9-8E8A-424B-889D-EBCD169DA02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latin typeface="Arial" panose="020B0604020202020204" pitchFamily="34" charset="0"/>
            </a:endParaRPr>
          </a:p>
        </p:txBody>
      </p:sp>
      <p:sp>
        <p:nvSpPr>
          <p:cNvPr id="3" name="Date Placeholder 2">
            <a:extLst>
              <a:ext uri="{FF2B5EF4-FFF2-40B4-BE49-F238E27FC236}">
                <a16:creationId xmlns:a16="http://schemas.microsoft.com/office/drawing/2014/main" id="{5AF7EC4E-3085-9744-A2D7-D8F69104C6B0}"/>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04A9F91-9F24-8D4E-9E72-288A12A0CAD2}" type="datetimeFigureOut">
              <a:rPr lang="en-US" smtClean="0">
                <a:latin typeface="Arial" panose="020B0604020202020204" pitchFamily="34" charset="0"/>
              </a:rPr>
              <a:t>3/5/24</a:t>
            </a:fld>
            <a:endParaRPr lang="en-US">
              <a:latin typeface="Arial" panose="020B0604020202020204" pitchFamily="34" charset="0"/>
            </a:endParaRPr>
          </a:p>
        </p:txBody>
      </p:sp>
      <p:sp>
        <p:nvSpPr>
          <p:cNvPr id="4" name="Footer Placeholder 3">
            <a:extLst>
              <a:ext uri="{FF2B5EF4-FFF2-40B4-BE49-F238E27FC236}">
                <a16:creationId xmlns:a16="http://schemas.microsoft.com/office/drawing/2014/main" id="{2DB682E0-A336-BB41-B8FB-702710B2DA9D}"/>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latin typeface="Arial" panose="020B0604020202020204" pitchFamily="34" charset="0"/>
            </a:endParaRPr>
          </a:p>
        </p:txBody>
      </p:sp>
      <p:sp>
        <p:nvSpPr>
          <p:cNvPr id="5" name="Slide Number Placeholder 4">
            <a:extLst>
              <a:ext uri="{FF2B5EF4-FFF2-40B4-BE49-F238E27FC236}">
                <a16:creationId xmlns:a16="http://schemas.microsoft.com/office/drawing/2014/main" id="{C7818E85-B568-3545-A571-FF02AEABD1E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182876B-1E3E-A842-97D5-D0932241CA04}" type="slidenum">
              <a:rPr lang="en-US" smtClean="0">
                <a:latin typeface="Arial" panose="020B0604020202020204" pitchFamily="34" charset="0"/>
              </a:rPr>
              <a:t>‹#›</a:t>
            </a:fld>
            <a:endParaRPr lang="en-US">
              <a:latin typeface="Arial" panose="020B0604020202020204" pitchFamily="34" charset="0"/>
            </a:endParaRPr>
          </a:p>
        </p:txBody>
      </p:sp>
    </p:spTree>
    <p:extLst>
      <p:ext uri="{BB962C8B-B14F-4D97-AF65-F5344CB8AC3E}">
        <p14:creationId xmlns:p14="http://schemas.microsoft.com/office/powerpoint/2010/main" val="3527955507"/>
      </p:ext>
    </p:extLst>
  </p:cSld>
  <p:clrMap bg1="lt1" tx1="dk1" bg2="lt2" tx2="dk2" accent1="accent1" accent2="accent2" accent3="accent3" accent4="accent4" accent5="accent5" accent6="accent6" hlink="hlink" folHlink="folHlink"/>
</p:handoutMaster>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4-01-12T15:55:14.058"/>
    </inkml:context>
    <inkml:brush xml:id="br0">
      <inkml:brushProperty name="width" value="0.1" units="cm"/>
      <inkml:brushProperty name="height" value="0.1" units="cm"/>
    </inkml:brush>
  </inkml:definitions>
  <inkml:trace contextRef="#ctx0" brushRef="#br0">28462 22358 1003 0 0,'6'11'9608'0'0,"4"5"-9247"0"0,0 0-89 0 0,-1-2-40 0 0,-1-3-52 0 0,-3-4 0 0 0,-2-2 36 0 0,0-3-156 0 0,-2 0-200 0 0,-1 0-64 0 0,0 0-248 0 0,0 2-361 0 0,-1 0-231 0 0,1 2-84 0 0,0-1-92 0 0,0 1-276 0 0,0-1-784 0 0,0-9-904 0 0,0-4 3184 0 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4-01-16T15:21:56.427"/>
    </inkml:context>
    <inkml:brush xml:id="br0">
      <inkml:brushProperty name="width" value="0.1" units="cm"/>
      <inkml:brushProperty name="height" value="0.1" units="cm"/>
    </inkml:brush>
  </inkml:definitions>
  <inkml:trace contextRef="#ctx0" brushRef="#br0">6711 17207 12492 0 0,'0'4'1276'0'0,"-4"17"-5121"0"0,-1 6 889 0 0,3-2-2792 0 0,5-5 4928 0 0,2-7 820 0 0</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4-01-16T15:21:56.428"/>
    </inkml:context>
    <inkml:brush xml:id="br0">
      <inkml:brushProperty name="width" value="0.1" units="cm"/>
      <inkml:brushProperty name="height" value="0.1" units="cm"/>
    </inkml:brush>
  </inkml:definitions>
  <inkml:trace contextRef="#ctx0" brushRef="#br0">8763 17243 11496 0 0,'1'0'1844'0'0,"-3"5"28"0"0,-1 2-2872 0 0,-1 1-540 0 0,2-1-1057 0 0,0-1-2887 0 0,1-1 893 0 0,3-9 4591 0 0,2-4 0 0 0</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4-01-16T15:21:56.429"/>
    </inkml:context>
    <inkml:brush xml:id="br0">
      <inkml:brushProperty name="width" value="0.1" units="cm"/>
      <inkml:brushProperty name="height" value="0.1" units="cm"/>
    </inkml:brush>
  </inkml:definitions>
  <inkml:trace contextRef="#ctx0" brushRef="#br0">8761 17243 9471 0 0,'0'0'0'0'0</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4-01-16T20:59:18.233"/>
    </inkml:context>
    <inkml:brush xml:id="br0">
      <inkml:brushProperty name="width" value="0.1" units="cm"/>
      <inkml:brushProperty name="height" value="0.1" units="cm"/>
    </inkml:brush>
  </inkml:definitions>
  <inkml:trace contextRef="#ctx0" brushRef="#br0">9172 15610 115 0 0,'0'1'8024'0'0,"1"2"-4439"0"0,-2 0-13962 0 0,-2 0 9501 0 0,2-3 876 0 0,1 0 0 0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b="0" i="0">
                <a:latin typeface="Arial" panose="020B0604020202020204" pitchFamily="34" charset="0"/>
              </a:defRPr>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b="0" i="0">
                <a:latin typeface="Arial" panose="020B0604020202020204" pitchFamily="34" charset="0"/>
              </a:defRPr>
            </a:lvl1pPr>
          </a:lstStyle>
          <a:p>
            <a:fld id="{6755E10E-7CC3-CF46-A4E5-CCFE136D86F6}" type="datetimeFigureOut">
              <a:rPr lang="en-US" smtClean="0"/>
              <a:pPr/>
              <a:t>3/5/24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b="0" i="0">
                <a:latin typeface="Arial" panose="020B0604020202020204" pitchFamily="34" charset="0"/>
              </a:defRPr>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b="0" i="0">
                <a:latin typeface="Arial" panose="020B0604020202020204" pitchFamily="34" charset="0"/>
              </a:defRPr>
            </a:lvl1pPr>
          </a:lstStyle>
          <a:p>
            <a:fld id="{6A6C0BA5-3971-3645-86F9-CC5C47721CEF}" type="slidenum">
              <a:rPr lang="en-US" smtClean="0"/>
              <a:pPr/>
              <a:t>‹#›</a:t>
            </a:fld>
            <a:endParaRPr lang="en-US"/>
          </a:p>
        </p:txBody>
      </p:sp>
    </p:spTree>
    <p:extLst>
      <p:ext uri="{BB962C8B-B14F-4D97-AF65-F5344CB8AC3E}">
        <p14:creationId xmlns:p14="http://schemas.microsoft.com/office/powerpoint/2010/main" val="3796847332"/>
      </p:ext>
    </p:extLst>
  </p:cSld>
  <p:clrMap bg1="lt1" tx1="dk1" bg2="lt2" tx2="dk2" accent1="accent1" accent2="accent2" accent3="accent3" accent4="accent4" accent5="accent5" accent6="accent6" hlink="hlink" folHlink="folHlink"/>
  <p:notesStyle>
    <a:lvl1pPr marL="0" algn="l" defTabSz="914400" rtl="0" eaLnBrk="1" latinLnBrk="0" hangingPunct="1">
      <a:defRPr sz="1200" b="0" i="0" kern="1200">
        <a:solidFill>
          <a:schemeClr val="tx1"/>
        </a:solidFill>
        <a:latin typeface="Arial" panose="020B0604020202020204" pitchFamily="34" charset="0"/>
        <a:ea typeface="+mn-ea"/>
        <a:cs typeface="+mn-cs"/>
      </a:defRPr>
    </a:lvl1pPr>
    <a:lvl2pPr marL="457200" algn="l" defTabSz="914400" rtl="0" eaLnBrk="1" latinLnBrk="0" hangingPunct="1">
      <a:defRPr sz="1200" b="0" i="0" kern="1200">
        <a:solidFill>
          <a:schemeClr val="tx1"/>
        </a:solidFill>
        <a:latin typeface="Arial" panose="020B0604020202020204" pitchFamily="34" charset="0"/>
        <a:ea typeface="+mn-ea"/>
        <a:cs typeface="+mn-cs"/>
      </a:defRPr>
    </a:lvl2pPr>
    <a:lvl3pPr marL="914400" algn="l" defTabSz="914400" rtl="0" eaLnBrk="1" latinLnBrk="0" hangingPunct="1">
      <a:defRPr sz="1200" b="0" i="0" kern="1200">
        <a:solidFill>
          <a:schemeClr val="tx1"/>
        </a:solidFill>
        <a:latin typeface="Arial" panose="020B0604020202020204" pitchFamily="34" charset="0"/>
        <a:ea typeface="+mn-ea"/>
        <a:cs typeface="+mn-cs"/>
      </a:defRPr>
    </a:lvl3pPr>
    <a:lvl4pPr marL="1371600" algn="l" defTabSz="914400" rtl="0" eaLnBrk="1" latinLnBrk="0" hangingPunct="1">
      <a:defRPr sz="1200" b="0" i="0" kern="1200">
        <a:solidFill>
          <a:schemeClr val="tx1"/>
        </a:solidFill>
        <a:latin typeface="Arial" panose="020B0604020202020204" pitchFamily="34" charset="0"/>
        <a:ea typeface="+mn-ea"/>
        <a:cs typeface="+mn-cs"/>
      </a:defRPr>
    </a:lvl4pPr>
    <a:lvl5pPr marL="1828800" algn="l" defTabSz="914400" rtl="0" eaLnBrk="1" latinLnBrk="0" hangingPunct="1">
      <a:defRPr sz="1200" b="0" i="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A6C0BA5-3971-3645-86F9-CC5C47721CEF}" type="slidenum">
              <a:rPr lang="en-US" smtClean="0"/>
              <a:pPr/>
              <a:t>1</a:t>
            </a:fld>
            <a:endParaRPr lang="en-US"/>
          </a:p>
        </p:txBody>
      </p:sp>
    </p:spTree>
    <p:extLst>
      <p:ext uri="{BB962C8B-B14F-4D97-AF65-F5344CB8AC3E}">
        <p14:creationId xmlns:p14="http://schemas.microsoft.com/office/powerpoint/2010/main" val="10229178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A6C0BA5-3971-3645-86F9-CC5C47721CEF}" type="slidenum">
              <a:rPr lang="en-US" smtClean="0"/>
              <a:pPr/>
              <a:t>2</a:t>
            </a:fld>
            <a:endParaRPr lang="en-US"/>
          </a:p>
        </p:txBody>
      </p:sp>
    </p:spTree>
    <p:extLst>
      <p:ext uri="{BB962C8B-B14F-4D97-AF65-F5344CB8AC3E}">
        <p14:creationId xmlns:p14="http://schemas.microsoft.com/office/powerpoint/2010/main" val="24268956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2259FC-A7DB-27AA-0679-67316565D50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D03A45E-5163-4792-01D4-19C60667329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C032120-3CF7-EC43-7C57-E988C7B17E23}"/>
              </a:ext>
            </a:extLst>
          </p:cNvPr>
          <p:cNvSpPr>
            <a:spLocks noGrp="1"/>
          </p:cNvSpPr>
          <p:nvPr>
            <p:ph type="body" idx="1"/>
          </p:nvPr>
        </p:nvSpPr>
        <p:spPr/>
        <p:txBody>
          <a:bodyPr/>
          <a:lstStyle/>
          <a:p>
            <a:r>
              <a:rPr lang="en-US"/>
              <a:t>77% say work is affecting their physical or mental health </a:t>
            </a:r>
          </a:p>
        </p:txBody>
      </p:sp>
      <p:sp>
        <p:nvSpPr>
          <p:cNvPr id="4" name="Slide Number Placeholder 3">
            <a:extLst>
              <a:ext uri="{FF2B5EF4-FFF2-40B4-BE49-F238E27FC236}">
                <a16:creationId xmlns:a16="http://schemas.microsoft.com/office/drawing/2014/main" id="{6EBB93AA-E641-7F88-66DF-7AEE39A9B4A3}"/>
              </a:ext>
            </a:extLst>
          </p:cNvPr>
          <p:cNvSpPr>
            <a:spLocks noGrp="1"/>
          </p:cNvSpPr>
          <p:nvPr>
            <p:ph type="sldNum" sz="quarter" idx="5"/>
          </p:nvPr>
        </p:nvSpPr>
        <p:spPr/>
        <p:txBody>
          <a:bodyPr/>
          <a:lstStyle/>
          <a:p>
            <a:fld id="{6A6C0BA5-3971-3645-86F9-CC5C47721CEF}" type="slidenum">
              <a:rPr lang="en-US" smtClean="0"/>
              <a:pPr/>
              <a:t>3</a:t>
            </a:fld>
            <a:endParaRPr lang="en-US"/>
          </a:p>
        </p:txBody>
      </p:sp>
    </p:spTree>
    <p:extLst>
      <p:ext uri="{BB962C8B-B14F-4D97-AF65-F5344CB8AC3E}">
        <p14:creationId xmlns:p14="http://schemas.microsoft.com/office/powerpoint/2010/main" val="33858294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B8FEE8-DD94-0CFA-04D7-E503CE66672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4893CC0-7862-A693-3B33-4B5306793D4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02502A4-C816-72C9-C0F8-14BC61B756D7}"/>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110693F3-4577-96C0-12D6-8C4BF491D366}"/>
              </a:ext>
            </a:extLst>
          </p:cNvPr>
          <p:cNvSpPr>
            <a:spLocks noGrp="1"/>
          </p:cNvSpPr>
          <p:nvPr>
            <p:ph type="sldNum" sz="quarter" idx="5"/>
          </p:nvPr>
        </p:nvSpPr>
        <p:spPr/>
        <p:txBody>
          <a:bodyPr/>
          <a:lstStyle/>
          <a:p>
            <a:fld id="{6A6C0BA5-3971-3645-86F9-CC5C47721CEF}" type="slidenum">
              <a:rPr lang="en-US" smtClean="0"/>
              <a:pPr/>
              <a:t>4</a:t>
            </a:fld>
            <a:endParaRPr lang="en-US"/>
          </a:p>
        </p:txBody>
      </p:sp>
    </p:spTree>
    <p:extLst>
      <p:ext uri="{BB962C8B-B14F-4D97-AF65-F5344CB8AC3E}">
        <p14:creationId xmlns:p14="http://schemas.microsoft.com/office/powerpoint/2010/main" val="32082219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F5EE66-9326-2D2B-C938-3C4C3E9B8D3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B46F652-7487-94EC-64EF-84E558A1E2D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12EFC9F-87DD-8EED-110B-F03216E8897B}"/>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5DA032C6-BB1D-9304-E109-A29EF9EF9738}"/>
              </a:ext>
            </a:extLst>
          </p:cNvPr>
          <p:cNvSpPr>
            <a:spLocks noGrp="1"/>
          </p:cNvSpPr>
          <p:nvPr>
            <p:ph type="sldNum" sz="quarter" idx="5"/>
          </p:nvPr>
        </p:nvSpPr>
        <p:spPr/>
        <p:txBody>
          <a:bodyPr/>
          <a:lstStyle/>
          <a:p>
            <a:fld id="{6A6C0BA5-3971-3645-86F9-CC5C47721CEF}" type="slidenum">
              <a:rPr lang="en-US" smtClean="0"/>
              <a:pPr/>
              <a:t>5</a:t>
            </a:fld>
            <a:endParaRPr lang="en-US"/>
          </a:p>
        </p:txBody>
      </p:sp>
    </p:spTree>
    <p:extLst>
      <p:ext uri="{BB962C8B-B14F-4D97-AF65-F5344CB8AC3E}">
        <p14:creationId xmlns:p14="http://schemas.microsoft.com/office/powerpoint/2010/main" val="38325559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7C7BFD-1396-EFE5-DF04-927F0093912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F925CD3-515D-97B6-488A-DE81CFE777E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C636A04-F894-9E3A-951D-F3DCE749F33B}"/>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0D2554AF-A1B4-B1F7-D80D-0356B078E6EF}"/>
              </a:ext>
            </a:extLst>
          </p:cNvPr>
          <p:cNvSpPr>
            <a:spLocks noGrp="1"/>
          </p:cNvSpPr>
          <p:nvPr>
            <p:ph type="sldNum" sz="quarter" idx="5"/>
          </p:nvPr>
        </p:nvSpPr>
        <p:spPr/>
        <p:txBody>
          <a:bodyPr/>
          <a:lstStyle/>
          <a:p>
            <a:fld id="{6A6C0BA5-3971-3645-86F9-CC5C47721CEF}" type="slidenum">
              <a:rPr lang="en-US" smtClean="0"/>
              <a:pPr/>
              <a:t>6</a:t>
            </a:fld>
            <a:endParaRPr lang="en-US"/>
          </a:p>
        </p:txBody>
      </p:sp>
    </p:spTree>
    <p:extLst>
      <p:ext uri="{BB962C8B-B14F-4D97-AF65-F5344CB8AC3E}">
        <p14:creationId xmlns:p14="http://schemas.microsoft.com/office/powerpoint/2010/main" val="5494413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538FFB-0A3C-9A16-73F1-0B3CFD26A53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22D522B-8DD0-956B-812D-AFE7C95C2EF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509E2FA-CA14-6746-1038-1F451B7E0922}"/>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DC481F5A-C42A-C8D7-495B-E086B4F27FCE}"/>
              </a:ext>
            </a:extLst>
          </p:cNvPr>
          <p:cNvSpPr>
            <a:spLocks noGrp="1"/>
          </p:cNvSpPr>
          <p:nvPr>
            <p:ph type="sldNum" sz="quarter" idx="5"/>
          </p:nvPr>
        </p:nvSpPr>
        <p:spPr/>
        <p:txBody>
          <a:bodyPr/>
          <a:lstStyle/>
          <a:p>
            <a:fld id="{6A6C0BA5-3971-3645-86F9-CC5C47721CEF}" type="slidenum">
              <a:rPr lang="en-US" smtClean="0"/>
              <a:pPr/>
              <a:t>7</a:t>
            </a:fld>
            <a:endParaRPr lang="en-US"/>
          </a:p>
        </p:txBody>
      </p:sp>
    </p:spTree>
    <p:extLst>
      <p:ext uri="{BB962C8B-B14F-4D97-AF65-F5344CB8AC3E}">
        <p14:creationId xmlns:p14="http://schemas.microsoft.com/office/powerpoint/2010/main" val="10016057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ivanti.com">
    <p:spTree>
      <p:nvGrpSpPr>
        <p:cNvPr id="1" name=""/>
        <p:cNvGrpSpPr/>
        <p:nvPr/>
      </p:nvGrpSpPr>
      <p:grpSpPr>
        <a:xfrm>
          <a:off x="0" y="0"/>
          <a:ext cx="0" cy="0"/>
          <a:chOff x="0" y="0"/>
          <a:chExt cx="0" cy="0"/>
        </a:xfrm>
      </p:grpSpPr>
    </p:spTree>
    <p:extLst>
      <p:ext uri="{BB962C8B-B14F-4D97-AF65-F5344CB8AC3E}">
        <p14:creationId xmlns:p14="http://schemas.microsoft.com/office/powerpoint/2010/main" val="4188998387"/>
      </p:ext>
    </p:extLst>
  </p:cSld>
  <p:clrMapOvr>
    <a:masterClrMapping/>
  </p:clrMapOvr>
  <p:extLst>
    <p:ext uri="{DCECCB84-F9BA-43D5-87BE-67443E8EF086}">
      <p15:sldGuideLst xmlns:p15="http://schemas.microsoft.com/office/powerpoint/2012/main">
        <p15:guide id="1" pos="384">
          <p15:clr>
            <a:srgbClr val="FBAE40"/>
          </p15:clr>
        </p15:guide>
      </p15:sldGuideLst>
    </p:ext>
  </p:extLst>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45389307"/>
      </p:ext>
    </p:extLst>
  </p:cSld>
  <p:clrMap bg1="lt1" tx1="dk1" bg2="lt2" tx2="dk2" accent1="accent1" accent2="accent2" accent3="accent3" accent4="accent4" accent5="accent5" accent6="accent6" hlink="hlink" folHlink="folHlink"/>
  <p:sldLayoutIdLst>
    <p:sldLayoutId id="2147483728" r:id="rId1"/>
  </p:sldLayoutIdLst>
  <p:hf sldNum="0" hdr="0" ftr="0" dt="0"/>
  <p:txStyles>
    <p:titleStyle>
      <a:lvl1pPr marL="0" indent="0" algn="l" defTabSz="914400" rtl="0" eaLnBrk="1" latinLnBrk="0" hangingPunct="1">
        <a:lnSpc>
          <a:spcPct val="90000"/>
        </a:lnSpc>
        <a:spcBef>
          <a:spcPct val="0"/>
        </a:spcBef>
        <a:buNone/>
        <a:tabLst>
          <a:tab pos="3878263" algn="l"/>
        </a:tabLst>
        <a:defRPr sz="2700" b="1" i="0"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Wingdings" pitchFamily="2" charset="2"/>
        <a:buNone/>
        <a:defRPr sz="2400" b="1" i="0" kern="1200">
          <a:solidFill>
            <a:schemeClr val="tx1"/>
          </a:solidFill>
          <a:latin typeface="Arial" panose="020B0604020202020204" pitchFamily="34" charset="0"/>
          <a:ea typeface="+mn-ea"/>
          <a:cs typeface="Arial" panose="020B0604020202020204" pitchFamily="34" charset="0"/>
        </a:defRPr>
      </a:lvl1pPr>
      <a:lvl2pPr marL="400050" indent="-223838" algn="l" defTabSz="914400" rtl="0" eaLnBrk="1" latinLnBrk="0" hangingPunct="1">
        <a:lnSpc>
          <a:spcPct val="100000"/>
        </a:lnSpc>
        <a:spcBef>
          <a:spcPts val="500"/>
        </a:spcBef>
        <a:buFont typeface="Wingdings" pitchFamily="2" charset="2"/>
        <a:buChar char="§"/>
        <a:tabLst/>
        <a:defRPr sz="2000" b="0" i="0" kern="1200">
          <a:solidFill>
            <a:schemeClr val="tx1"/>
          </a:solidFill>
          <a:latin typeface="Arial" panose="020B0604020202020204" pitchFamily="34" charset="0"/>
          <a:ea typeface="+mn-ea"/>
          <a:cs typeface="Arial" panose="020B0604020202020204" pitchFamily="34" charset="0"/>
        </a:defRPr>
      </a:lvl2pPr>
      <a:lvl3pPr marL="400050" indent="-223838" algn="l" defTabSz="914400" rtl="0" eaLnBrk="1" latinLnBrk="0" hangingPunct="1">
        <a:lnSpc>
          <a:spcPct val="90000"/>
        </a:lnSpc>
        <a:spcBef>
          <a:spcPts val="500"/>
        </a:spcBef>
        <a:buFont typeface="Wingdings" pitchFamily="2" charset="2"/>
        <a:buChar char="§"/>
        <a:tabLst/>
        <a:defRPr sz="2000" b="0" i="0" kern="1200">
          <a:solidFill>
            <a:schemeClr val="tx1"/>
          </a:solidFill>
          <a:latin typeface="Arial" panose="020B0604020202020204" pitchFamily="34" charset="0"/>
          <a:ea typeface="+mn-ea"/>
          <a:cs typeface="Arial" panose="020B0604020202020204" pitchFamily="34" charset="0"/>
        </a:defRPr>
      </a:lvl3pPr>
      <a:lvl4pPr marL="400050" indent="-223838" algn="l" defTabSz="914400" rtl="0" eaLnBrk="1" latinLnBrk="0" hangingPunct="1">
        <a:lnSpc>
          <a:spcPct val="90000"/>
        </a:lnSpc>
        <a:spcBef>
          <a:spcPts val="500"/>
        </a:spcBef>
        <a:buFont typeface="Wingdings" pitchFamily="2" charset="2"/>
        <a:buChar char="§"/>
        <a:tabLst/>
        <a:defRPr sz="2000" b="0" i="0" kern="1200">
          <a:solidFill>
            <a:schemeClr val="tx1"/>
          </a:solidFill>
          <a:latin typeface="Arial" panose="020B0604020202020204" pitchFamily="34" charset="0"/>
          <a:ea typeface="+mn-ea"/>
          <a:cs typeface="Arial" panose="020B0604020202020204" pitchFamily="34" charset="0"/>
        </a:defRPr>
      </a:lvl4pPr>
      <a:lvl5pPr marL="400050" indent="-223838" algn="l" defTabSz="914400" rtl="0" eaLnBrk="1" latinLnBrk="0" hangingPunct="1">
        <a:lnSpc>
          <a:spcPct val="90000"/>
        </a:lnSpc>
        <a:spcBef>
          <a:spcPts val="500"/>
        </a:spcBef>
        <a:buFont typeface="Wingdings" pitchFamily="2" charset="2"/>
        <a:buChar char="§"/>
        <a:tabLst/>
        <a:defRPr sz="2000" b="0" i="0" kern="1200">
          <a:solidFill>
            <a:schemeClr val="tx1"/>
          </a:solidFill>
          <a:latin typeface="Arial" panose="020B0604020202020204" pitchFamily="34" charset="0"/>
          <a:ea typeface="+mn-ea"/>
          <a:cs typeface="Arial" panose="020B0604020202020204" pitchFamily="34" charset="0"/>
        </a:defRPr>
      </a:lvl5pPr>
      <a:lvl6pPr marL="858838" indent="-173038" algn="l" defTabSz="914400" rtl="0" eaLnBrk="1" latinLnBrk="0" hangingPunct="1">
        <a:lnSpc>
          <a:spcPct val="100000"/>
        </a:lnSpc>
        <a:spcBef>
          <a:spcPts val="500"/>
        </a:spcBef>
        <a:buSzPct val="80000"/>
        <a:buFont typeface="Wingdings" pitchFamily="2" charset="2"/>
        <a:buChar char="§"/>
        <a:tabLst/>
        <a:defRPr sz="1800" kern="1200">
          <a:solidFill>
            <a:schemeClr val="tx1"/>
          </a:solidFill>
          <a:latin typeface="+mn-lt"/>
          <a:ea typeface="+mn-ea"/>
          <a:cs typeface="+mn-cs"/>
        </a:defRPr>
      </a:lvl6pPr>
      <a:lvl7pPr marL="1433513" indent="-174625" algn="l" defTabSz="914400" rtl="0" eaLnBrk="1" latinLnBrk="0" hangingPunct="1">
        <a:lnSpc>
          <a:spcPct val="100000"/>
        </a:lnSpc>
        <a:spcBef>
          <a:spcPts val="500"/>
        </a:spcBef>
        <a:buSzPct val="70000"/>
        <a:buFont typeface="Wingdings" pitchFamily="2" charset="2"/>
        <a:buChar char="§"/>
        <a:tabLst/>
        <a:defRPr sz="1800" kern="1200">
          <a:solidFill>
            <a:schemeClr val="tx1"/>
          </a:solidFill>
          <a:latin typeface="+mn-lt"/>
          <a:ea typeface="+mn-ea"/>
          <a:cs typeface="+mn-cs"/>
        </a:defRPr>
      </a:lvl7pPr>
      <a:lvl8pPr marL="1831975" indent="-173038" algn="l" defTabSz="914400" rtl="0" eaLnBrk="1" latinLnBrk="0" hangingPunct="1">
        <a:lnSpc>
          <a:spcPct val="100000"/>
        </a:lnSpc>
        <a:spcBef>
          <a:spcPts val="500"/>
        </a:spcBef>
        <a:buSzPct val="60000"/>
        <a:buFont typeface="Wingdings" pitchFamily="2" charset="2"/>
        <a:buChar char="§"/>
        <a:tabLst/>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7" orient="horz" pos="2160">
          <p15:clr>
            <a:srgbClr val="F26B43"/>
          </p15:clr>
        </p15:guide>
        <p15:guide id="8" pos="3840">
          <p15:clr>
            <a:srgbClr val="F26B43"/>
          </p15:clr>
        </p15:guide>
        <p15:guide id="9" pos="384">
          <p15:clr>
            <a:srgbClr val="F26B43"/>
          </p15:clr>
        </p15:guide>
        <p15:guide id="11" orient="horz" pos="504">
          <p15:clr>
            <a:srgbClr val="F26B43"/>
          </p15:clr>
        </p15:guide>
        <p15:guide id="12" pos="7296">
          <p15:clr>
            <a:srgbClr val="F26B43"/>
          </p15:clr>
        </p15:guide>
      </p15:sldGuideLst>
    </p:ext>
  </p:extLst>
</p:sldMaster>
</file>

<file path=ppt/slides/_rels/slide1.xml.rels><?xml version="1.0" encoding="UTF-8" standalone="yes"?>
<Relationships xmlns="http://schemas.openxmlformats.org/package/2006/relationships"><Relationship Id="rId8" Type="http://schemas.openxmlformats.org/officeDocument/2006/relationships/image" Target="../media/image4.png"/><Relationship Id="rId13" Type="http://schemas.openxmlformats.org/officeDocument/2006/relationships/customXml" Target="../ink/ink4.xml"/><Relationship Id="rId3" Type="http://schemas.openxmlformats.org/officeDocument/2006/relationships/image" Target="../media/image1.jpeg"/><Relationship Id="rId7" Type="http://schemas.openxmlformats.org/officeDocument/2006/relationships/customXml" Target="../ink/ink1.xml"/><Relationship Id="rId12" Type="http://schemas.openxmlformats.org/officeDocument/2006/relationships/image" Target="../media/image6.png"/><Relationship Id="rId2" Type="http://schemas.openxmlformats.org/officeDocument/2006/relationships/notesSlide" Target="../notesSlides/notesSlide1.xml"/><Relationship Id="rId16" Type="http://schemas.openxmlformats.org/officeDocument/2006/relationships/image" Target="../media/image8.png"/><Relationship Id="rId1" Type="http://schemas.openxmlformats.org/officeDocument/2006/relationships/slideLayout" Target="../slideLayouts/slideLayout1.xml"/><Relationship Id="rId6" Type="http://schemas.openxmlformats.org/officeDocument/2006/relationships/image" Target="../media/image3.svg"/><Relationship Id="rId11" Type="http://schemas.openxmlformats.org/officeDocument/2006/relationships/customXml" Target="../ink/ink3.xml"/><Relationship Id="rId5" Type="http://schemas.openxmlformats.org/officeDocument/2006/relationships/image" Target="../media/image2.png"/><Relationship Id="rId15" Type="http://schemas.openxmlformats.org/officeDocument/2006/relationships/customXml" Target="../ink/ink5.xml"/><Relationship Id="rId10" Type="http://schemas.openxmlformats.org/officeDocument/2006/relationships/image" Target="../media/image5.png"/><Relationship Id="rId4" Type="http://schemas.openxmlformats.org/officeDocument/2006/relationships/hyperlink" Target="http://ivanti.com/fr/aitsm-report" TargetMode="External"/><Relationship Id="rId9" Type="http://schemas.openxmlformats.org/officeDocument/2006/relationships/customXml" Target="../ink/ink2.xml"/><Relationship Id="rId14" Type="http://schemas.openxmlformats.org/officeDocument/2006/relationships/image" Target="../media/image7.png"/></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12.png"/><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3.svg"/><Relationship Id="rId5" Type="http://schemas.openxmlformats.org/officeDocument/2006/relationships/image" Target="../media/image2.png"/><Relationship Id="rId4" Type="http://schemas.openxmlformats.org/officeDocument/2006/relationships/hyperlink" Target="http://ivanti.com/research"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2000" b="-2000"/>
          </a:stretch>
        </a:blipFill>
        <a:effectLst/>
      </p:bgPr>
    </p:bg>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B1E33CB0-1341-6B41-E366-13628B1807B4}"/>
              </a:ext>
            </a:extLst>
          </p:cNvPr>
          <p:cNvSpPr>
            <a:spLocks noGrp="1"/>
          </p:cNvSpPr>
          <p:nvPr>
            <p:ph type="body" sz="quarter" idx="4294967295"/>
          </p:nvPr>
        </p:nvSpPr>
        <p:spPr>
          <a:xfrm>
            <a:off x="646163" y="709615"/>
            <a:ext cx="11075135" cy="2020885"/>
          </a:xfrm>
          <a:prstGeom prst="rect">
            <a:avLst/>
          </a:prstGeom>
        </p:spPr>
        <p:txBody>
          <a:bodyPr>
            <a:noAutofit/>
          </a:bodyPr>
          <a:lstStyle/>
          <a:p>
            <a:pPr>
              <a:lnSpc>
                <a:spcPts val="6560"/>
              </a:lnSpc>
              <a:spcBef>
                <a:spcPts val="0"/>
              </a:spcBef>
            </a:pPr>
            <a:r>
              <a:rPr lang="en-US" sz="6000" dirty="0">
                <a:solidFill>
                  <a:schemeClr val="bg1"/>
                </a:solidFill>
                <a:ea typeface="Inter Extra Bold" panose="020B0502030000000004" pitchFamily="34" charset="0"/>
              </a:rPr>
              <a:t>AITSM : </a:t>
            </a:r>
            <a:r>
              <a:rPr lang="fr-FR" sz="6000" b="0" dirty="0">
                <a:solidFill>
                  <a:schemeClr val="bg1"/>
                </a:solidFill>
                <a:ea typeface="Inter Extra Bold" panose="020B0502030000000004" pitchFamily="34" charset="0"/>
              </a:rPr>
              <a:t>Comment l'IA redessine l'automatisation du centre de support IT </a:t>
            </a:r>
            <a:br>
              <a:rPr lang="en-US" sz="6600" dirty="0">
                <a:solidFill>
                  <a:schemeClr val="bg1"/>
                </a:solidFill>
                <a:ea typeface="Inter Extra Bold" panose="020B0502030000000004" pitchFamily="34" charset="0"/>
              </a:rPr>
            </a:br>
            <a:endParaRPr lang="en-US" sz="4000" b="0" dirty="0">
              <a:solidFill>
                <a:schemeClr val="bg1"/>
              </a:solidFill>
              <a:ea typeface="Inter Italic" panose="020B0502030000000004" pitchFamily="34" charset="0"/>
            </a:endParaRPr>
          </a:p>
        </p:txBody>
      </p:sp>
      <p:sp>
        <p:nvSpPr>
          <p:cNvPr id="5" name="Text Placeholder 4">
            <a:extLst>
              <a:ext uri="{FF2B5EF4-FFF2-40B4-BE49-F238E27FC236}">
                <a16:creationId xmlns:a16="http://schemas.microsoft.com/office/drawing/2014/main" id="{1A8D0919-2C9F-4A72-B222-BFF1356EB7B1}"/>
              </a:ext>
            </a:extLst>
          </p:cNvPr>
          <p:cNvSpPr>
            <a:spLocks noGrp="1"/>
          </p:cNvSpPr>
          <p:nvPr>
            <p:ph type="body" sz="quarter" idx="4294967295"/>
          </p:nvPr>
        </p:nvSpPr>
        <p:spPr>
          <a:xfrm>
            <a:off x="707571" y="5165531"/>
            <a:ext cx="6561751" cy="1036867"/>
          </a:xfrm>
          <a:prstGeom prst="rect">
            <a:avLst/>
          </a:prstGeom>
        </p:spPr>
        <p:txBody>
          <a:bodyPr anchor="b">
            <a:noAutofit/>
          </a:bodyPr>
          <a:lstStyle/>
          <a:p>
            <a:r>
              <a:rPr lang="fr-FR" sz="2000" b="0" dirty="0">
                <a:solidFill>
                  <a:schemeClr val="bg1"/>
                </a:solidFill>
                <a:ea typeface="Inter Italic" panose="020B0502030000000004" pitchFamily="34" charset="0"/>
              </a:rPr>
              <a:t>Pour lire le rapport dans son intégralité et télécharger les graphiques, accédez à </a:t>
            </a:r>
            <a:r>
              <a:rPr lang="fr-FR" sz="2000" b="0" dirty="0" err="1">
                <a:solidFill>
                  <a:schemeClr val="bg1"/>
                </a:solidFill>
                <a:ea typeface="Inter Italic" panose="020B0502030000000004" pitchFamily="34" charset="0"/>
                <a:hlinkClick r:id="rId4">
                  <a:extLst>
                    <a:ext uri="{A12FA001-AC4F-418D-AE19-62706E023703}">
                      <ahyp:hlinkClr xmlns:ahyp="http://schemas.microsoft.com/office/drawing/2018/hyperlinkcolor" val="tx"/>
                    </a:ext>
                  </a:extLst>
                </a:hlinkClick>
              </a:rPr>
              <a:t>ivanti.com</a:t>
            </a:r>
            <a:r>
              <a:rPr lang="fr-FR" sz="2000" b="0" dirty="0">
                <a:solidFill>
                  <a:schemeClr val="bg1"/>
                </a:solidFill>
                <a:ea typeface="Inter Italic" panose="020B0502030000000004" pitchFamily="34" charset="0"/>
                <a:hlinkClick r:id="rId4">
                  <a:extLst>
                    <a:ext uri="{A12FA001-AC4F-418D-AE19-62706E023703}">
                      <ahyp:hlinkClr xmlns:ahyp="http://schemas.microsoft.com/office/drawing/2018/hyperlinkcolor" val="tx"/>
                    </a:ext>
                  </a:extLst>
                </a:hlinkClick>
              </a:rPr>
              <a:t>/</a:t>
            </a:r>
            <a:r>
              <a:rPr lang="fr-FR" sz="2000" b="0" dirty="0" err="1">
                <a:solidFill>
                  <a:schemeClr val="bg1"/>
                </a:solidFill>
                <a:ea typeface="Inter Italic" panose="020B0502030000000004" pitchFamily="34" charset="0"/>
                <a:hlinkClick r:id="rId4">
                  <a:extLst>
                    <a:ext uri="{A12FA001-AC4F-418D-AE19-62706E023703}">
                      <ahyp:hlinkClr xmlns:ahyp="http://schemas.microsoft.com/office/drawing/2018/hyperlinkcolor" val="tx"/>
                    </a:ext>
                  </a:extLst>
                </a:hlinkClick>
              </a:rPr>
              <a:t>fr</a:t>
            </a:r>
            <a:r>
              <a:rPr lang="fr-FR" sz="2000" b="0" dirty="0">
                <a:solidFill>
                  <a:schemeClr val="bg1"/>
                </a:solidFill>
                <a:ea typeface="Inter Italic" panose="020B0502030000000004" pitchFamily="34" charset="0"/>
                <a:hlinkClick r:id="rId4">
                  <a:extLst>
                    <a:ext uri="{A12FA001-AC4F-418D-AE19-62706E023703}">
                      <ahyp:hlinkClr xmlns:ahyp="http://schemas.microsoft.com/office/drawing/2018/hyperlinkcolor" val="tx"/>
                    </a:ext>
                  </a:extLst>
                </a:hlinkClick>
              </a:rPr>
              <a:t>/</a:t>
            </a:r>
            <a:r>
              <a:rPr lang="fr-FR" sz="2000" b="0" dirty="0" err="1">
                <a:solidFill>
                  <a:schemeClr val="bg1"/>
                </a:solidFill>
                <a:ea typeface="Inter Italic" panose="020B0502030000000004" pitchFamily="34" charset="0"/>
                <a:hlinkClick r:id="rId4">
                  <a:extLst>
                    <a:ext uri="{A12FA001-AC4F-418D-AE19-62706E023703}">
                      <ahyp:hlinkClr xmlns:ahyp="http://schemas.microsoft.com/office/drawing/2018/hyperlinkcolor" val="tx"/>
                    </a:ext>
                  </a:extLst>
                </a:hlinkClick>
              </a:rPr>
              <a:t>aitsm</a:t>
            </a:r>
            <a:r>
              <a:rPr lang="fr-FR" sz="2000" b="0" dirty="0">
                <a:solidFill>
                  <a:schemeClr val="bg1"/>
                </a:solidFill>
                <a:ea typeface="Inter Italic" panose="020B0502030000000004" pitchFamily="34" charset="0"/>
                <a:hlinkClick r:id="rId4">
                  <a:extLst>
                    <a:ext uri="{A12FA001-AC4F-418D-AE19-62706E023703}">
                      <ahyp:hlinkClr xmlns:ahyp="http://schemas.microsoft.com/office/drawing/2018/hyperlinkcolor" val="tx"/>
                    </a:ext>
                  </a:extLst>
                </a:hlinkClick>
              </a:rPr>
              <a:t>-report</a:t>
            </a:r>
            <a:endParaRPr lang="fr-FR" sz="2000" b="0" dirty="0">
              <a:solidFill>
                <a:schemeClr val="bg1"/>
              </a:solidFill>
              <a:effectLst/>
              <a:latin typeface="+mn-lt"/>
            </a:endParaRPr>
          </a:p>
        </p:txBody>
      </p:sp>
      <p:pic>
        <p:nvPicPr>
          <p:cNvPr id="10" name="Graphic 9">
            <a:extLst>
              <a:ext uri="{FF2B5EF4-FFF2-40B4-BE49-F238E27FC236}">
                <a16:creationId xmlns:a16="http://schemas.microsoft.com/office/drawing/2014/main" id="{5C0EAA43-60E5-A67E-ABB6-980B2AEEF36D}"/>
              </a:ext>
            </a:extLst>
          </p:cNvPr>
          <p:cNvPicPr>
            <a:picLocks noChangeAspect="1"/>
          </p:cNvPicPr>
          <p:nvPr/>
        </p:nvPicPr>
        <p:blipFill>
          <a:blip r:embed="rId5" cstate="screen">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9661437" y="5376828"/>
            <a:ext cx="2059862" cy="873486"/>
          </a:xfrm>
          <a:prstGeom prst="rect">
            <a:avLst/>
          </a:prstGeom>
        </p:spPr>
      </p:pic>
      <mc:AlternateContent xmlns:mc="http://schemas.openxmlformats.org/markup-compatibility/2006" xmlns:p14="http://schemas.microsoft.com/office/powerpoint/2010/main">
        <mc:Choice Requires="p14">
          <p:contentPart p14:bwMode="auto" r:id="rId7">
            <p14:nvContentPartPr>
              <p14:cNvPr id="2" name="Ink 1">
                <a:extLst>
                  <a:ext uri="{FF2B5EF4-FFF2-40B4-BE49-F238E27FC236}">
                    <a16:creationId xmlns:a16="http://schemas.microsoft.com/office/drawing/2014/main" id="{D477A3FE-C3C9-9B29-00C2-1F4063CBEC1A}"/>
                  </a:ext>
                </a:extLst>
              </p14:cNvPr>
              <p14:cNvContentPartPr/>
              <p14:nvPr/>
            </p14:nvContentPartPr>
            <p14:xfrm>
              <a:off x="11035440" y="7472164"/>
              <a:ext cx="19871" cy="42276"/>
            </p14:xfrm>
          </p:contentPart>
        </mc:Choice>
        <mc:Fallback xmlns="">
          <p:pic>
            <p:nvPicPr>
              <p:cNvPr id="2" name="Ink 1">
                <a:extLst>
                  <a:ext uri="{FF2B5EF4-FFF2-40B4-BE49-F238E27FC236}">
                    <a16:creationId xmlns:a16="http://schemas.microsoft.com/office/drawing/2014/main" id="{D477A3FE-C3C9-9B29-00C2-1F4063CBEC1A}"/>
                  </a:ext>
                </a:extLst>
              </p:cNvPr>
              <p:cNvPicPr/>
              <p:nvPr/>
            </p:nvPicPr>
            <p:blipFill>
              <a:blip r:embed="rId8"/>
              <a:stretch>
                <a:fillRect/>
              </a:stretch>
            </p:blipFill>
            <p:spPr>
              <a:xfrm>
                <a:off x="11017698" y="7454401"/>
                <a:ext cx="55000" cy="77447"/>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3" name="Ink 2">
                <a:extLst>
                  <a:ext uri="{FF2B5EF4-FFF2-40B4-BE49-F238E27FC236}">
                    <a16:creationId xmlns:a16="http://schemas.microsoft.com/office/drawing/2014/main" id="{9BDF7891-2A51-C864-4AF3-C4793ADFF108}"/>
                  </a:ext>
                </a:extLst>
              </p14:cNvPr>
              <p14:cNvContentPartPr/>
              <p14:nvPr/>
            </p14:nvContentPartPr>
            <p14:xfrm>
              <a:off x="3290608" y="6250314"/>
              <a:ext cx="14941" cy="39908"/>
            </p14:xfrm>
          </p:contentPart>
        </mc:Choice>
        <mc:Fallback xmlns="">
          <p:pic>
            <p:nvPicPr>
              <p:cNvPr id="3" name="Ink 2">
                <a:extLst>
                  <a:ext uri="{FF2B5EF4-FFF2-40B4-BE49-F238E27FC236}">
                    <a16:creationId xmlns:a16="http://schemas.microsoft.com/office/drawing/2014/main" id="{9BDF7891-2A51-C864-4AF3-C4793ADFF108}"/>
                  </a:ext>
                </a:extLst>
              </p:cNvPr>
              <p:cNvPicPr/>
              <p:nvPr/>
            </p:nvPicPr>
            <p:blipFill>
              <a:blip r:embed="rId10"/>
              <a:stretch>
                <a:fillRect/>
              </a:stretch>
            </p:blipFill>
            <p:spPr>
              <a:xfrm>
                <a:off x="3228354" y="6232337"/>
                <a:ext cx="138204" cy="75502"/>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4" name="Ink 3">
                <a:extLst>
                  <a:ext uri="{FF2B5EF4-FFF2-40B4-BE49-F238E27FC236}">
                    <a16:creationId xmlns:a16="http://schemas.microsoft.com/office/drawing/2014/main" id="{94CA0E25-FF34-6EB7-8305-E85EB6E20354}"/>
                  </a:ext>
                </a:extLst>
              </p14:cNvPr>
              <p14:cNvContentPartPr/>
              <p14:nvPr/>
            </p14:nvContentPartPr>
            <p14:xfrm>
              <a:off x="4447945" y="6271091"/>
              <a:ext cx="14941" cy="14941"/>
            </p14:xfrm>
          </p:contentPart>
        </mc:Choice>
        <mc:Fallback xmlns="">
          <p:pic>
            <p:nvPicPr>
              <p:cNvPr id="4" name="Ink 3">
                <a:extLst>
                  <a:ext uri="{FF2B5EF4-FFF2-40B4-BE49-F238E27FC236}">
                    <a16:creationId xmlns:a16="http://schemas.microsoft.com/office/drawing/2014/main" id="{94CA0E25-FF34-6EB7-8305-E85EB6E20354}"/>
                  </a:ext>
                </a:extLst>
              </p:cNvPr>
              <p:cNvPicPr/>
              <p:nvPr/>
            </p:nvPicPr>
            <p:blipFill>
              <a:blip r:embed="rId12"/>
              <a:stretch>
                <a:fillRect/>
              </a:stretch>
            </p:blipFill>
            <p:spPr>
              <a:xfrm>
                <a:off x="4398142" y="6251936"/>
                <a:ext cx="113552" cy="52868"/>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6" name="Ink 5">
                <a:extLst>
                  <a:ext uri="{FF2B5EF4-FFF2-40B4-BE49-F238E27FC236}">
                    <a16:creationId xmlns:a16="http://schemas.microsoft.com/office/drawing/2014/main" id="{A6503ABA-DD55-9910-097E-233B8CE0379B}"/>
                  </a:ext>
                </a:extLst>
              </p14:cNvPr>
              <p14:cNvContentPartPr/>
              <p14:nvPr/>
            </p14:nvContentPartPr>
            <p14:xfrm>
              <a:off x="4454571" y="6271091"/>
              <a:ext cx="14941" cy="14941"/>
            </p14:xfrm>
          </p:contentPart>
        </mc:Choice>
        <mc:Fallback xmlns="">
          <p:pic>
            <p:nvPicPr>
              <p:cNvPr id="6" name="Ink 5">
                <a:extLst>
                  <a:ext uri="{FF2B5EF4-FFF2-40B4-BE49-F238E27FC236}">
                    <a16:creationId xmlns:a16="http://schemas.microsoft.com/office/drawing/2014/main" id="{A6503ABA-DD55-9910-097E-233B8CE0379B}"/>
                  </a:ext>
                </a:extLst>
              </p:cNvPr>
              <p:cNvPicPr/>
              <p:nvPr/>
            </p:nvPicPr>
            <p:blipFill>
              <a:blip r:embed="rId14"/>
              <a:stretch>
                <a:fillRect/>
              </a:stretch>
            </p:blipFill>
            <p:spPr>
              <a:xfrm>
                <a:off x="3707521" y="5524041"/>
                <a:ext cx="1494100" cy="1494100"/>
              </a:xfrm>
              <a:prstGeom prst="rect">
                <a:avLst/>
              </a:prstGeom>
            </p:spPr>
          </p:pic>
        </mc:Fallback>
      </mc:AlternateContent>
      <mc:AlternateContent xmlns:mc="http://schemas.openxmlformats.org/markup-compatibility/2006" xmlns:p14="http://schemas.microsoft.com/office/powerpoint/2010/main">
        <mc:Choice Requires="p14">
          <p:contentPart p14:bwMode="auto" r:id="rId15">
            <p14:nvContentPartPr>
              <p14:cNvPr id="9" name="Ink 8">
                <a:extLst>
                  <a:ext uri="{FF2B5EF4-FFF2-40B4-BE49-F238E27FC236}">
                    <a16:creationId xmlns:a16="http://schemas.microsoft.com/office/drawing/2014/main" id="{76050622-561D-C9FF-AA0A-A0B43E478C13}"/>
                  </a:ext>
                </a:extLst>
              </p14:cNvPr>
              <p14:cNvContentPartPr/>
              <p14:nvPr/>
            </p14:nvContentPartPr>
            <p14:xfrm>
              <a:off x="3082152" y="5265615"/>
              <a:ext cx="9769" cy="9769"/>
            </p14:xfrm>
          </p:contentPart>
        </mc:Choice>
        <mc:Fallback xmlns="">
          <p:pic>
            <p:nvPicPr>
              <p:cNvPr id="9" name="Ink 8">
                <a:extLst>
                  <a:ext uri="{FF2B5EF4-FFF2-40B4-BE49-F238E27FC236}">
                    <a16:creationId xmlns:a16="http://schemas.microsoft.com/office/drawing/2014/main" id="{76050622-561D-C9FF-AA0A-A0B43E478C13}"/>
                  </a:ext>
                </a:extLst>
              </p:cNvPr>
              <p:cNvPicPr/>
              <p:nvPr/>
            </p:nvPicPr>
            <p:blipFill>
              <a:blip r:embed="rId16"/>
              <a:stretch>
                <a:fillRect/>
              </a:stretch>
            </p:blipFill>
            <p:spPr>
              <a:xfrm>
                <a:off x="3000744" y="5221210"/>
                <a:ext cx="170958" cy="97690"/>
              </a:xfrm>
              <a:prstGeom prst="rect">
                <a:avLst/>
              </a:prstGeom>
            </p:spPr>
          </p:pic>
        </mc:Fallback>
      </mc:AlternateContent>
      <p:sp>
        <p:nvSpPr>
          <p:cNvPr id="12" name="TextBox 11">
            <a:extLst>
              <a:ext uri="{FF2B5EF4-FFF2-40B4-BE49-F238E27FC236}">
                <a16:creationId xmlns:a16="http://schemas.microsoft.com/office/drawing/2014/main" id="{97870B0E-767D-4C00-63E8-5C3989548D83}"/>
              </a:ext>
            </a:extLst>
          </p:cNvPr>
          <p:cNvSpPr txBox="1"/>
          <p:nvPr/>
        </p:nvSpPr>
        <p:spPr>
          <a:xfrm>
            <a:off x="707571" y="3517900"/>
            <a:ext cx="9910630" cy="646331"/>
          </a:xfrm>
          <a:prstGeom prst="rect">
            <a:avLst/>
          </a:prstGeom>
          <a:noFill/>
        </p:spPr>
        <p:txBody>
          <a:bodyPr wrap="square" rtlCol="0">
            <a:spAutoFit/>
          </a:bodyPr>
          <a:lstStyle/>
          <a:p>
            <a:r>
              <a:rPr lang="fr-FR" sz="3600" dirty="0">
                <a:solidFill>
                  <a:schemeClr val="bg1"/>
                </a:solidFill>
              </a:rPr>
              <a:t>Résumé exécutif et principales conclusions</a:t>
            </a:r>
          </a:p>
        </p:txBody>
      </p:sp>
    </p:spTree>
    <p:extLst>
      <p:ext uri="{BB962C8B-B14F-4D97-AF65-F5344CB8AC3E}">
        <p14:creationId xmlns:p14="http://schemas.microsoft.com/office/powerpoint/2010/main" val="13816619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7D888F0-F054-8E50-5114-3F53B6A221D3}"/>
              </a:ext>
            </a:extLst>
          </p:cNvPr>
          <p:cNvSpPr/>
          <p:nvPr/>
        </p:nvSpPr>
        <p:spPr>
          <a:xfrm>
            <a:off x="0" y="0"/>
            <a:ext cx="3528647" cy="6858000"/>
          </a:xfrm>
          <a:prstGeom prst="rect">
            <a:avLst/>
          </a:prstGeom>
          <a:solidFill>
            <a:srgbClr val="4E038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A red and purple squares&#10;&#10;Description automatically generated">
            <a:extLst>
              <a:ext uri="{FF2B5EF4-FFF2-40B4-BE49-F238E27FC236}">
                <a16:creationId xmlns:a16="http://schemas.microsoft.com/office/drawing/2014/main" id="{6727CF00-24E9-1F1A-0C18-8F6439016343}"/>
              </a:ext>
            </a:extLst>
          </p:cNvPr>
          <p:cNvPicPr>
            <a:picLocks noChangeAspect="1"/>
          </p:cNvPicPr>
          <p:nvPr/>
        </p:nvPicPr>
        <p:blipFill rotWithShape="1">
          <a:blip r:embed="rId3"/>
          <a:srcRect r="8315"/>
          <a:stretch/>
        </p:blipFill>
        <p:spPr>
          <a:xfrm>
            <a:off x="-2" y="0"/>
            <a:ext cx="3528649" cy="3848669"/>
          </a:xfrm>
          <a:prstGeom prst="rect">
            <a:avLst/>
          </a:prstGeom>
        </p:spPr>
      </p:pic>
      <p:sp>
        <p:nvSpPr>
          <p:cNvPr id="4" name="Title 5">
            <a:extLst>
              <a:ext uri="{FF2B5EF4-FFF2-40B4-BE49-F238E27FC236}">
                <a16:creationId xmlns:a16="http://schemas.microsoft.com/office/drawing/2014/main" id="{5C67CAF3-CCAF-D303-F592-E754628075A3}"/>
              </a:ext>
            </a:extLst>
          </p:cNvPr>
          <p:cNvSpPr txBox="1">
            <a:spLocks/>
          </p:cNvSpPr>
          <p:nvPr/>
        </p:nvSpPr>
        <p:spPr>
          <a:xfrm>
            <a:off x="609600" y="1074261"/>
            <a:ext cx="2559803" cy="5015345"/>
          </a:xfrm>
          <a:prstGeom prst="rect">
            <a:avLst/>
          </a:prstGeom>
        </p:spPr>
        <p:txBody>
          <a:bodyPr lIns="0" tIns="0" rIns="91440" bIns="0" anchor="t" anchorCtr="0">
            <a:noAutofit/>
          </a:bodyPr>
          <a:lstStyle>
            <a:lvl1pPr marL="0" indent="0" algn="l" defTabSz="914400" rtl="0" eaLnBrk="1" latinLnBrk="0" hangingPunct="1">
              <a:lnSpc>
                <a:spcPct val="90000"/>
              </a:lnSpc>
              <a:spcBef>
                <a:spcPct val="0"/>
              </a:spcBef>
              <a:buNone/>
              <a:tabLst>
                <a:tab pos="3878263" algn="l"/>
              </a:tabLst>
              <a:defRPr sz="2700" b="1" i="0" kern="1200">
                <a:solidFill>
                  <a:schemeClr val="tx1"/>
                </a:solidFill>
                <a:latin typeface="Arial" panose="020B0604020202020204" pitchFamily="34" charset="0"/>
                <a:ea typeface="+mj-ea"/>
                <a:cs typeface="Arial" panose="020B0604020202020204" pitchFamily="34" charset="0"/>
              </a:defRPr>
            </a:lvl1pPr>
          </a:lstStyle>
          <a:p>
            <a:pPr>
              <a:lnSpc>
                <a:spcPct val="100000"/>
              </a:lnSpc>
            </a:pPr>
            <a:r>
              <a:rPr lang="fr-FR" sz="2400" dirty="0">
                <a:solidFill>
                  <a:schemeClr val="bg1"/>
                </a:solidFill>
                <a:ea typeface="Inter Light" panose="02000403000000020004" pitchFamily="2" charset="0"/>
              </a:rPr>
              <a:t>Principale conclusion :</a:t>
            </a:r>
            <a:br>
              <a:rPr lang="fr-FR" sz="2400" b="0" dirty="0">
                <a:solidFill>
                  <a:schemeClr val="bg1"/>
                </a:solidFill>
                <a:ea typeface="Inter Light" panose="02000403000000020004" pitchFamily="2" charset="0"/>
              </a:rPr>
            </a:br>
            <a:r>
              <a:rPr lang="fr-FR" sz="2400" b="0" dirty="0">
                <a:solidFill>
                  <a:schemeClr val="bg1"/>
                </a:solidFill>
                <a:ea typeface="Inter Light" panose="02000403000000020004" pitchFamily="2" charset="0"/>
              </a:rPr>
              <a:t>l’</a:t>
            </a:r>
            <a:r>
              <a:rPr lang="fr-FR" sz="2400" b="0" dirty="0" err="1">
                <a:solidFill>
                  <a:schemeClr val="bg1"/>
                </a:solidFill>
                <a:ea typeface="Inter Light" panose="02000403000000020004" pitchFamily="2" charset="0"/>
              </a:rPr>
              <a:t>Everywhere</a:t>
            </a:r>
            <a:r>
              <a:rPr lang="fr-FR" sz="2400" b="0" dirty="0">
                <a:solidFill>
                  <a:schemeClr val="bg1"/>
                </a:solidFill>
                <a:ea typeface="Inter Light" panose="02000403000000020004" pitchFamily="2" charset="0"/>
              </a:rPr>
              <a:t> Work a facilité la vie des télétravailleurs, mais a aussi involontairement ajouté des facteurs de stress, notamment pour les talents IT.</a:t>
            </a:r>
            <a:endParaRPr lang="fr-FR" sz="2400" dirty="0"/>
          </a:p>
        </p:txBody>
      </p:sp>
      <p:pic>
        <p:nvPicPr>
          <p:cNvPr id="7" name="Picture 6" descr="A screenshot of a graph&#10;&#10;Description automatically generated">
            <a:extLst>
              <a:ext uri="{FF2B5EF4-FFF2-40B4-BE49-F238E27FC236}">
                <a16:creationId xmlns:a16="http://schemas.microsoft.com/office/drawing/2014/main" id="{BDF91A22-5384-E34A-DE47-0D3C56808A92}"/>
              </a:ext>
            </a:extLst>
          </p:cNvPr>
          <p:cNvPicPr>
            <a:picLocks noChangeAspect="1"/>
          </p:cNvPicPr>
          <p:nvPr/>
        </p:nvPicPr>
        <p:blipFill>
          <a:blip r:embed="rId4"/>
          <a:stretch>
            <a:fillRect/>
          </a:stretch>
        </p:blipFill>
        <p:spPr>
          <a:xfrm>
            <a:off x="3779003" y="26134"/>
            <a:ext cx="7772400" cy="6805732"/>
          </a:xfrm>
          <a:prstGeom prst="rect">
            <a:avLst/>
          </a:prstGeom>
        </p:spPr>
      </p:pic>
    </p:spTree>
    <p:extLst>
      <p:ext uri="{BB962C8B-B14F-4D97-AF65-F5344CB8AC3E}">
        <p14:creationId xmlns:p14="http://schemas.microsoft.com/office/powerpoint/2010/main" val="30654067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2C2AC2-196E-E119-F6F9-64A926EF89E5}"/>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E8F3A536-5C88-4045-6646-AC5640AB891F}"/>
              </a:ext>
            </a:extLst>
          </p:cNvPr>
          <p:cNvSpPr/>
          <p:nvPr/>
        </p:nvSpPr>
        <p:spPr>
          <a:xfrm>
            <a:off x="0" y="0"/>
            <a:ext cx="3528647" cy="6858000"/>
          </a:xfrm>
          <a:prstGeom prst="rect">
            <a:avLst/>
          </a:prstGeom>
          <a:solidFill>
            <a:srgbClr val="4E038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A red and purple squares&#10;&#10;Description automatically generated">
            <a:extLst>
              <a:ext uri="{FF2B5EF4-FFF2-40B4-BE49-F238E27FC236}">
                <a16:creationId xmlns:a16="http://schemas.microsoft.com/office/drawing/2014/main" id="{639AC4F9-4BD2-61DD-1049-0D9D530E8F0F}"/>
              </a:ext>
            </a:extLst>
          </p:cNvPr>
          <p:cNvPicPr>
            <a:picLocks noChangeAspect="1"/>
          </p:cNvPicPr>
          <p:nvPr/>
        </p:nvPicPr>
        <p:blipFill rotWithShape="1">
          <a:blip r:embed="rId3"/>
          <a:srcRect r="8315"/>
          <a:stretch/>
        </p:blipFill>
        <p:spPr>
          <a:xfrm>
            <a:off x="-2" y="0"/>
            <a:ext cx="3528649" cy="3848669"/>
          </a:xfrm>
          <a:prstGeom prst="rect">
            <a:avLst/>
          </a:prstGeom>
        </p:spPr>
      </p:pic>
      <p:sp>
        <p:nvSpPr>
          <p:cNvPr id="4" name="Title 5">
            <a:extLst>
              <a:ext uri="{FF2B5EF4-FFF2-40B4-BE49-F238E27FC236}">
                <a16:creationId xmlns:a16="http://schemas.microsoft.com/office/drawing/2014/main" id="{5618C89C-7D88-A04A-9336-CE5383F1C2C5}"/>
              </a:ext>
            </a:extLst>
          </p:cNvPr>
          <p:cNvSpPr txBox="1">
            <a:spLocks/>
          </p:cNvSpPr>
          <p:nvPr/>
        </p:nvSpPr>
        <p:spPr>
          <a:xfrm>
            <a:off x="609600" y="800101"/>
            <a:ext cx="2559803" cy="5295900"/>
          </a:xfrm>
          <a:prstGeom prst="rect">
            <a:avLst/>
          </a:prstGeom>
        </p:spPr>
        <p:txBody>
          <a:bodyPr lIns="0" tIns="0" rIns="91440" bIns="0" anchor="ctr" anchorCtr="0">
            <a:noAutofit/>
          </a:bodyPr>
          <a:lstStyle>
            <a:lvl1pPr marL="0" indent="0" algn="l" defTabSz="914400" rtl="0" eaLnBrk="1" latinLnBrk="0" hangingPunct="1">
              <a:lnSpc>
                <a:spcPct val="90000"/>
              </a:lnSpc>
              <a:spcBef>
                <a:spcPct val="0"/>
              </a:spcBef>
              <a:buNone/>
              <a:tabLst>
                <a:tab pos="3878263" algn="l"/>
              </a:tabLst>
              <a:defRPr sz="2700" b="1" i="0" kern="1200">
                <a:solidFill>
                  <a:schemeClr val="tx1"/>
                </a:solidFill>
                <a:latin typeface="Arial" panose="020B0604020202020204" pitchFamily="34" charset="0"/>
                <a:ea typeface="+mj-ea"/>
                <a:cs typeface="Arial" panose="020B0604020202020204" pitchFamily="34" charset="0"/>
              </a:defRPr>
            </a:lvl1pPr>
          </a:lstStyle>
          <a:p>
            <a:pPr>
              <a:lnSpc>
                <a:spcPct val="100000"/>
              </a:lnSpc>
            </a:pPr>
            <a:r>
              <a:rPr lang="fr-FR" sz="2400" dirty="0">
                <a:solidFill>
                  <a:schemeClr val="bg1"/>
                </a:solidFill>
                <a:ea typeface="Inter Light" panose="02000403000000020004" pitchFamily="2" charset="0"/>
              </a:rPr>
              <a:t>Pourquoi c’est important :</a:t>
            </a:r>
            <a:br>
              <a:rPr lang="fr-FR" sz="2400" b="0" dirty="0">
                <a:solidFill>
                  <a:schemeClr val="bg1"/>
                </a:solidFill>
                <a:ea typeface="Inter Light" panose="02000403000000020004" pitchFamily="2" charset="0"/>
              </a:rPr>
            </a:br>
            <a:r>
              <a:rPr lang="fr-FR" sz="2400" b="0" dirty="0">
                <a:solidFill>
                  <a:schemeClr val="bg1"/>
                </a:solidFill>
                <a:ea typeface="Inter Light" panose="02000403000000020004" pitchFamily="2" charset="0"/>
              </a:rPr>
              <a:t>les cas de stress et de burnout des équipes IT atteignent des niveaux record.</a:t>
            </a:r>
            <a:endParaRPr lang="fr-FR" sz="2400" dirty="0"/>
          </a:p>
        </p:txBody>
      </p:sp>
      <p:pic>
        <p:nvPicPr>
          <p:cNvPr id="8" name="Picture 7">
            <a:extLst>
              <a:ext uri="{FF2B5EF4-FFF2-40B4-BE49-F238E27FC236}">
                <a16:creationId xmlns:a16="http://schemas.microsoft.com/office/drawing/2014/main" id="{507DC818-80FA-709E-DE06-1C556487E4F9}"/>
              </a:ext>
            </a:extLst>
          </p:cNvPr>
          <p:cNvPicPr>
            <a:picLocks noChangeAspect="1"/>
          </p:cNvPicPr>
          <p:nvPr/>
        </p:nvPicPr>
        <p:blipFill>
          <a:blip r:embed="rId4"/>
          <a:srcRect/>
          <a:stretch/>
        </p:blipFill>
        <p:spPr>
          <a:xfrm>
            <a:off x="4522528" y="1999280"/>
            <a:ext cx="2954003" cy="2954003"/>
          </a:xfrm>
          <a:prstGeom prst="rect">
            <a:avLst/>
          </a:prstGeom>
        </p:spPr>
      </p:pic>
      <p:sp>
        <p:nvSpPr>
          <p:cNvPr id="9" name="TextBox 8">
            <a:extLst>
              <a:ext uri="{FF2B5EF4-FFF2-40B4-BE49-F238E27FC236}">
                <a16:creationId xmlns:a16="http://schemas.microsoft.com/office/drawing/2014/main" id="{88066D81-2135-AC28-C46A-769A91AA50E0}"/>
              </a:ext>
            </a:extLst>
          </p:cNvPr>
          <p:cNvSpPr txBox="1"/>
          <p:nvPr/>
        </p:nvSpPr>
        <p:spPr>
          <a:xfrm>
            <a:off x="5342137" y="2634710"/>
            <a:ext cx="1471878" cy="769441"/>
          </a:xfrm>
          <a:prstGeom prst="rect">
            <a:avLst/>
          </a:prstGeom>
          <a:noFill/>
        </p:spPr>
        <p:txBody>
          <a:bodyPr wrap="none" rtlCol="0">
            <a:spAutoFit/>
          </a:bodyPr>
          <a:lstStyle/>
          <a:p>
            <a:r>
              <a:rPr lang="en-US" sz="4400" b="1" dirty="0">
                <a:solidFill>
                  <a:schemeClr val="accent1"/>
                </a:solidFill>
              </a:rPr>
              <a:t>68 %</a:t>
            </a:r>
          </a:p>
        </p:txBody>
      </p:sp>
      <p:sp>
        <p:nvSpPr>
          <p:cNvPr id="10" name="TextBox 9">
            <a:extLst>
              <a:ext uri="{FF2B5EF4-FFF2-40B4-BE49-F238E27FC236}">
                <a16:creationId xmlns:a16="http://schemas.microsoft.com/office/drawing/2014/main" id="{78BAB116-C270-732A-C1D2-6AC41B7916C3}"/>
              </a:ext>
            </a:extLst>
          </p:cNvPr>
          <p:cNvSpPr txBox="1"/>
          <p:nvPr/>
        </p:nvSpPr>
        <p:spPr>
          <a:xfrm>
            <a:off x="4828010" y="3387004"/>
            <a:ext cx="2343038" cy="1138773"/>
          </a:xfrm>
          <a:prstGeom prst="rect">
            <a:avLst/>
          </a:prstGeom>
          <a:noFill/>
        </p:spPr>
        <p:txBody>
          <a:bodyPr wrap="square" rtlCol="0">
            <a:spAutoFit/>
          </a:bodyPr>
          <a:lstStyle/>
          <a:p>
            <a:pPr algn="ctr"/>
            <a:r>
              <a:rPr lang="fr-FR" sz="1700" dirty="0"/>
              <a:t>Des professionnels IT ressentent un épuisement professionnel</a:t>
            </a:r>
          </a:p>
        </p:txBody>
      </p:sp>
      <p:pic>
        <p:nvPicPr>
          <p:cNvPr id="5" name="Picture 4">
            <a:extLst>
              <a:ext uri="{FF2B5EF4-FFF2-40B4-BE49-F238E27FC236}">
                <a16:creationId xmlns:a16="http://schemas.microsoft.com/office/drawing/2014/main" id="{28A627FF-1E0A-10F7-CD75-13FE94C11B7E}"/>
              </a:ext>
            </a:extLst>
          </p:cNvPr>
          <p:cNvPicPr>
            <a:picLocks noChangeAspect="1"/>
          </p:cNvPicPr>
          <p:nvPr/>
        </p:nvPicPr>
        <p:blipFill>
          <a:blip r:embed="rId5"/>
          <a:srcRect/>
          <a:stretch/>
        </p:blipFill>
        <p:spPr>
          <a:xfrm>
            <a:off x="8120557" y="1999280"/>
            <a:ext cx="2950315" cy="2954003"/>
          </a:xfrm>
          <a:prstGeom prst="rect">
            <a:avLst/>
          </a:prstGeom>
        </p:spPr>
      </p:pic>
      <p:sp>
        <p:nvSpPr>
          <p:cNvPr id="6" name="TextBox 5">
            <a:extLst>
              <a:ext uri="{FF2B5EF4-FFF2-40B4-BE49-F238E27FC236}">
                <a16:creationId xmlns:a16="http://schemas.microsoft.com/office/drawing/2014/main" id="{4F10D31D-CAC5-3720-35BE-44F8B43A75F9}"/>
              </a:ext>
            </a:extLst>
          </p:cNvPr>
          <p:cNvSpPr txBox="1"/>
          <p:nvPr/>
        </p:nvSpPr>
        <p:spPr>
          <a:xfrm>
            <a:off x="8938322" y="2634710"/>
            <a:ext cx="1471878" cy="769441"/>
          </a:xfrm>
          <a:prstGeom prst="rect">
            <a:avLst/>
          </a:prstGeom>
          <a:noFill/>
        </p:spPr>
        <p:txBody>
          <a:bodyPr wrap="none" rtlCol="0">
            <a:spAutoFit/>
          </a:bodyPr>
          <a:lstStyle/>
          <a:p>
            <a:r>
              <a:rPr lang="en-US" sz="4400" b="1" dirty="0">
                <a:solidFill>
                  <a:schemeClr val="tx2"/>
                </a:solidFill>
              </a:rPr>
              <a:t>77 %</a:t>
            </a:r>
          </a:p>
        </p:txBody>
      </p:sp>
      <p:sp>
        <p:nvSpPr>
          <p:cNvPr id="7" name="TextBox 6">
            <a:extLst>
              <a:ext uri="{FF2B5EF4-FFF2-40B4-BE49-F238E27FC236}">
                <a16:creationId xmlns:a16="http://schemas.microsoft.com/office/drawing/2014/main" id="{6F368754-E22E-E55B-C10F-031C2DBED4AC}"/>
              </a:ext>
            </a:extLst>
          </p:cNvPr>
          <p:cNvSpPr txBox="1"/>
          <p:nvPr/>
        </p:nvSpPr>
        <p:spPr>
          <a:xfrm>
            <a:off x="8424195" y="3387004"/>
            <a:ext cx="2343038" cy="1138773"/>
          </a:xfrm>
          <a:prstGeom prst="rect">
            <a:avLst/>
          </a:prstGeom>
          <a:noFill/>
        </p:spPr>
        <p:txBody>
          <a:bodyPr wrap="square" rtlCol="0">
            <a:spAutoFit/>
          </a:bodyPr>
          <a:lstStyle/>
          <a:p>
            <a:pPr algn="ctr"/>
            <a:r>
              <a:rPr lang="fr-FR" sz="1700" dirty="0"/>
              <a:t>disent que le stress lié au travail affecte leur santé physique ou mentale</a:t>
            </a:r>
          </a:p>
        </p:txBody>
      </p:sp>
    </p:spTree>
    <p:extLst>
      <p:ext uri="{BB962C8B-B14F-4D97-AF65-F5344CB8AC3E}">
        <p14:creationId xmlns:p14="http://schemas.microsoft.com/office/powerpoint/2010/main" val="40442327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D9397C-BEF9-A0B1-16D2-477048E2251D}"/>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FEC56519-8150-3FC9-219C-31B505476802}"/>
              </a:ext>
            </a:extLst>
          </p:cNvPr>
          <p:cNvSpPr/>
          <p:nvPr/>
        </p:nvSpPr>
        <p:spPr>
          <a:xfrm>
            <a:off x="8896027" y="-2"/>
            <a:ext cx="3295973" cy="685800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le 2">
            <a:extLst>
              <a:ext uri="{FF2B5EF4-FFF2-40B4-BE49-F238E27FC236}">
                <a16:creationId xmlns:a16="http://schemas.microsoft.com/office/drawing/2014/main" id="{0CAC688C-8CF8-DD82-FADE-4533C4A23798}"/>
              </a:ext>
            </a:extLst>
          </p:cNvPr>
          <p:cNvSpPr txBox="1">
            <a:spLocks/>
          </p:cNvSpPr>
          <p:nvPr/>
        </p:nvSpPr>
        <p:spPr>
          <a:xfrm>
            <a:off x="9217572" y="895818"/>
            <a:ext cx="2669628" cy="4501682"/>
          </a:xfrm>
          <a:prstGeom prst="rect">
            <a:avLst/>
          </a:prstGeom>
        </p:spPr>
        <p:txBody>
          <a:bodyPr lIns="91440" tIns="45720" rIns="91440" bIns="45720" anchor="t">
            <a:noAutofit/>
          </a:bodyPr>
          <a:lstStyle>
            <a:lvl1pPr marL="0" indent="0" algn="l" defTabSz="914400" rtl="0" eaLnBrk="1" latinLnBrk="0" hangingPunct="1">
              <a:lnSpc>
                <a:spcPct val="90000"/>
              </a:lnSpc>
              <a:spcBef>
                <a:spcPct val="0"/>
              </a:spcBef>
              <a:buNone/>
              <a:tabLst>
                <a:tab pos="3878263" algn="l"/>
              </a:tabLst>
              <a:defRPr sz="2700" b="1" i="0" kern="1200">
                <a:solidFill>
                  <a:schemeClr val="tx1"/>
                </a:solidFill>
                <a:latin typeface="Arial" panose="020B0604020202020204" pitchFamily="34" charset="0"/>
                <a:ea typeface="+mj-ea"/>
                <a:cs typeface="Arial" panose="020B0604020202020204" pitchFamily="34" charset="0"/>
              </a:defRPr>
            </a:lvl1pPr>
          </a:lstStyle>
          <a:p>
            <a:pPr>
              <a:lnSpc>
                <a:spcPct val="100000"/>
              </a:lnSpc>
            </a:pPr>
            <a:r>
              <a:rPr lang="fr-FR" sz="2000" dirty="0">
                <a:solidFill>
                  <a:schemeClr val="bg1"/>
                </a:solidFill>
                <a:latin typeface="Arial"/>
                <a:ea typeface="Inter Light" panose="02000403000000020004" pitchFamily="2" charset="0"/>
                <a:cs typeface="Arial"/>
              </a:rPr>
              <a:t>Pourquoi c’est important :</a:t>
            </a:r>
            <a:br>
              <a:rPr lang="fr-FR" sz="2000" dirty="0">
                <a:ea typeface="Inter Light" panose="02000403000000020004" pitchFamily="2" charset="0"/>
              </a:rPr>
            </a:br>
            <a:r>
              <a:rPr lang="fr-FR" sz="2000" b="0" dirty="0">
                <a:solidFill>
                  <a:schemeClr val="bg1"/>
                </a:solidFill>
                <a:latin typeface="Arial"/>
                <a:ea typeface="Inter Light" panose="02000403000000020004" pitchFamily="2" charset="0"/>
                <a:cs typeface="Arial"/>
              </a:rPr>
              <a:t>l’ESM combiné à l’IA va révolutionner le travail des équipes IT et transformer les workflows, les résultats et l’agilité. </a:t>
            </a:r>
            <a:br>
              <a:rPr lang="fr-FR" sz="2000" b="0" dirty="0">
                <a:ea typeface="Inter Light" panose="02000403000000020004" pitchFamily="2" charset="0"/>
              </a:rPr>
            </a:br>
            <a:br>
              <a:rPr lang="fr-FR" sz="2000" b="0" dirty="0">
                <a:ea typeface="Inter Light" panose="02000403000000020004" pitchFamily="2" charset="0"/>
              </a:rPr>
            </a:br>
            <a:r>
              <a:rPr lang="fr-FR" sz="2000" b="0" dirty="0">
                <a:solidFill>
                  <a:schemeClr val="bg1"/>
                </a:solidFill>
                <a:latin typeface="Arial"/>
                <a:ea typeface="Inter Light" panose="02000403000000020004" pitchFamily="2" charset="0"/>
                <a:cs typeface="Arial"/>
              </a:rPr>
              <a:t>Cela va aussi changer l’expérience et les compétences recherchées dans l’IT.</a:t>
            </a:r>
            <a:endParaRPr lang="fr-FR" sz="2000" dirty="0">
              <a:solidFill>
                <a:schemeClr val="bg1"/>
              </a:solidFill>
              <a:latin typeface="Arial"/>
              <a:cs typeface="Arial"/>
            </a:endParaRPr>
          </a:p>
        </p:txBody>
      </p:sp>
      <p:sp>
        <p:nvSpPr>
          <p:cNvPr id="10" name="Title 2">
            <a:extLst>
              <a:ext uri="{FF2B5EF4-FFF2-40B4-BE49-F238E27FC236}">
                <a16:creationId xmlns:a16="http://schemas.microsoft.com/office/drawing/2014/main" id="{920CB4BC-A7FD-1E3C-8675-B7D2059996B4}"/>
              </a:ext>
            </a:extLst>
          </p:cNvPr>
          <p:cNvSpPr txBox="1">
            <a:spLocks/>
          </p:cNvSpPr>
          <p:nvPr/>
        </p:nvSpPr>
        <p:spPr>
          <a:xfrm>
            <a:off x="519099" y="895818"/>
            <a:ext cx="7305211" cy="1221636"/>
          </a:xfrm>
          <a:prstGeom prst="rect">
            <a:avLst/>
          </a:prstGeom>
        </p:spPr>
        <p:txBody>
          <a:bodyPr lIns="91440" tIns="45720" rIns="91440" bIns="45720" anchor="t">
            <a:noAutofit/>
          </a:bodyPr>
          <a:lstStyle>
            <a:lvl1pPr marL="0" indent="0" algn="l" defTabSz="914400" rtl="0" eaLnBrk="1" latinLnBrk="0" hangingPunct="1">
              <a:lnSpc>
                <a:spcPct val="90000"/>
              </a:lnSpc>
              <a:spcBef>
                <a:spcPct val="0"/>
              </a:spcBef>
              <a:buNone/>
              <a:tabLst>
                <a:tab pos="3878263" algn="l"/>
              </a:tabLst>
              <a:defRPr sz="2700" b="1" i="0" kern="1200">
                <a:solidFill>
                  <a:schemeClr val="tx1"/>
                </a:solidFill>
                <a:latin typeface="Arial" panose="020B0604020202020204" pitchFamily="34" charset="0"/>
                <a:ea typeface="+mj-ea"/>
                <a:cs typeface="Arial" panose="020B0604020202020204" pitchFamily="34" charset="0"/>
              </a:defRPr>
            </a:lvl1pPr>
          </a:lstStyle>
          <a:p>
            <a:pPr>
              <a:lnSpc>
                <a:spcPct val="100000"/>
              </a:lnSpc>
            </a:pPr>
            <a:r>
              <a:rPr lang="fr-FR" sz="2000" dirty="0">
                <a:solidFill>
                  <a:schemeClr val="accent1"/>
                </a:solidFill>
                <a:latin typeface="Arial"/>
                <a:ea typeface="Inter Light" panose="02000403000000020004" pitchFamily="2" charset="0"/>
                <a:cs typeface="Arial"/>
              </a:rPr>
              <a:t>Principale conclusion :</a:t>
            </a:r>
            <a:br>
              <a:rPr lang="fr-FR" sz="2000" b="0" dirty="0">
                <a:solidFill>
                  <a:schemeClr val="accent1"/>
                </a:solidFill>
                <a:ea typeface="Inter Light" panose="02000403000000020004" pitchFamily="2" charset="0"/>
              </a:rPr>
            </a:br>
            <a:r>
              <a:rPr lang="fr-FR" sz="2000" b="0" dirty="0">
                <a:solidFill>
                  <a:schemeClr val="accent1"/>
                </a:solidFill>
                <a:latin typeface="Arial"/>
                <a:ea typeface="Inter Light" panose="02000403000000020004" pitchFamily="2" charset="0"/>
                <a:cs typeface="Arial"/>
              </a:rPr>
              <a:t>malgré la hausse du taux de chômage, la plupart des entreprises ont encore du mal à trouver des talents IT.</a:t>
            </a:r>
            <a:endParaRPr lang="fr-FR" sz="2000" dirty="0">
              <a:solidFill>
                <a:schemeClr val="accent1"/>
              </a:solidFill>
              <a:latin typeface="Arial"/>
              <a:cs typeface="Arial"/>
            </a:endParaRPr>
          </a:p>
        </p:txBody>
      </p:sp>
      <p:pic>
        <p:nvPicPr>
          <p:cNvPr id="2" name="Picture 1" descr="A screenshot of a computer&#10;&#10;Description automatically generated">
            <a:extLst>
              <a:ext uri="{FF2B5EF4-FFF2-40B4-BE49-F238E27FC236}">
                <a16:creationId xmlns:a16="http://schemas.microsoft.com/office/drawing/2014/main" id="{5FAA376B-6C0E-3457-0CF6-1760A927044A}"/>
              </a:ext>
            </a:extLst>
          </p:cNvPr>
          <p:cNvPicPr>
            <a:picLocks noChangeAspect="1"/>
          </p:cNvPicPr>
          <p:nvPr/>
        </p:nvPicPr>
        <p:blipFill rotWithShape="1">
          <a:blip r:embed="rId3"/>
          <a:srcRect b="2330"/>
          <a:stretch/>
        </p:blipFill>
        <p:spPr>
          <a:xfrm>
            <a:off x="520521" y="2220472"/>
            <a:ext cx="7856112" cy="2921550"/>
          </a:xfrm>
          <a:prstGeom prst="rect">
            <a:avLst/>
          </a:prstGeom>
        </p:spPr>
      </p:pic>
    </p:spTree>
    <p:extLst>
      <p:ext uri="{BB962C8B-B14F-4D97-AF65-F5344CB8AC3E}">
        <p14:creationId xmlns:p14="http://schemas.microsoft.com/office/powerpoint/2010/main" val="32515121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579E6B-1F62-CACD-76DC-6108370E31D0}"/>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EA674F80-7791-6074-20C4-0AC391CBBA24}"/>
              </a:ext>
            </a:extLst>
          </p:cNvPr>
          <p:cNvPicPr>
            <a:picLocks noChangeAspect="1"/>
          </p:cNvPicPr>
          <p:nvPr/>
        </p:nvPicPr>
        <p:blipFill rotWithShape="1">
          <a:blip r:embed="rId3"/>
          <a:srcRect b="2182"/>
          <a:stretch/>
        </p:blipFill>
        <p:spPr>
          <a:xfrm>
            <a:off x="520522" y="2241722"/>
            <a:ext cx="8703971" cy="2642925"/>
          </a:xfrm>
          <a:prstGeom prst="rect">
            <a:avLst/>
          </a:prstGeom>
        </p:spPr>
      </p:pic>
      <p:sp>
        <p:nvSpPr>
          <p:cNvPr id="5" name="Rectangle 4">
            <a:extLst>
              <a:ext uri="{FF2B5EF4-FFF2-40B4-BE49-F238E27FC236}">
                <a16:creationId xmlns:a16="http://schemas.microsoft.com/office/drawing/2014/main" id="{B30A85DF-39CC-F1C0-E316-0C0C2B6B0CCA}"/>
              </a:ext>
            </a:extLst>
          </p:cNvPr>
          <p:cNvSpPr/>
          <p:nvPr/>
        </p:nvSpPr>
        <p:spPr>
          <a:xfrm>
            <a:off x="8896027" y="-2"/>
            <a:ext cx="3295973" cy="685800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le 2">
            <a:extLst>
              <a:ext uri="{FF2B5EF4-FFF2-40B4-BE49-F238E27FC236}">
                <a16:creationId xmlns:a16="http://schemas.microsoft.com/office/drawing/2014/main" id="{4EB5315E-5311-38DE-F129-16C1498DBDB7}"/>
              </a:ext>
            </a:extLst>
          </p:cNvPr>
          <p:cNvSpPr txBox="1">
            <a:spLocks/>
          </p:cNvSpPr>
          <p:nvPr/>
        </p:nvSpPr>
        <p:spPr>
          <a:xfrm>
            <a:off x="9217572" y="895818"/>
            <a:ext cx="2463905" cy="2977607"/>
          </a:xfrm>
          <a:prstGeom prst="rect">
            <a:avLst/>
          </a:prstGeom>
        </p:spPr>
        <p:txBody>
          <a:bodyPr lIns="91440" tIns="45720" rIns="91440" bIns="45720" anchor="t">
            <a:noAutofit/>
          </a:bodyPr>
          <a:lstStyle>
            <a:lvl1pPr marL="0" indent="0" algn="l" defTabSz="914400" rtl="0" eaLnBrk="1" latinLnBrk="0" hangingPunct="1">
              <a:lnSpc>
                <a:spcPct val="90000"/>
              </a:lnSpc>
              <a:spcBef>
                <a:spcPct val="0"/>
              </a:spcBef>
              <a:buNone/>
              <a:tabLst>
                <a:tab pos="3878263" algn="l"/>
              </a:tabLst>
              <a:defRPr sz="2700" b="1" i="0" kern="1200">
                <a:solidFill>
                  <a:schemeClr val="tx1"/>
                </a:solidFill>
                <a:latin typeface="Arial" panose="020B0604020202020204" pitchFamily="34" charset="0"/>
                <a:ea typeface="+mj-ea"/>
                <a:cs typeface="Arial" panose="020B0604020202020204" pitchFamily="34" charset="0"/>
              </a:defRPr>
            </a:lvl1pPr>
          </a:lstStyle>
          <a:p>
            <a:pPr>
              <a:lnSpc>
                <a:spcPct val="100000"/>
              </a:lnSpc>
            </a:pPr>
            <a:r>
              <a:rPr lang="fr-FR" sz="2000" dirty="0">
                <a:solidFill>
                  <a:schemeClr val="bg1"/>
                </a:solidFill>
                <a:latin typeface="Arial"/>
                <a:ea typeface="Inter Light" panose="02000403000000020004" pitchFamily="2" charset="0"/>
                <a:cs typeface="Arial"/>
              </a:rPr>
              <a:t>Pourquoi c’est important :</a:t>
            </a:r>
            <a:br>
              <a:rPr lang="fr-FR" sz="2000" dirty="0">
                <a:solidFill>
                  <a:schemeClr val="bg1"/>
                </a:solidFill>
                <a:ea typeface="Inter Light" panose="02000403000000020004" pitchFamily="2" charset="0"/>
              </a:rPr>
            </a:br>
            <a:r>
              <a:rPr lang="fr-FR" sz="2000" b="0" dirty="0">
                <a:solidFill>
                  <a:schemeClr val="bg1"/>
                </a:solidFill>
                <a:latin typeface="Arial"/>
                <a:ea typeface="Inter Light" panose="02000403000000020004" pitchFamily="2" charset="0"/>
                <a:cs typeface="Arial"/>
              </a:rPr>
              <a:t>sans une bonne visibilité sur l’ensemble de l’activité, les entreprises ne peuvent ni innover ni exploiter le plein potentiel de l’IA.</a:t>
            </a:r>
            <a:endParaRPr lang="fr-FR" sz="2000" dirty="0">
              <a:solidFill>
                <a:schemeClr val="bg1"/>
              </a:solidFill>
              <a:latin typeface="Arial"/>
              <a:cs typeface="Arial"/>
            </a:endParaRPr>
          </a:p>
        </p:txBody>
      </p:sp>
      <p:sp>
        <p:nvSpPr>
          <p:cNvPr id="10" name="Title 2">
            <a:extLst>
              <a:ext uri="{FF2B5EF4-FFF2-40B4-BE49-F238E27FC236}">
                <a16:creationId xmlns:a16="http://schemas.microsoft.com/office/drawing/2014/main" id="{C6F90310-A2C2-7EBE-0519-E6E5626CA7B2}"/>
              </a:ext>
            </a:extLst>
          </p:cNvPr>
          <p:cNvSpPr txBox="1">
            <a:spLocks/>
          </p:cNvSpPr>
          <p:nvPr/>
        </p:nvSpPr>
        <p:spPr>
          <a:xfrm>
            <a:off x="519099" y="895818"/>
            <a:ext cx="7305211" cy="1221636"/>
          </a:xfrm>
          <a:prstGeom prst="rect">
            <a:avLst/>
          </a:prstGeom>
        </p:spPr>
        <p:txBody>
          <a:bodyPr lIns="91440" tIns="45720" rIns="91440" bIns="45720" anchor="t">
            <a:noAutofit/>
          </a:bodyPr>
          <a:lstStyle>
            <a:lvl1pPr marL="0" indent="0" algn="l" defTabSz="914400" rtl="0" eaLnBrk="1" latinLnBrk="0" hangingPunct="1">
              <a:lnSpc>
                <a:spcPct val="90000"/>
              </a:lnSpc>
              <a:spcBef>
                <a:spcPct val="0"/>
              </a:spcBef>
              <a:buNone/>
              <a:tabLst>
                <a:tab pos="3878263" algn="l"/>
              </a:tabLst>
              <a:defRPr sz="2700" b="1" i="0" kern="1200">
                <a:solidFill>
                  <a:schemeClr val="tx1"/>
                </a:solidFill>
                <a:latin typeface="Arial" panose="020B0604020202020204" pitchFamily="34" charset="0"/>
                <a:ea typeface="+mj-ea"/>
                <a:cs typeface="Arial" panose="020B0604020202020204" pitchFamily="34" charset="0"/>
              </a:defRPr>
            </a:lvl1pPr>
          </a:lstStyle>
          <a:p>
            <a:pPr>
              <a:lnSpc>
                <a:spcPct val="100000"/>
              </a:lnSpc>
            </a:pPr>
            <a:r>
              <a:rPr lang="fr-FR" sz="2000" dirty="0">
                <a:solidFill>
                  <a:schemeClr val="accent1"/>
                </a:solidFill>
                <a:latin typeface="Arial"/>
                <a:ea typeface="Inter Light" panose="02000403000000020004" pitchFamily="2" charset="0"/>
                <a:cs typeface="Arial"/>
              </a:rPr>
              <a:t>Principale conclusion :</a:t>
            </a:r>
            <a:br>
              <a:rPr lang="fr-FR" sz="2000" b="0" dirty="0">
                <a:solidFill>
                  <a:schemeClr val="accent1"/>
                </a:solidFill>
                <a:ea typeface="Inter Light" panose="02000403000000020004" pitchFamily="2" charset="0"/>
              </a:rPr>
            </a:br>
            <a:r>
              <a:rPr lang="fr-FR" sz="2000" b="0" dirty="0">
                <a:solidFill>
                  <a:schemeClr val="accent1"/>
                </a:solidFill>
                <a:ea typeface="Inter Light" panose="02000403000000020004" pitchFamily="2" charset="0"/>
              </a:rPr>
              <a:t>le </a:t>
            </a:r>
            <a:r>
              <a:rPr lang="fr-FR" sz="2000" b="0" dirty="0">
                <a:solidFill>
                  <a:schemeClr val="accent1"/>
                </a:solidFill>
                <a:latin typeface="Arial"/>
                <a:ea typeface="Inter Light" panose="02000403000000020004" pitchFamily="2" charset="0"/>
                <a:cs typeface="Arial"/>
              </a:rPr>
              <a:t>manque de visibilité des équipes IT impacte les délais de réponse, la qualité des données et l’expérience collaborateur.</a:t>
            </a:r>
            <a:endParaRPr lang="fr-FR" sz="2000" dirty="0">
              <a:solidFill>
                <a:schemeClr val="accent1"/>
              </a:solidFill>
              <a:latin typeface="Arial"/>
              <a:cs typeface="Arial"/>
            </a:endParaRPr>
          </a:p>
        </p:txBody>
      </p:sp>
    </p:spTree>
    <p:extLst>
      <p:ext uri="{BB962C8B-B14F-4D97-AF65-F5344CB8AC3E}">
        <p14:creationId xmlns:p14="http://schemas.microsoft.com/office/powerpoint/2010/main" val="17126262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7AA5F5-C370-FEB6-C957-2574065D422B}"/>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4D1BE7C0-CA88-2B9F-F629-08ABA555913A}"/>
              </a:ext>
            </a:extLst>
          </p:cNvPr>
          <p:cNvSpPr/>
          <p:nvPr/>
        </p:nvSpPr>
        <p:spPr>
          <a:xfrm>
            <a:off x="0" y="0"/>
            <a:ext cx="3528647" cy="6858000"/>
          </a:xfrm>
          <a:prstGeom prst="rect">
            <a:avLst/>
          </a:prstGeom>
          <a:solidFill>
            <a:srgbClr val="4E038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A red and purple squares&#10;&#10;Description automatically generated">
            <a:extLst>
              <a:ext uri="{FF2B5EF4-FFF2-40B4-BE49-F238E27FC236}">
                <a16:creationId xmlns:a16="http://schemas.microsoft.com/office/drawing/2014/main" id="{5A0E97CC-D446-E722-8696-0FCBFE3277F3}"/>
              </a:ext>
            </a:extLst>
          </p:cNvPr>
          <p:cNvPicPr>
            <a:picLocks noChangeAspect="1"/>
          </p:cNvPicPr>
          <p:nvPr/>
        </p:nvPicPr>
        <p:blipFill rotWithShape="1">
          <a:blip r:embed="rId3"/>
          <a:srcRect r="8315"/>
          <a:stretch/>
        </p:blipFill>
        <p:spPr>
          <a:xfrm>
            <a:off x="-2" y="0"/>
            <a:ext cx="3528649" cy="3848669"/>
          </a:xfrm>
          <a:prstGeom prst="rect">
            <a:avLst/>
          </a:prstGeom>
        </p:spPr>
      </p:pic>
      <p:sp>
        <p:nvSpPr>
          <p:cNvPr id="4" name="Title 5">
            <a:extLst>
              <a:ext uri="{FF2B5EF4-FFF2-40B4-BE49-F238E27FC236}">
                <a16:creationId xmlns:a16="http://schemas.microsoft.com/office/drawing/2014/main" id="{925330AF-684D-1FB5-EB48-43DDB0E3753A}"/>
              </a:ext>
            </a:extLst>
          </p:cNvPr>
          <p:cNvSpPr txBox="1">
            <a:spLocks/>
          </p:cNvSpPr>
          <p:nvPr/>
        </p:nvSpPr>
        <p:spPr>
          <a:xfrm>
            <a:off x="609600" y="800101"/>
            <a:ext cx="2559803" cy="5295900"/>
          </a:xfrm>
          <a:prstGeom prst="rect">
            <a:avLst/>
          </a:prstGeom>
        </p:spPr>
        <p:txBody>
          <a:bodyPr lIns="0" tIns="0" rIns="91440" bIns="0" anchor="ctr" anchorCtr="0">
            <a:noAutofit/>
          </a:bodyPr>
          <a:lstStyle>
            <a:lvl1pPr marL="0" indent="0" algn="l" defTabSz="914400" rtl="0" eaLnBrk="1" latinLnBrk="0" hangingPunct="1">
              <a:lnSpc>
                <a:spcPct val="90000"/>
              </a:lnSpc>
              <a:spcBef>
                <a:spcPct val="0"/>
              </a:spcBef>
              <a:buNone/>
              <a:tabLst>
                <a:tab pos="3878263" algn="l"/>
              </a:tabLst>
              <a:defRPr sz="2700" b="1" i="0" kern="1200">
                <a:solidFill>
                  <a:schemeClr val="tx1"/>
                </a:solidFill>
                <a:latin typeface="Arial" panose="020B0604020202020204" pitchFamily="34" charset="0"/>
                <a:ea typeface="+mj-ea"/>
                <a:cs typeface="Arial" panose="020B0604020202020204" pitchFamily="34" charset="0"/>
              </a:defRPr>
            </a:lvl1pPr>
          </a:lstStyle>
          <a:p>
            <a:pPr>
              <a:lnSpc>
                <a:spcPct val="100000"/>
              </a:lnSpc>
            </a:pPr>
            <a:r>
              <a:rPr lang="fr-FR" sz="2400" b="0" dirty="0">
                <a:solidFill>
                  <a:schemeClr val="bg1"/>
                </a:solidFill>
                <a:latin typeface="Arial"/>
                <a:ea typeface="Inter Light" panose="02000403000000020004" pitchFamily="2" charset="0"/>
                <a:cs typeface="Arial"/>
              </a:rPr>
              <a:t>4 étapes essentielles pour réussir l’automatisation de votre service desk IT </a:t>
            </a:r>
            <a:endParaRPr lang="fr-FR" sz="2400" b="0" dirty="0">
              <a:solidFill>
                <a:schemeClr val="bg1"/>
              </a:solidFill>
            </a:endParaRPr>
          </a:p>
          <a:p>
            <a:pPr>
              <a:lnSpc>
                <a:spcPct val="100000"/>
              </a:lnSpc>
            </a:pPr>
            <a:endParaRPr lang="en-US" sz="2400" dirty="0"/>
          </a:p>
        </p:txBody>
      </p:sp>
      <p:grpSp>
        <p:nvGrpSpPr>
          <p:cNvPr id="19" name="Group 18">
            <a:extLst>
              <a:ext uri="{FF2B5EF4-FFF2-40B4-BE49-F238E27FC236}">
                <a16:creationId xmlns:a16="http://schemas.microsoft.com/office/drawing/2014/main" id="{BED065CD-7267-E5AD-F904-6F83D9AA4FE9}"/>
              </a:ext>
            </a:extLst>
          </p:cNvPr>
          <p:cNvGrpSpPr/>
          <p:nvPr/>
        </p:nvGrpSpPr>
        <p:grpSpPr>
          <a:xfrm>
            <a:off x="4272925" y="800101"/>
            <a:ext cx="7255232" cy="1182125"/>
            <a:chOff x="4327168" y="800101"/>
            <a:chExt cx="7255232" cy="1182125"/>
          </a:xfrm>
        </p:grpSpPr>
        <p:sp>
          <p:nvSpPr>
            <p:cNvPr id="10" name="Rectangle 9">
              <a:extLst>
                <a:ext uri="{FF2B5EF4-FFF2-40B4-BE49-F238E27FC236}">
                  <a16:creationId xmlns:a16="http://schemas.microsoft.com/office/drawing/2014/main" id="{76D387D4-82D9-CD02-9C7B-D2F603DBEE8A}"/>
                </a:ext>
              </a:extLst>
            </p:cNvPr>
            <p:cNvSpPr/>
            <p:nvPr/>
          </p:nvSpPr>
          <p:spPr>
            <a:xfrm>
              <a:off x="4672739" y="800101"/>
              <a:ext cx="6909661" cy="1168184"/>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 name="Group 11">
              <a:extLst>
                <a:ext uri="{FF2B5EF4-FFF2-40B4-BE49-F238E27FC236}">
                  <a16:creationId xmlns:a16="http://schemas.microsoft.com/office/drawing/2014/main" id="{A95AFF66-F654-8F55-0112-FC4EED596B1F}"/>
                </a:ext>
              </a:extLst>
            </p:cNvPr>
            <p:cNvGrpSpPr/>
            <p:nvPr/>
          </p:nvGrpSpPr>
          <p:grpSpPr>
            <a:xfrm>
              <a:off x="4327168" y="1014785"/>
              <a:ext cx="691140" cy="691140"/>
              <a:chOff x="4327168" y="1014785"/>
              <a:chExt cx="691140" cy="691140"/>
            </a:xfrm>
          </p:grpSpPr>
          <p:sp>
            <p:nvSpPr>
              <p:cNvPr id="9" name="Oval 8">
                <a:extLst>
                  <a:ext uri="{FF2B5EF4-FFF2-40B4-BE49-F238E27FC236}">
                    <a16:creationId xmlns:a16="http://schemas.microsoft.com/office/drawing/2014/main" id="{C446CDE7-63DF-BD58-3625-B2AD3BF3A1F7}"/>
                  </a:ext>
                </a:extLst>
              </p:cNvPr>
              <p:cNvSpPr/>
              <p:nvPr/>
            </p:nvSpPr>
            <p:spPr>
              <a:xfrm>
                <a:off x="4327168" y="1014785"/>
                <a:ext cx="691140" cy="691140"/>
              </a:xfrm>
              <a:prstGeom prst="ellipse">
                <a:avLst/>
              </a:prstGeom>
              <a:solidFill>
                <a:schemeClr val="accent4"/>
              </a:solid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solidFill>
                    <a:schemeClr val="bg1"/>
                  </a:solidFill>
                </a:endParaRPr>
              </a:p>
            </p:txBody>
          </p:sp>
          <p:sp>
            <p:nvSpPr>
              <p:cNvPr id="11" name="TextBox 10">
                <a:extLst>
                  <a:ext uri="{FF2B5EF4-FFF2-40B4-BE49-F238E27FC236}">
                    <a16:creationId xmlns:a16="http://schemas.microsoft.com/office/drawing/2014/main" id="{64A2F6E6-AD27-233E-4B81-DDAFCDD9C85C}"/>
                  </a:ext>
                </a:extLst>
              </p:cNvPr>
              <p:cNvSpPr txBox="1"/>
              <p:nvPr/>
            </p:nvSpPr>
            <p:spPr>
              <a:xfrm>
                <a:off x="4397946" y="1038333"/>
                <a:ext cx="549585" cy="584775"/>
              </a:xfrm>
              <a:prstGeom prst="rect">
                <a:avLst/>
              </a:prstGeom>
              <a:noFill/>
            </p:spPr>
            <p:txBody>
              <a:bodyPr wrap="square" rtlCol="0">
                <a:spAutoFit/>
              </a:bodyPr>
              <a:lstStyle/>
              <a:p>
                <a:pPr algn="ctr"/>
                <a:r>
                  <a:rPr lang="en-US" sz="3200" b="1">
                    <a:solidFill>
                      <a:schemeClr val="bg1"/>
                    </a:solidFill>
                  </a:rPr>
                  <a:t>1</a:t>
                </a:r>
              </a:p>
            </p:txBody>
          </p:sp>
        </p:grpSp>
        <p:sp>
          <p:nvSpPr>
            <p:cNvPr id="13" name="TextBox 12">
              <a:extLst>
                <a:ext uri="{FF2B5EF4-FFF2-40B4-BE49-F238E27FC236}">
                  <a16:creationId xmlns:a16="http://schemas.microsoft.com/office/drawing/2014/main" id="{4F0F07CB-1FAF-331C-2211-C51A2E82BFA4}"/>
                </a:ext>
              </a:extLst>
            </p:cNvPr>
            <p:cNvSpPr txBox="1"/>
            <p:nvPr/>
          </p:nvSpPr>
          <p:spPr>
            <a:xfrm>
              <a:off x="5222324" y="997341"/>
              <a:ext cx="5966847" cy="984885"/>
            </a:xfrm>
            <a:prstGeom prst="rect">
              <a:avLst/>
            </a:prstGeom>
            <a:noFill/>
          </p:spPr>
          <p:txBody>
            <a:bodyPr wrap="square" rtlCol="0" anchor="ctr">
              <a:spAutoFit/>
            </a:bodyPr>
            <a:lstStyle/>
            <a:p>
              <a:r>
                <a:rPr lang="fr-FR" sz="2000" b="0" dirty="0">
                  <a:solidFill>
                    <a:schemeClr val="tx2"/>
                  </a:solidFill>
                  <a:ea typeface="Inter Semi Bold" panose="020B0502030000000004" pitchFamily="34" charset="0"/>
                </a:rPr>
                <a:t>Mettre en place des stratégies et une gouvernance IA responsables</a:t>
              </a:r>
              <a:endParaRPr lang="en-US" sz="2000" b="0" dirty="0">
                <a:solidFill>
                  <a:schemeClr val="tx2"/>
                </a:solidFill>
                <a:ea typeface="Inter Semi Bold" panose="020B0502030000000004" pitchFamily="34" charset="0"/>
              </a:endParaRPr>
            </a:p>
            <a:p>
              <a:endParaRPr lang="en-US" dirty="0"/>
            </a:p>
          </p:txBody>
        </p:sp>
      </p:grpSp>
      <p:grpSp>
        <p:nvGrpSpPr>
          <p:cNvPr id="38" name="Group 37">
            <a:extLst>
              <a:ext uri="{FF2B5EF4-FFF2-40B4-BE49-F238E27FC236}">
                <a16:creationId xmlns:a16="http://schemas.microsoft.com/office/drawing/2014/main" id="{BA8B320E-2376-0708-1DE7-4B55BE58B0EB}"/>
              </a:ext>
            </a:extLst>
          </p:cNvPr>
          <p:cNvGrpSpPr/>
          <p:nvPr/>
        </p:nvGrpSpPr>
        <p:grpSpPr>
          <a:xfrm>
            <a:off x="4272925" y="2176867"/>
            <a:ext cx="7255232" cy="1168184"/>
            <a:chOff x="4327168" y="800101"/>
            <a:chExt cx="7255232" cy="1168184"/>
          </a:xfrm>
        </p:grpSpPr>
        <p:sp>
          <p:nvSpPr>
            <p:cNvPr id="39" name="Rectangle 38">
              <a:extLst>
                <a:ext uri="{FF2B5EF4-FFF2-40B4-BE49-F238E27FC236}">
                  <a16:creationId xmlns:a16="http://schemas.microsoft.com/office/drawing/2014/main" id="{9785CE1B-5752-3321-2C8B-80D6976D0AA6}"/>
                </a:ext>
              </a:extLst>
            </p:cNvPr>
            <p:cNvSpPr/>
            <p:nvPr/>
          </p:nvSpPr>
          <p:spPr>
            <a:xfrm>
              <a:off x="4672739" y="800101"/>
              <a:ext cx="6909661" cy="1168184"/>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0" name="Group 39">
              <a:extLst>
                <a:ext uri="{FF2B5EF4-FFF2-40B4-BE49-F238E27FC236}">
                  <a16:creationId xmlns:a16="http://schemas.microsoft.com/office/drawing/2014/main" id="{B7DBE709-FDAA-18E5-D40F-A9F7961478A7}"/>
                </a:ext>
              </a:extLst>
            </p:cNvPr>
            <p:cNvGrpSpPr/>
            <p:nvPr/>
          </p:nvGrpSpPr>
          <p:grpSpPr>
            <a:xfrm>
              <a:off x="4327168" y="1014785"/>
              <a:ext cx="691140" cy="691140"/>
              <a:chOff x="4327168" y="1014785"/>
              <a:chExt cx="691140" cy="691140"/>
            </a:xfrm>
          </p:grpSpPr>
          <p:sp>
            <p:nvSpPr>
              <p:cNvPr id="42" name="Oval 41">
                <a:extLst>
                  <a:ext uri="{FF2B5EF4-FFF2-40B4-BE49-F238E27FC236}">
                    <a16:creationId xmlns:a16="http://schemas.microsoft.com/office/drawing/2014/main" id="{2974DB82-BD26-D904-9E84-652A3646470D}"/>
                  </a:ext>
                </a:extLst>
              </p:cNvPr>
              <p:cNvSpPr/>
              <p:nvPr/>
            </p:nvSpPr>
            <p:spPr>
              <a:xfrm>
                <a:off x="4327168" y="1014785"/>
                <a:ext cx="691140" cy="691140"/>
              </a:xfrm>
              <a:prstGeom prst="ellipse">
                <a:avLst/>
              </a:prstGeom>
              <a:solidFill>
                <a:schemeClr val="accent3"/>
              </a:solid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solidFill>
                    <a:schemeClr val="bg1"/>
                  </a:solidFill>
                </a:endParaRPr>
              </a:p>
            </p:txBody>
          </p:sp>
          <p:sp>
            <p:nvSpPr>
              <p:cNvPr id="43" name="TextBox 42">
                <a:extLst>
                  <a:ext uri="{FF2B5EF4-FFF2-40B4-BE49-F238E27FC236}">
                    <a16:creationId xmlns:a16="http://schemas.microsoft.com/office/drawing/2014/main" id="{691F9E9C-7B56-84BD-28C5-D303AAC10938}"/>
                  </a:ext>
                </a:extLst>
              </p:cNvPr>
              <p:cNvSpPr txBox="1"/>
              <p:nvPr/>
            </p:nvSpPr>
            <p:spPr>
              <a:xfrm>
                <a:off x="4397946" y="1038333"/>
                <a:ext cx="549585" cy="584775"/>
              </a:xfrm>
              <a:prstGeom prst="rect">
                <a:avLst/>
              </a:prstGeom>
              <a:noFill/>
            </p:spPr>
            <p:txBody>
              <a:bodyPr wrap="square" rtlCol="0">
                <a:spAutoFit/>
              </a:bodyPr>
              <a:lstStyle/>
              <a:p>
                <a:pPr algn="ctr"/>
                <a:r>
                  <a:rPr lang="en-US" sz="3200" b="1">
                    <a:solidFill>
                      <a:schemeClr val="bg1"/>
                    </a:solidFill>
                  </a:rPr>
                  <a:t>2</a:t>
                </a:r>
              </a:p>
            </p:txBody>
          </p:sp>
        </p:grpSp>
        <p:sp>
          <p:nvSpPr>
            <p:cNvPr id="41" name="TextBox 40">
              <a:extLst>
                <a:ext uri="{FF2B5EF4-FFF2-40B4-BE49-F238E27FC236}">
                  <a16:creationId xmlns:a16="http://schemas.microsoft.com/office/drawing/2014/main" id="{DA12A4EB-B30F-D88A-0CEB-D42814EE5EFB}"/>
                </a:ext>
              </a:extLst>
            </p:cNvPr>
            <p:cNvSpPr txBox="1"/>
            <p:nvPr/>
          </p:nvSpPr>
          <p:spPr>
            <a:xfrm>
              <a:off x="5222322" y="884445"/>
              <a:ext cx="5966847" cy="1015663"/>
            </a:xfrm>
            <a:prstGeom prst="rect">
              <a:avLst/>
            </a:prstGeom>
            <a:noFill/>
          </p:spPr>
          <p:txBody>
            <a:bodyPr wrap="square" rtlCol="0" anchor="ctr">
              <a:spAutoFit/>
            </a:bodyPr>
            <a:lstStyle/>
            <a:p>
              <a:r>
                <a:rPr lang="fr-FR" sz="2000" b="0" dirty="0">
                  <a:solidFill>
                    <a:schemeClr val="accent3"/>
                  </a:solidFill>
                  <a:ea typeface="Inter Semi Bold" panose="020B0502030000000004" pitchFamily="34" charset="0"/>
                </a:rPr>
                <a:t>Améliorer la précision/l'accessibilité des données pour une meilleure gestion des actifs et des services</a:t>
              </a:r>
              <a:endParaRPr lang="en-US" dirty="0">
                <a:solidFill>
                  <a:schemeClr val="accent3"/>
                </a:solidFill>
              </a:endParaRPr>
            </a:p>
          </p:txBody>
        </p:sp>
      </p:grpSp>
      <p:grpSp>
        <p:nvGrpSpPr>
          <p:cNvPr id="44" name="Group 43">
            <a:extLst>
              <a:ext uri="{FF2B5EF4-FFF2-40B4-BE49-F238E27FC236}">
                <a16:creationId xmlns:a16="http://schemas.microsoft.com/office/drawing/2014/main" id="{F67C4FD1-91F8-9D4B-2DD5-DE234DB423B8}"/>
              </a:ext>
            </a:extLst>
          </p:cNvPr>
          <p:cNvGrpSpPr/>
          <p:nvPr/>
        </p:nvGrpSpPr>
        <p:grpSpPr>
          <a:xfrm>
            <a:off x="4272925" y="3553633"/>
            <a:ext cx="7255232" cy="1168184"/>
            <a:chOff x="4327168" y="800101"/>
            <a:chExt cx="7255232" cy="1168184"/>
          </a:xfrm>
        </p:grpSpPr>
        <p:sp>
          <p:nvSpPr>
            <p:cNvPr id="45" name="Rectangle 44">
              <a:extLst>
                <a:ext uri="{FF2B5EF4-FFF2-40B4-BE49-F238E27FC236}">
                  <a16:creationId xmlns:a16="http://schemas.microsoft.com/office/drawing/2014/main" id="{558A9CBD-11EA-68D8-CDF5-171D9153FFB0}"/>
                </a:ext>
              </a:extLst>
            </p:cNvPr>
            <p:cNvSpPr/>
            <p:nvPr/>
          </p:nvSpPr>
          <p:spPr>
            <a:xfrm>
              <a:off x="4672739" y="800101"/>
              <a:ext cx="6909661" cy="1168184"/>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6" name="Group 45">
              <a:extLst>
                <a:ext uri="{FF2B5EF4-FFF2-40B4-BE49-F238E27FC236}">
                  <a16:creationId xmlns:a16="http://schemas.microsoft.com/office/drawing/2014/main" id="{29FE4D4E-2F6C-33E9-06F6-DCE017B8DAB2}"/>
                </a:ext>
              </a:extLst>
            </p:cNvPr>
            <p:cNvGrpSpPr/>
            <p:nvPr/>
          </p:nvGrpSpPr>
          <p:grpSpPr>
            <a:xfrm>
              <a:off x="4327168" y="1014785"/>
              <a:ext cx="691140" cy="691140"/>
              <a:chOff x="4327168" y="1014785"/>
              <a:chExt cx="691140" cy="691140"/>
            </a:xfrm>
          </p:grpSpPr>
          <p:sp>
            <p:nvSpPr>
              <p:cNvPr id="48" name="Oval 47">
                <a:extLst>
                  <a:ext uri="{FF2B5EF4-FFF2-40B4-BE49-F238E27FC236}">
                    <a16:creationId xmlns:a16="http://schemas.microsoft.com/office/drawing/2014/main" id="{AEAE1B29-4B5B-C906-E6D1-AE86393C15E2}"/>
                  </a:ext>
                </a:extLst>
              </p:cNvPr>
              <p:cNvSpPr/>
              <p:nvPr/>
            </p:nvSpPr>
            <p:spPr>
              <a:xfrm>
                <a:off x="4327168" y="1014785"/>
                <a:ext cx="691140" cy="691140"/>
              </a:xfrm>
              <a:prstGeom prst="ellipse">
                <a:avLst/>
              </a:prstGeom>
              <a:solidFill>
                <a:schemeClr val="accent2"/>
              </a:solid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solidFill>
                    <a:schemeClr val="bg1"/>
                  </a:solidFill>
                </a:endParaRPr>
              </a:p>
            </p:txBody>
          </p:sp>
          <p:sp>
            <p:nvSpPr>
              <p:cNvPr id="49" name="TextBox 48">
                <a:extLst>
                  <a:ext uri="{FF2B5EF4-FFF2-40B4-BE49-F238E27FC236}">
                    <a16:creationId xmlns:a16="http://schemas.microsoft.com/office/drawing/2014/main" id="{793C0FCD-7EAB-5F66-51EA-DDC727CD7E11}"/>
                  </a:ext>
                </a:extLst>
              </p:cNvPr>
              <p:cNvSpPr txBox="1"/>
              <p:nvPr/>
            </p:nvSpPr>
            <p:spPr>
              <a:xfrm>
                <a:off x="4397946" y="1038333"/>
                <a:ext cx="549585" cy="584775"/>
              </a:xfrm>
              <a:prstGeom prst="rect">
                <a:avLst/>
              </a:prstGeom>
              <a:noFill/>
            </p:spPr>
            <p:txBody>
              <a:bodyPr wrap="square" rtlCol="0">
                <a:spAutoFit/>
              </a:bodyPr>
              <a:lstStyle/>
              <a:p>
                <a:pPr algn="ctr"/>
                <a:r>
                  <a:rPr lang="en-US" sz="3200" b="1">
                    <a:solidFill>
                      <a:schemeClr val="bg1"/>
                    </a:solidFill>
                  </a:rPr>
                  <a:t>3</a:t>
                </a:r>
              </a:p>
            </p:txBody>
          </p:sp>
        </p:grpSp>
        <p:sp>
          <p:nvSpPr>
            <p:cNvPr id="47" name="TextBox 46">
              <a:extLst>
                <a:ext uri="{FF2B5EF4-FFF2-40B4-BE49-F238E27FC236}">
                  <a16:creationId xmlns:a16="http://schemas.microsoft.com/office/drawing/2014/main" id="{8809994F-8B3B-2CA6-7967-28ED300D85EE}"/>
                </a:ext>
              </a:extLst>
            </p:cNvPr>
            <p:cNvSpPr txBox="1"/>
            <p:nvPr/>
          </p:nvSpPr>
          <p:spPr>
            <a:xfrm>
              <a:off x="5222322" y="1038333"/>
              <a:ext cx="5966847" cy="707886"/>
            </a:xfrm>
            <a:prstGeom prst="rect">
              <a:avLst/>
            </a:prstGeom>
            <a:noFill/>
          </p:spPr>
          <p:txBody>
            <a:bodyPr wrap="square" rtlCol="0" anchor="ctr">
              <a:spAutoFit/>
            </a:bodyPr>
            <a:lstStyle/>
            <a:p>
              <a:r>
                <a:rPr lang="fr-FR" sz="2000" b="0" dirty="0">
                  <a:solidFill>
                    <a:schemeClr val="accent2"/>
                  </a:solidFill>
                  <a:ea typeface="Inter Semi Bold" panose="020B0502030000000004" pitchFamily="34" charset="0"/>
                </a:rPr>
                <a:t>Résoudre les problème proactivement et identifier des opportunités d’amélioration </a:t>
              </a:r>
              <a:endParaRPr lang="fr-FR" dirty="0"/>
            </a:p>
          </p:txBody>
        </p:sp>
      </p:grpSp>
      <p:grpSp>
        <p:nvGrpSpPr>
          <p:cNvPr id="50" name="Group 49">
            <a:extLst>
              <a:ext uri="{FF2B5EF4-FFF2-40B4-BE49-F238E27FC236}">
                <a16:creationId xmlns:a16="http://schemas.microsoft.com/office/drawing/2014/main" id="{420826D4-4EAE-1D32-2AE0-0D9EFF330D44}"/>
              </a:ext>
            </a:extLst>
          </p:cNvPr>
          <p:cNvGrpSpPr/>
          <p:nvPr/>
        </p:nvGrpSpPr>
        <p:grpSpPr>
          <a:xfrm>
            <a:off x="4272925" y="4930399"/>
            <a:ext cx="7255232" cy="1168184"/>
            <a:chOff x="4327168" y="800101"/>
            <a:chExt cx="7255232" cy="1168184"/>
          </a:xfrm>
        </p:grpSpPr>
        <p:sp>
          <p:nvSpPr>
            <p:cNvPr id="51" name="Rectangle 50">
              <a:extLst>
                <a:ext uri="{FF2B5EF4-FFF2-40B4-BE49-F238E27FC236}">
                  <a16:creationId xmlns:a16="http://schemas.microsoft.com/office/drawing/2014/main" id="{CCC88945-BAB8-7FCA-CD26-9FEAABAB731A}"/>
                </a:ext>
              </a:extLst>
            </p:cNvPr>
            <p:cNvSpPr/>
            <p:nvPr/>
          </p:nvSpPr>
          <p:spPr>
            <a:xfrm>
              <a:off x="4672739" y="800101"/>
              <a:ext cx="6909661" cy="1168184"/>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2" name="Group 51">
              <a:extLst>
                <a:ext uri="{FF2B5EF4-FFF2-40B4-BE49-F238E27FC236}">
                  <a16:creationId xmlns:a16="http://schemas.microsoft.com/office/drawing/2014/main" id="{F5AD95DC-A18F-4B55-7BE6-513C9CF6B19C}"/>
                </a:ext>
              </a:extLst>
            </p:cNvPr>
            <p:cNvGrpSpPr/>
            <p:nvPr/>
          </p:nvGrpSpPr>
          <p:grpSpPr>
            <a:xfrm>
              <a:off x="4327168" y="1014785"/>
              <a:ext cx="691140" cy="691140"/>
              <a:chOff x="4327168" y="1014785"/>
              <a:chExt cx="691140" cy="691140"/>
            </a:xfrm>
          </p:grpSpPr>
          <p:sp>
            <p:nvSpPr>
              <p:cNvPr id="54" name="Oval 53">
                <a:extLst>
                  <a:ext uri="{FF2B5EF4-FFF2-40B4-BE49-F238E27FC236}">
                    <a16:creationId xmlns:a16="http://schemas.microsoft.com/office/drawing/2014/main" id="{2D5D40E4-B265-525C-3A6E-67973A6C649E}"/>
                  </a:ext>
                </a:extLst>
              </p:cNvPr>
              <p:cNvSpPr/>
              <p:nvPr/>
            </p:nvSpPr>
            <p:spPr>
              <a:xfrm>
                <a:off x="4327168" y="1014785"/>
                <a:ext cx="691140" cy="691140"/>
              </a:xfrm>
              <a:prstGeom prst="ellipse">
                <a:avLst/>
              </a:prstGeom>
              <a:solidFill>
                <a:schemeClr val="accent1"/>
              </a:solid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solidFill>
                    <a:schemeClr val="bg1"/>
                  </a:solidFill>
                </a:endParaRPr>
              </a:p>
            </p:txBody>
          </p:sp>
          <p:sp>
            <p:nvSpPr>
              <p:cNvPr id="55" name="TextBox 54">
                <a:extLst>
                  <a:ext uri="{FF2B5EF4-FFF2-40B4-BE49-F238E27FC236}">
                    <a16:creationId xmlns:a16="http://schemas.microsoft.com/office/drawing/2014/main" id="{80B89168-F5B5-7EA8-B819-25E4DA34D98D}"/>
                  </a:ext>
                </a:extLst>
              </p:cNvPr>
              <p:cNvSpPr txBox="1"/>
              <p:nvPr/>
            </p:nvSpPr>
            <p:spPr>
              <a:xfrm>
                <a:off x="4397946" y="1038333"/>
                <a:ext cx="549585" cy="584775"/>
              </a:xfrm>
              <a:prstGeom prst="rect">
                <a:avLst/>
              </a:prstGeom>
              <a:noFill/>
            </p:spPr>
            <p:txBody>
              <a:bodyPr wrap="square" rtlCol="0">
                <a:spAutoFit/>
              </a:bodyPr>
              <a:lstStyle/>
              <a:p>
                <a:pPr algn="ctr"/>
                <a:r>
                  <a:rPr lang="en-US" sz="3200" b="1">
                    <a:solidFill>
                      <a:schemeClr val="bg1"/>
                    </a:solidFill>
                  </a:rPr>
                  <a:t>4</a:t>
                </a:r>
              </a:p>
            </p:txBody>
          </p:sp>
        </p:grpSp>
        <p:sp>
          <p:nvSpPr>
            <p:cNvPr id="53" name="TextBox 52">
              <a:extLst>
                <a:ext uri="{FF2B5EF4-FFF2-40B4-BE49-F238E27FC236}">
                  <a16:creationId xmlns:a16="http://schemas.microsoft.com/office/drawing/2014/main" id="{D8ED5826-A39F-AB26-1CEF-FD734EEE480B}"/>
                </a:ext>
              </a:extLst>
            </p:cNvPr>
            <p:cNvSpPr txBox="1"/>
            <p:nvPr/>
          </p:nvSpPr>
          <p:spPr>
            <a:xfrm>
              <a:off x="5222323" y="1192221"/>
              <a:ext cx="5966847" cy="400110"/>
            </a:xfrm>
            <a:prstGeom prst="rect">
              <a:avLst/>
            </a:prstGeom>
            <a:noFill/>
          </p:spPr>
          <p:txBody>
            <a:bodyPr wrap="square" lIns="91440" tIns="45720" rIns="91440" bIns="45720" rtlCol="0" anchor="ctr">
              <a:spAutoFit/>
            </a:bodyPr>
            <a:lstStyle/>
            <a:p>
              <a:r>
                <a:rPr lang="fr-FR" sz="2000" b="0" dirty="0">
                  <a:solidFill>
                    <a:schemeClr val="accent1"/>
                  </a:solidFill>
                  <a:ea typeface="Inter Semi Bold" panose="020B0502030000000004" pitchFamily="34" charset="0"/>
                </a:rPr>
                <a:t>Exploiter l'IA pour gérer les connaissances</a:t>
              </a:r>
              <a:endParaRPr lang="en-US" dirty="0">
                <a:solidFill>
                  <a:schemeClr val="accent1"/>
                </a:solidFill>
                <a:cs typeface="Arial"/>
              </a:endParaRPr>
            </a:p>
          </p:txBody>
        </p:sp>
      </p:grpSp>
    </p:spTree>
    <p:extLst>
      <p:ext uri="{BB962C8B-B14F-4D97-AF65-F5344CB8AC3E}">
        <p14:creationId xmlns:p14="http://schemas.microsoft.com/office/powerpoint/2010/main" val="19617757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0BB4E0D-231C-6BDE-7AC8-B6E47371649F}"/>
            </a:ext>
          </a:extLst>
        </p:cNvPr>
        <p:cNvGrpSpPr/>
        <p:nvPr/>
      </p:nvGrpSpPr>
      <p:grpSpPr>
        <a:xfrm>
          <a:off x="0" y="0"/>
          <a:ext cx="0" cy="0"/>
          <a:chOff x="0" y="0"/>
          <a:chExt cx="0" cy="0"/>
        </a:xfrm>
      </p:grpSpPr>
      <p:pic>
        <p:nvPicPr>
          <p:cNvPr id="15" name="Picture 14" descr="A close up of a hexagon&#10;&#10;Description automatically generated">
            <a:extLst>
              <a:ext uri="{FF2B5EF4-FFF2-40B4-BE49-F238E27FC236}">
                <a16:creationId xmlns:a16="http://schemas.microsoft.com/office/drawing/2014/main" id="{7BE499FF-3734-6810-87AB-4839A4015EA6}"/>
              </a:ext>
            </a:extLst>
          </p:cNvPr>
          <p:cNvPicPr>
            <a:picLocks noChangeAspect="1"/>
          </p:cNvPicPr>
          <p:nvPr/>
        </p:nvPicPr>
        <p:blipFill rotWithShape="1">
          <a:blip r:embed="rId3"/>
          <a:srcRect r="69828"/>
          <a:stretch/>
        </p:blipFill>
        <p:spPr>
          <a:xfrm>
            <a:off x="0" y="0"/>
            <a:ext cx="3528647" cy="6858000"/>
          </a:xfrm>
          <a:prstGeom prst="rect">
            <a:avLst/>
          </a:prstGeom>
        </p:spPr>
      </p:pic>
      <p:sp>
        <p:nvSpPr>
          <p:cNvPr id="3" name="Text Placeholder 2">
            <a:extLst>
              <a:ext uri="{FF2B5EF4-FFF2-40B4-BE49-F238E27FC236}">
                <a16:creationId xmlns:a16="http://schemas.microsoft.com/office/drawing/2014/main" id="{63AB2A81-EB2E-94FA-B382-8553AB501FFE}"/>
              </a:ext>
            </a:extLst>
          </p:cNvPr>
          <p:cNvSpPr>
            <a:spLocks noGrp="1"/>
          </p:cNvSpPr>
          <p:nvPr>
            <p:ph type="body" sz="quarter" idx="4294967295"/>
          </p:nvPr>
        </p:nvSpPr>
        <p:spPr>
          <a:xfrm>
            <a:off x="4034672" y="800099"/>
            <a:ext cx="7158845" cy="5295901"/>
          </a:xfrm>
          <a:prstGeom prst="rect">
            <a:avLst/>
          </a:prstGeom>
        </p:spPr>
        <p:txBody>
          <a:bodyPr anchor="ctr">
            <a:noAutofit/>
          </a:bodyPr>
          <a:lstStyle/>
          <a:p>
            <a:pPr>
              <a:lnSpc>
                <a:spcPct val="150000"/>
              </a:lnSpc>
            </a:pPr>
            <a:r>
              <a:rPr lang="fr-FR" sz="1400" b="0" dirty="0">
                <a:ea typeface="Inter Light" panose="02000403000000020004" pitchFamily="2" charset="0"/>
              </a:rPr>
              <a:t>Ce rapport repose en partie sur deux enquêtes menées par </a:t>
            </a:r>
            <a:r>
              <a:rPr lang="fr-FR" sz="1400" b="0" dirty="0" err="1">
                <a:ea typeface="Inter Light" panose="02000403000000020004" pitchFamily="2" charset="0"/>
              </a:rPr>
              <a:t>Ivanti</a:t>
            </a:r>
            <a:r>
              <a:rPr lang="fr-FR" sz="1400" b="0" dirty="0">
                <a:ea typeface="Inter Light" panose="02000403000000020004" pitchFamily="2" charset="0"/>
              </a:rPr>
              <a:t> au premier semestre 2023 </a:t>
            </a:r>
            <a:r>
              <a:rPr lang="en-US" sz="1400" b="0" dirty="0">
                <a:ea typeface="Inter Light" panose="02000403000000020004" pitchFamily="2" charset="0"/>
              </a:rPr>
              <a:t>: </a:t>
            </a:r>
            <a:r>
              <a:rPr lang="fr-FR" sz="1400" b="0" dirty="0">
                <a:ea typeface="Inter Light" panose="02000403000000020004" pitchFamily="2" charset="0"/>
              </a:rPr>
              <a:t>Améliorer le futur de l'</a:t>
            </a:r>
            <a:r>
              <a:rPr lang="fr-FR" sz="1400" b="0" dirty="0" err="1">
                <a:ea typeface="Inter Light" panose="02000403000000020004" pitchFamily="2" charset="0"/>
              </a:rPr>
              <a:t>Everywhere</a:t>
            </a:r>
            <a:r>
              <a:rPr lang="fr-FR" sz="1400" b="0" dirty="0">
                <a:ea typeface="Inter Light" panose="02000403000000020004" pitchFamily="2" charset="0"/>
              </a:rPr>
              <a:t> Work et Les nouveaux impératifs de la DEX. Pour ces deux enquêtes, nous avons interrogé au total 16 200 dirigeants, professionnels IT et collaborateurs de bureau. Le rapport cite aussi les recherches de sources tierces.</a:t>
            </a:r>
            <a:endParaRPr lang="en-US" sz="1400" b="0" dirty="0">
              <a:ea typeface="Inter Light" panose="02000403000000020004" pitchFamily="2" charset="0"/>
            </a:endParaRPr>
          </a:p>
          <a:p>
            <a:pPr>
              <a:lnSpc>
                <a:spcPct val="150000"/>
              </a:lnSpc>
            </a:pPr>
            <a:r>
              <a:rPr lang="en-US" sz="1400" b="0" dirty="0" err="1">
                <a:ea typeface="Inter Light" panose="02000403000000020004" pitchFamily="2" charset="0"/>
              </a:rPr>
              <a:t>Cette</a:t>
            </a:r>
            <a:r>
              <a:rPr lang="en-US" sz="1400" b="0" dirty="0">
                <a:ea typeface="Inter Light" panose="02000403000000020004" pitchFamily="2" charset="0"/>
              </a:rPr>
              <a:t> étude a </a:t>
            </a:r>
            <a:r>
              <a:rPr lang="en-US" sz="1400" b="0" dirty="0" err="1">
                <a:ea typeface="Inter Light" panose="02000403000000020004" pitchFamily="2" charset="0"/>
              </a:rPr>
              <a:t>été</a:t>
            </a:r>
            <a:r>
              <a:rPr lang="en-US" sz="1400" b="0" dirty="0">
                <a:ea typeface="Inter Light" panose="02000403000000020004" pitchFamily="2" charset="0"/>
              </a:rPr>
              <a:t> </a:t>
            </a:r>
            <a:r>
              <a:rPr lang="en-US" sz="1400" b="0" dirty="0" err="1">
                <a:ea typeface="Inter Light" panose="02000403000000020004" pitchFamily="2" charset="0"/>
              </a:rPr>
              <a:t>administrée</a:t>
            </a:r>
            <a:r>
              <a:rPr lang="en-US" sz="1400" b="0" dirty="0">
                <a:ea typeface="Inter Light" panose="02000403000000020004" pitchFamily="2" charset="0"/>
              </a:rPr>
              <a:t> par </a:t>
            </a:r>
            <a:r>
              <a:rPr lang="en-US" sz="1400" b="0" dirty="0" err="1">
                <a:ea typeface="Inter Light" panose="02000403000000020004" pitchFamily="2" charset="0"/>
              </a:rPr>
              <a:t>Ravn</a:t>
            </a:r>
            <a:r>
              <a:rPr lang="en-US" sz="1400" b="0" dirty="0">
                <a:ea typeface="Inter Light" panose="02000403000000020004" pitchFamily="2" charset="0"/>
              </a:rPr>
              <a:t> Research et les </a:t>
            </a:r>
            <a:r>
              <a:rPr lang="en-US" sz="1400" b="0" dirty="0" err="1">
                <a:ea typeface="Inter Light" panose="02000403000000020004" pitchFamily="2" charset="0"/>
              </a:rPr>
              <a:t>panélistes</a:t>
            </a:r>
            <a:r>
              <a:rPr lang="en-US" sz="1400" b="0" dirty="0">
                <a:ea typeface="Inter Light" panose="02000403000000020004" pitchFamily="2" charset="0"/>
              </a:rPr>
              <a:t> </a:t>
            </a:r>
            <a:r>
              <a:rPr lang="en-US" sz="1400" b="0" dirty="0" err="1">
                <a:ea typeface="Inter Light" panose="02000403000000020004" pitchFamily="2" charset="0"/>
              </a:rPr>
              <a:t>ont</a:t>
            </a:r>
            <a:r>
              <a:rPr lang="en-US" sz="1400" b="0" dirty="0">
                <a:ea typeface="Inter Light" panose="02000403000000020004" pitchFamily="2" charset="0"/>
              </a:rPr>
              <a:t> </a:t>
            </a:r>
            <a:r>
              <a:rPr lang="en-US" sz="1400" b="0" dirty="0" err="1">
                <a:ea typeface="Inter Light" panose="02000403000000020004" pitchFamily="2" charset="0"/>
              </a:rPr>
              <a:t>été</a:t>
            </a:r>
            <a:r>
              <a:rPr lang="en-US" sz="1400" b="0" dirty="0">
                <a:ea typeface="Inter Light" panose="02000403000000020004" pitchFamily="2" charset="0"/>
              </a:rPr>
              <a:t> </a:t>
            </a:r>
            <a:r>
              <a:rPr lang="en-US" sz="1400" b="0" dirty="0" err="1">
                <a:ea typeface="Inter Light" panose="02000403000000020004" pitchFamily="2" charset="0"/>
              </a:rPr>
              <a:t>recrutés</a:t>
            </a:r>
            <a:r>
              <a:rPr lang="en-US" sz="1400" b="0" dirty="0">
                <a:ea typeface="Inter Light" panose="02000403000000020004" pitchFamily="2" charset="0"/>
              </a:rPr>
              <a:t> par MSI Advanced Customer Insights. Les </a:t>
            </a:r>
            <a:r>
              <a:rPr lang="en-US" sz="1400" b="0" dirty="0" err="1">
                <a:ea typeface="Inter Light" panose="02000403000000020004" pitchFamily="2" charset="0"/>
              </a:rPr>
              <a:t>résultats</a:t>
            </a:r>
            <a:r>
              <a:rPr lang="en-US" sz="1400" b="0" dirty="0">
                <a:ea typeface="Inter Light" panose="02000403000000020004" pitchFamily="2" charset="0"/>
              </a:rPr>
              <a:t> de </a:t>
            </a:r>
            <a:r>
              <a:rPr lang="en-US" sz="1400" b="0" dirty="0" err="1">
                <a:ea typeface="Inter Light" panose="02000403000000020004" pitchFamily="2" charset="0"/>
              </a:rPr>
              <a:t>l’enquête</a:t>
            </a:r>
            <a:r>
              <a:rPr lang="en-US" sz="1400" b="0" dirty="0">
                <a:ea typeface="Inter Light" panose="02000403000000020004" pitchFamily="2" charset="0"/>
              </a:rPr>
              <a:t> </a:t>
            </a:r>
            <a:r>
              <a:rPr lang="en-US" sz="1400" b="0" dirty="0" err="1">
                <a:ea typeface="Inter Light" panose="02000403000000020004" pitchFamily="2" charset="0"/>
              </a:rPr>
              <a:t>sont</a:t>
            </a:r>
            <a:r>
              <a:rPr lang="en-US" sz="1400" b="0" dirty="0">
                <a:ea typeface="Inter Light" panose="02000403000000020004" pitchFamily="2" charset="0"/>
              </a:rPr>
              <a:t> </a:t>
            </a:r>
            <a:r>
              <a:rPr lang="en-US" sz="1400" b="0" dirty="0" err="1">
                <a:ea typeface="Inter Light" panose="02000403000000020004" pitchFamily="2" charset="0"/>
              </a:rPr>
              <a:t>pondérés</a:t>
            </a:r>
            <a:r>
              <a:rPr lang="en-US" sz="1400" b="0" dirty="0">
                <a:ea typeface="Inter Light" panose="02000403000000020004" pitchFamily="2" charset="0"/>
              </a:rPr>
              <a:t>. </a:t>
            </a:r>
            <a:r>
              <a:rPr lang="fr-FR" sz="1400" b="0" dirty="0">
                <a:ea typeface="Inter Light" panose="02000403000000020004" pitchFamily="2" charset="0"/>
              </a:rPr>
              <a:t>Des détails supplémentaires par pays sont disponibles sur demande. </a:t>
            </a:r>
            <a:endParaRPr lang="en-US" sz="1400" b="0" dirty="0">
              <a:ea typeface="Inter Light" panose="02000403000000020004" pitchFamily="2" charset="0"/>
            </a:endParaRPr>
          </a:p>
          <a:p>
            <a:pPr>
              <a:lnSpc>
                <a:spcPct val="150000"/>
              </a:lnSpc>
            </a:pPr>
            <a:r>
              <a:rPr lang="fr-FR" sz="1400" b="0" dirty="0">
                <a:effectLst/>
              </a:rPr>
              <a:t>Pour plus d’informations sur les recherches réalisées par </a:t>
            </a:r>
            <a:r>
              <a:rPr lang="fr-FR" sz="1400" b="0" dirty="0" err="1">
                <a:effectLst/>
              </a:rPr>
              <a:t>Ivanti</a:t>
            </a:r>
            <a:r>
              <a:rPr lang="fr-FR" sz="1400" b="0" dirty="0">
                <a:effectLst/>
              </a:rPr>
              <a:t> dans le domaine de l’IT, de la sécurité ou du futur du travail, consultez </a:t>
            </a:r>
            <a:r>
              <a:rPr lang="en-US" sz="1400" b="0" dirty="0">
                <a:effectLst/>
                <a:hlinkClick r:id="rId4">
                  <a:extLst>
                    <a:ext uri="{A12FA001-AC4F-418D-AE19-62706E023703}">
                      <ahyp:hlinkClr xmlns:ahyp="http://schemas.microsoft.com/office/drawing/2018/hyperlinkcolor" val="tx"/>
                    </a:ext>
                  </a:extLst>
                </a:hlinkClick>
              </a:rPr>
              <a:t>ivanti.com/research</a:t>
            </a:r>
            <a:r>
              <a:rPr lang="en-US" sz="1400" b="0" dirty="0">
                <a:effectLst/>
              </a:rPr>
              <a:t>.</a:t>
            </a:r>
          </a:p>
          <a:p>
            <a:pPr>
              <a:lnSpc>
                <a:spcPct val="150000"/>
              </a:lnSpc>
            </a:pPr>
            <a:endParaRPr lang="fr-FR" sz="1400" b="0" dirty="0">
              <a:ea typeface="Inter Light" panose="02000403000000020004" pitchFamily="2" charset="0"/>
            </a:endParaRPr>
          </a:p>
        </p:txBody>
      </p:sp>
      <p:pic>
        <p:nvPicPr>
          <p:cNvPr id="7" name="Graphic 6">
            <a:extLst>
              <a:ext uri="{FF2B5EF4-FFF2-40B4-BE49-F238E27FC236}">
                <a16:creationId xmlns:a16="http://schemas.microsoft.com/office/drawing/2014/main" id="{2AC41FDC-E48D-BA43-1896-91D6CD60456B}"/>
              </a:ext>
            </a:extLst>
          </p:cNvPr>
          <p:cNvPicPr>
            <a:picLocks noChangeAspect="1"/>
          </p:cNvPicPr>
          <p:nvPr/>
        </p:nvPicPr>
        <p:blipFill>
          <a:blip r:embed="rId5" cstate="screen">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320755" y="6184712"/>
            <a:ext cx="895580" cy="398755"/>
          </a:xfrm>
          <a:prstGeom prst="rect">
            <a:avLst/>
          </a:prstGeom>
        </p:spPr>
      </p:pic>
      <p:sp>
        <p:nvSpPr>
          <p:cNvPr id="6" name="TextBox 5">
            <a:extLst>
              <a:ext uri="{FF2B5EF4-FFF2-40B4-BE49-F238E27FC236}">
                <a16:creationId xmlns:a16="http://schemas.microsoft.com/office/drawing/2014/main" id="{B66D8FE0-5CC5-0DB5-BFC0-456CA1F09DFC}"/>
              </a:ext>
            </a:extLst>
          </p:cNvPr>
          <p:cNvSpPr txBox="1"/>
          <p:nvPr/>
        </p:nvSpPr>
        <p:spPr>
          <a:xfrm>
            <a:off x="5466693" y="6373688"/>
            <a:ext cx="6206656" cy="369332"/>
          </a:xfrm>
          <a:prstGeom prst="rect">
            <a:avLst/>
          </a:prstGeom>
          <a:noFill/>
        </p:spPr>
        <p:txBody>
          <a:bodyPr wrap="square" lIns="91440" tIns="45720" rIns="91440" bIns="45720" rtlCol="0" anchor="t">
            <a:spAutoFit/>
          </a:bodyPr>
          <a:lstStyle/>
          <a:p>
            <a:pPr algn="r"/>
            <a:r>
              <a:rPr lang="en-US" sz="800" dirty="0">
                <a:solidFill>
                  <a:schemeClr val="tx1">
                    <a:lumMod val="75000"/>
                    <a:lumOff val="25000"/>
                  </a:schemeClr>
                </a:solidFill>
                <a:effectLst/>
                <a:latin typeface="Inter Italic"/>
                <a:cs typeface="Arial"/>
              </a:rPr>
              <a:t>Copyright © 2024, Ivanti. </a:t>
            </a:r>
            <a:r>
              <a:rPr lang="en-US" sz="800" dirty="0">
                <a:solidFill>
                  <a:schemeClr val="tx1">
                    <a:lumMod val="75000"/>
                    <a:lumOff val="25000"/>
                  </a:schemeClr>
                </a:solidFill>
                <a:latin typeface="Inter Italic"/>
                <a:cs typeface="Arial"/>
              </a:rPr>
              <a:t>Tous droits </a:t>
            </a:r>
            <a:r>
              <a:rPr lang="en-US" sz="800" dirty="0" err="1">
                <a:solidFill>
                  <a:schemeClr val="tx1">
                    <a:lumMod val="75000"/>
                    <a:lumOff val="25000"/>
                  </a:schemeClr>
                </a:solidFill>
                <a:latin typeface="Inter Italic"/>
                <a:cs typeface="Arial"/>
              </a:rPr>
              <a:t>réservés</a:t>
            </a:r>
            <a:r>
              <a:rPr lang="en-US" sz="800" dirty="0">
                <a:solidFill>
                  <a:schemeClr val="tx1">
                    <a:lumMod val="75000"/>
                    <a:lumOff val="25000"/>
                  </a:schemeClr>
                </a:solidFill>
                <a:effectLst/>
                <a:latin typeface="Inter Italic"/>
                <a:cs typeface="Arial"/>
              </a:rPr>
              <a:t>. 2024 AITSM Report. 2/24 DH</a:t>
            </a:r>
          </a:p>
          <a:p>
            <a:pPr algn="r"/>
            <a:endParaRPr lang="en-US" sz="1000" dirty="0">
              <a:solidFill>
                <a:schemeClr val="tx1">
                  <a:lumMod val="90000"/>
                  <a:lumOff val="10000"/>
                </a:schemeClr>
              </a:solidFill>
            </a:endParaRPr>
          </a:p>
        </p:txBody>
      </p:sp>
      <p:sp>
        <p:nvSpPr>
          <p:cNvPr id="2" name="Text Placeholder 1">
            <a:extLst>
              <a:ext uri="{FF2B5EF4-FFF2-40B4-BE49-F238E27FC236}">
                <a16:creationId xmlns:a16="http://schemas.microsoft.com/office/drawing/2014/main" id="{90149043-CECF-3CA3-8F81-BE78D52CD8C0}"/>
              </a:ext>
            </a:extLst>
          </p:cNvPr>
          <p:cNvSpPr>
            <a:spLocks noGrp="1"/>
          </p:cNvSpPr>
          <p:nvPr>
            <p:ph type="body" sz="quarter" idx="4294967295"/>
          </p:nvPr>
        </p:nvSpPr>
        <p:spPr>
          <a:xfrm>
            <a:off x="300247" y="2940856"/>
            <a:ext cx="2725823" cy="976289"/>
          </a:xfrm>
          <a:prstGeom prst="rect">
            <a:avLst/>
          </a:prstGeom>
        </p:spPr>
        <p:txBody>
          <a:bodyPr anchor="ctr">
            <a:noAutofit/>
          </a:bodyPr>
          <a:lstStyle/>
          <a:p>
            <a:r>
              <a:rPr lang="fr-FR" sz="3200" dirty="0">
                <a:solidFill>
                  <a:schemeClr val="bg1"/>
                </a:solidFill>
                <a:ea typeface="Inter Semi Bold" panose="020B0502030000000004" pitchFamily="34" charset="0"/>
              </a:rPr>
              <a:t>À propos de cette étude</a:t>
            </a:r>
          </a:p>
        </p:txBody>
      </p:sp>
    </p:spTree>
    <p:extLst>
      <p:ext uri="{BB962C8B-B14F-4D97-AF65-F5344CB8AC3E}">
        <p14:creationId xmlns:p14="http://schemas.microsoft.com/office/powerpoint/2010/main" val="8407850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ivanti.com">
  <a:themeElements>
    <a:clrScheme name="Custom 1">
      <a:dk1>
        <a:srgbClr val="231F20"/>
      </a:dk1>
      <a:lt1>
        <a:srgbClr val="FFFFFF"/>
      </a:lt1>
      <a:dk2>
        <a:srgbClr val="FF1515"/>
      </a:dk2>
      <a:lt2>
        <a:srgbClr val="FF9D00"/>
      </a:lt2>
      <a:accent1>
        <a:srgbClr val="4E0389"/>
      </a:accent1>
      <a:accent2>
        <a:srgbClr val="850A64"/>
      </a:accent2>
      <a:accent3>
        <a:srgbClr val="B60F45"/>
      </a:accent3>
      <a:accent4>
        <a:srgbClr val="E71326"/>
      </a:accent4>
      <a:accent5>
        <a:srgbClr val="FF380F"/>
      </a:accent5>
      <a:accent6>
        <a:srgbClr val="FF7106"/>
      </a:accent6>
      <a:hlink>
        <a:srgbClr val="4E0389"/>
      </a:hlink>
      <a:folHlink>
        <a:srgbClr val="660579"/>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_Ivanti-Deck-v3" id="{7DCB42D9-6988-8E4B-AB44-21087DA21EDB}" vid="{0731EA20-05FC-C54C-96AE-AE34575CC12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6A529CB4A62A742AE048CABF7079222" ma:contentTypeVersion="29" ma:contentTypeDescription="Create a new document." ma:contentTypeScope="" ma:versionID="bea759b22810742c6e608d460e70f72a">
  <xsd:schema xmlns:xsd="http://www.w3.org/2001/XMLSchema" xmlns:xs="http://www.w3.org/2001/XMLSchema" xmlns:p="http://schemas.microsoft.com/office/2006/metadata/properties" xmlns:ns2="5fdd1cf4-3cc0-4432-a7a2-7109790f3d31" xmlns:ns3="da53939c-dcd9-44dd-ac85-d0bd4e15d91e" targetNamespace="http://schemas.microsoft.com/office/2006/metadata/properties" ma:root="true" ma:fieldsID="d23d51fd32b8d95dec40b7cb004a5fd0" ns2:_="" ns3:_="">
    <xsd:import namespace="5fdd1cf4-3cc0-4432-a7a2-7109790f3d31"/>
    <xsd:import namespace="da53939c-dcd9-44dd-ac85-d0bd4e15d91e"/>
    <xsd:element name="properties">
      <xsd:complexType>
        <xsd:sequence>
          <xsd:element name="documentManagement">
            <xsd:complexType>
              <xsd:all>
                <xsd:element ref="ns2:VideoTags2" minOccurs="0"/>
                <xsd:element ref="ns2:Choice" minOccurs="0"/>
                <xsd:element ref="ns2:Hyperlink" minOccurs="0"/>
                <xsd:element ref="ns2:ImageType" minOccurs="0"/>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element ref="ns2:ec12fc0442a7451bb3784213255a0053" minOccurs="0"/>
                <xsd:element ref="ns2:MediaServiceObjectDetectorVersions" minOccurs="0"/>
                <xsd:element ref="ns2:Round_x002d_01" minOccurs="0"/>
                <xsd:element ref="ns2:MediaServiceSearchProperties" minOccurs="0"/>
                <xsd:element ref="ns2:Thumbnai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fdd1cf4-3cc0-4432-a7a2-7109790f3d31" elementFormDefault="qualified">
    <xsd:import namespace="http://schemas.microsoft.com/office/2006/documentManagement/types"/>
    <xsd:import namespace="http://schemas.microsoft.com/office/infopath/2007/PartnerControls"/>
    <xsd:element name="VideoTags2" ma:index="2" nillable="true" ma:displayName="Video Tags" ma:format="Dropdown" ma:internalName="VideoTags2" ma:readOnly="false">
      <xsd:simpleType>
        <xsd:union memberTypes="dms:Text">
          <xsd:simpleType>
            <xsd:restriction base="dms:Choice">
              <xsd:enumeration value="High Level Marketing"/>
              <xsd:enumeration value="Product Overview"/>
              <xsd:enumeration value="Product Webinar"/>
              <xsd:enumeration value="Product Demo"/>
              <xsd:enumeration value="Customer Case Study"/>
              <xsd:enumeration value="Solutions"/>
              <xsd:enumeration value="Social Media"/>
              <xsd:enumeration value="B-Roll"/>
              <xsd:enumeration value="Employee"/>
            </xsd:restriction>
          </xsd:simpleType>
        </xsd:union>
      </xsd:simpleType>
    </xsd:element>
    <xsd:element name="Choice" ma:index="4" nillable="true" ma:displayName="Choice" ma:format="Dropdown" ma:internalName="Choice" ma:readOnly="false">
      <xsd:simpleType>
        <xsd:restriction base="dms:Choice">
          <xsd:enumeration value="Choice 1"/>
          <xsd:enumeration value="Choice 2"/>
          <xsd:enumeration value="Choice 3"/>
        </xsd:restriction>
      </xsd:simpleType>
    </xsd:element>
    <xsd:element name="Hyperlink" ma:index="5" nillable="true" ma:displayName="Hyperlink" ma:format="Hyperlink" ma:internalName="Hyperlink" ma:readOnly="false">
      <xsd:complexType>
        <xsd:complexContent>
          <xsd:extension base="dms:URL">
            <xsd:sequence>
              <xsd:element name="Url" type="dms:ValidUrl" minOccurs="0" nillable="true"/>
              <xsd:element name="Description" type="xsd:string" nillable="true"/>
            </xsd:sequence>
          </xsd:extension>
        </xsd:complexContent>
      </xsd:complexType>
    </xsd:element>
    <xsd:element name="ImageType" ma:index="7" nillable="true" ma:displayName="Image Type" ma:description="One word description on image type" ma:format="Dropdown" ma:hidden="true" ma:internalName="ImageType" ma:readOnly="false">
      <xsd:simpleType>
        <xsd:union memberTypes="dms:Text">
          <xsd:simpleType>
            <xsd:restriction base="dms:Choice">
              <xsd:enumeration value="Abstract"/>
              <xsd:enumeration value="People"/>
              <xsd:enumeration value="Landscape"/>
              <xsd:enumeration value="City Scape"/>
              <xsd:enumeration value="Device"/>
              <xsd:enumeration value="Hardware"/>
              <xsd:enumeration value="People / Device"/>
              <xsd:enumeration value="Environment"/>
              <xsd:enumeration value="Banner"/>
              <xsd:enumeration value="Illustration"/>
              <xsd:enumeration value="Supply Chain"/>
              <xsd:enumeration value="Picked"/>
            </xsd:restriction>
          </xsd:simpleType>
        </xsd:union>
      </xsd:simpleType>
    </xsd:element>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description="" ma:hidden="true" ma:internalName="MediaServiceAutoTags" ma:readOnly="true">
      <xsd:simpleType>
        <xsd:restriction base="dms:Text"/>
      </xsd:simpleType>
    </xsd:element>
    <xsd:element name="MediaServiceOCR" ma:index="11" nillable="true" ma:displayName="Extracted Text" ma:hidden="true" ma:internalName="MediaServiceOCR" ma:readOnly="true">
      <xsd:simpleType>
        <xsd:restriction base="dms:Note"/>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hidden="true" ma:internalName="MediaServiceKeyPoints" ma:readOnly="true">
      <xsd:simpleType>
        <xsd:restriction base="dms:Note"/>
      </xsd:simpleType>
    </xsd:element>
    <xsd:element name="MediaServiceLocation" ma:index="17" nillable="true" ma:displayName="Location" ma:hidden="true" ma:internalName="MediaServiceLocation" ma:readOnly="true">
      <xsd:simpleType>
        <xsd:restriction base="dms:Text"/>
      </xsd:simpleType>
    </xsd:element>
    <xsd:element name="MediaLengthInSeconds" ma:index="21" nillable="true" ma:displayName="Length (seconds)" ma:hidden="true" ma:internalName="MediaLengthInSeconds" ma:readOnly="true">
      <xsd:simpleType>
        <xsd:restriction base="dms:Unknown"/>
      </xsd:simpleType>
    </xsd:element>
    <xsd:element name="lcf76f155ced4ddcb4097134ff3c332f" ma:index="24" nillable="true" ma:taxonomy="true" ma:internalName="lcf76f155ced4ddcb4097134ff3c332f" ma:taxonomyFieldName="MediaServiceImageTags" ma:displayName="Image Tags" ma:readOnly="false" ma:fieldId="{5cf76f15-5ced-4ddc-b409-7134ff3c332f}" ma:taxonomyMulti="true" ma:sspId="b908e508-2fda-4ce2-b952-de9af3137cf6" ma:termSetId="09814cd3-568e-fe90-9814-8d621ff8fb84" ma:anchorId="fba54fb3-c3e1-fe81-a776-ca4b69148c4d" ma:open="true" ma:isKeyword="false">
      <xsd:complexType>
        <xsd:sequence>
          <xsd:element ref="pc:Terms" minOccurs="0" maxOccurs="1"/>
        </xsd:sequence>
      </xsd:complexType>
    </xsd:element>
    <xsd:element name="ec12fc0442a7451bb3784213255a0053" ma:index="28" nillable="true" ma:taxonomy="true" ma:internalName="ec12fc0442a7451bb3784213255a0053" ma:taxonomyFieldName="Metadata" ma:displayName="Metadata" ma:readOnly="false" ma:default="" ma:fieldId="{ec12fc04-42a7-451b-b378-4213255a0053}" ma:taxonomyMulti="true" ma:sspId="b908e508-2fda-4ce2-b952-de9af3137cf6" ma:termSetId="de0ca529-ebc5-483a-bc36-3f779659f540" ma:anchorId="ad9f7cd0-e3be-4f79-8a72-5a644443adaa" ma:open="false" ma:isKeyword="false">
      <xsd:complexType>
        <xsd:sequence>
          <xsd:element ref="pc:Terms" minOccurs="0" maxOccurs="1"/>
        </xsd:sequence>
      </xsd:complexType>
    </xsd:element>
    <xsd:element name="MediaServiceObjectDetectorVersions" ma:index="30" nillable="true" ma:displayName="MediaServiceObjectDetectorVersions" ma:description="" ma:hidden="true" ma:indexed="true" ma:internalName="MediaServiceObjectDetectorVersions" ma:readOnly="true">
      <xsd:simpleType>
        <xsd:restriction base="dms:Text"/>
      </xsd:simpleType>
    </xsd:element>
    <xsd:element name="Round_x002d_01" ma:index="31" nillable="true" ma:displayName="Round-01" ma:default="0" ma:format="Dropdown" ma:internalName="Round_x002d_01">
      <xsd:simpleType>
        <xsd:restriction base="dms:Boolean"/>
      </xsd:simpleType>
    </xsd:element>
    <xsd:element name="MediaServiceSearchProperties" ma:index="32" nillable="true" ma:displayName="MediaServiceSearchProperties" ma:hidden="true" ma:internalName="MediaServiceSearchProperties" ma:readOnly="true">
      <xsd:simpleType>
        <xsd:restriction base="dms:Note"/>
      </xsd:simpleType>
    </xsd:element>
    <xsd:element name="Thumbnail" ma:index="33" nillable="true" ma:displayName="Thumbnail" ma:format="Thumbnail" ma:internalName="Thumbnail">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da53939c-dcd9-44dd-ac85-d0bd4e15d91e" elementFormDefault="qualified">
    <xsd:import namespace="http://schemas.microsoft.com/office/2006/documentManagement/types"/>
    <xsd:import namespace="http://schemas.microsoft.com/office/infopath/2007/PartnerControls"/>
    <xsd:element name="SharedWithUsers" ma:index="18" nillable="true" ma:displayName="Shared With" ma:hidden="true"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hidden="true" ma:internalName="SharedWithDetails" ma:readOnly="true">
      <xsd:simpleType>
        <xsd:restriction base="dms:Note"/>
      </xsd:simpleType>
    </xsd:element>
    <xsd:element name="TaxCatchAll" ma:index="25" nillable="true" ma:displayName="Taxonomy Catch All Column" ma:hidden="true" ma:list="{83c747c0-d340-4bb6-9118-c27eb0231322}" ma:internalName="TaxCatchAll" ma:readOnly="false" ma:showField="CatchAllData" ma:web="da53939c-dcd9-44dd-ac85-d0bd4e15d91e">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SharedWithUsers xmlns="da53939c-dcd9-44dd-ac85-d0bd4e15d91e">
      <UserInfo>
        <DisplayName>Josh Davis</DisplayName>
        <AccountId>20</AccountId>
        <AccountType/>
      </UserInfo>
      <UserInfo>
        <DisplayName>SharingLinks.87fdd38a-45e5-4d97-b413-3eeaf8bb6666.AnonymousEdit.5bbff589-47cd-44e1-997e-fceb23a4aa74</DisplayName>
        <AccountId>164</AccountId>
        <AccountType/>
      </UserInfo>
      <UserInfo>
        <DisplayName>SharingLinks.f0c3e727-f46f-4311-aee3-c3aaf26c2815.AnonymousEdit.37dd1087-201d-4547-a731-a6de6a360e4f</DisplayName>
        <AccountId>90</AccountId>
        <AccountType/>
      </UserInfo>
      <UserInfo>
        <DisplayName>Guest Contributor</DisplayName>
        <AccountId>220</AccountId>
        <AccountType/>
      </UserInfo>
      <UserInfo>
        <DisplayName>Nate Stitt</DisplayName>
        <AccountId>3558</AccountId>
        <AccountType/>
      </UserInfo>
      <UserInfo>
        <DisplayName>Rachel Haberman</DisplayName>
        <AccountId>5751</AccountId>
        <AccountType/>
      </UserInfo>
      <UserInfo>
        <DisplayName>Paige Breaux</DisplayName>
        <AccountId>11248</AccountId>
        <AccountType/>
      </UserInfo>
      <UserInfo>
        <DisplayName>Viktoriia Bogdanova</DisplayName>
        <AccountId>10368</AccountId>
        <AccountType/>
      </UserInfo>
    </SharedWithUsers>
    <lcf76f155ced4ddcb4097134ff3c332f xmlns="5fdd1cf4-3cc0-4432-a7a2-7109790f3d31">
      <Terms xmlns="http://schemas.microsoft.com/office/infopath/2007/PartnerControls"/>
    </lcf76f155ced4ddcb4097134ff3c332f>
    <TaxCatchAll xmlns="da53939c-dcd9-44dd-ac85-d0bd4e15d91e" xsi:nil="true"/>
    <ec12fc0442a7451bb3784213255a0053 xmlns="5fdd1cf4-3cc0-4432-a7a2-7109790f3d31">
      <Terms xmlns="http://schemas.microsoft.com/office/infopath/2007/PartnerControls"/>
    </ec12fc0442a7451bb3784213255a0053>
    <Choice xmlns="5fdd1cf4-3cc0-4432-a7a2-7109790f3d31" xsi:nil="true"/>
    <ImageType xmlns="5fdd1cf4-3cc0-4432-a7a2-7109790f3d31" xsi:nil="true"/>
    <Hyperlink xmlns="5fdd1cf4-3cc0-4432-a7a2-7109790f3d31">
      <Url xsi:nil="true"/>
      <Description xsi:nil="true"/>
    </Hyperlink>
    <VideoTags2 xmlns="5fdd1cf4-3cc0-4432-a7a2-7109790f3d31" xsi:nil="true"/>
    <Round_x002d_01 xmlns="5fdd1cf4-3cc0-4432-a7a2-7109790f3d31">false</Round_x002d_01>
    <Thumbnail xmlns="5fdd1cf4-3cc0-4432-a7a2-7109790f3d31"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BE60D3D-3191-4420-B43C-B86EFDCCCBC5}">
  <ds:schemaRefs>
    <ds:schemaRef ds:uri="5fdd1cf4-3cc0-4432-a7a2-7109790f3d31"/>
    <ds:schemaRef ds:uri="da53939c-dcd9-44dd-ac85-d0bd4e15d91e"/>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BCB0EF9E-F3DB-46E2-8E0E-2E5173DFB725}">
  <ds:schemaRefs>
    <ds:schemaRef ds:uri="5fdd1cf4-3cc0-4432-a7a2-7109790f3d31"/>
    <ds:schemaRef ds:uri="da53939c-dcd9-44dd-ac85-d0bd4e15d91e"/>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8877EAB8-41EC-4E76-BA90-2170B2404B9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80</TotalTime>
  <Words>454</Words>
  <Application>Microsoft Macintosh PowerPoint</Application>
  <PresentationFormat>Widescreen</PresentationFormat>
  <Paragraphs>35</Paragraphs>
  <Slides>7</Slides>
  <Notes>7</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Wingdings</vt:lpstr>
      <vt:lpstr>Inter Italic</vt:lpstr>
      <vt:lpstr>Arial</vt:lpstr>
      <vt:lpstr>ivanti.com</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2024 State of Cybersecurity Report:</dc:title>
  <dc:subject>Executive Summary and Key Findings</dc:subject>
  <dc:creator>Paige Breaux</dc:creator>
  <cp:keywords/>
  <dc:description>Read the full report and download all charts at ivanti.com/stateofcyber 
</dc:description>
  <cp:lastModifiedBy>Nan Frazee-Byington</cp:lastModifiedBy>
  <cp:revision>39</cp:revision>
  <dcterms:created xsi:type="dcterms:W3CDTF">2023-12-21T16:05:45Z</dcterms:created>
  <dcterms:modified xsi:type="dcterms:W3CDTF">2024-03-05T13:24:29Z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ediaServiceImageTags">
    <vt:lpwstr/>
  </property>
  <property fmtid="{D5CDD505-2E9C-101B-9397-08002B2CF9AE}" pid="3" name="ContentTypeId">
    <vt:lpwstr>0x010100C6A529CB4A62A742AE048CABF7079222</vt:lpwstr>
  </property>
  <property fmtid="{D5CDD505-2E9C-101B-9397-08002B2CF9AE}" pid="4" name="Metadata">
    <vt:lpwstr/>
  </property>
</Properties>
</file>