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147478933" r:id="rId6"/>
    <p:sldId id="2147478942" r:id="rId7"/>
    <p:sldId id="2147478946" r:id="rId8"/>
    <p:sldId id="2147478948" r:id="rId9"/>
    <p:sldId id="2147478941" r:id="rId10"/>
    <p:sldId id="2147478934" r:id="rId11"/>
  </p:sldIdLst>
  <p:sldSz cx="12192000" cy="6858000"/>
  <p:notesSz cx="6858000" cy="9144000"/>
  <p:embeddedFontLst>
    <p:embeddedFont>
      <p:font typeface="Inter Italic" panose="020B05020300000000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3840" userDrawn="1">
          <p15:clr>
            <a:srgbClr val="A4A3A4"/>
          </p15:clr>
        </p15:guide>
        <p15:guide id="7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8BA40B-8118-8222-D0C4-AA5FEF1B1196}" name="Josh Davis" initials="JD" userId="S::josh.davis@ivanti.com::c6409050-f106-41c4-904e-3324da903897" providerId="AD"/>
  <p188:author id="{2D1A5014-A220-2A3C-A423-569137273C96}" name="Rachel Haberman" initials="" userId="S::Rachel.Haberman@ivanti.com::b9637989-e1d2-4578-b50b-e8246d3a296e" providerId="AD"/>
  <p188:author id="{8A9A9F2D-AFC0-9673-4CFD-40F1C825BCA6}" name="Rachel Haberman" initials="RH" userId="S::rachel.haberman@ivanti.com::b9637989-e1d2-4578-b50b-e8246d3a296e" providerId="AD"/>
  <p188:author id="{3F562039-2FA4-FA1C-BC2E-6BC9497AEC7C}" name="Fred Gosker" initials="FG" userId="S::fred.gosker@ivanti.com::cdf424eb-1e63-4ca4-bcc7-bede1cc03e32" providerId="AD"/>
  <p188:author id="{879E2D52-B6CD-6243-CAF6-CB5A9FB1C837}" name="Katherine French" initials="KF" userId="S::katherine.french@ivanti.com::c0257b69-fbac-4102-9637-947f4c18e0ed" providerId="AD"/>
  <p188:author id="{5E3D9B5D-32A8-C702-7B42-68F84607944D}" name="Devin Hanson" initials="" userId="S::devin.hanson@ivanti.com::58ccc2a3-3649-461e-8a55-57d52dbae2f6" providerId="AD"/>
  <p188:author id="{4FF61F7F-8BFD-A616-E8DC-517718F72168}" name="Paige Breaux" initials="PB" userId="S::paige.breaux@ivanti.com::a63b32b6-6732-400a-a2cf-b4842bf2a45c" providerId="AD"/>
  <p188:author id="{B653AF7F-1DE4-6130-D099-CB56768DAEDB}" name="Paige Breaux" initials="" userId="S::Paige.Breaux@ivanti.com::a63b32b6-6732-400a-a2cf-b4842bf2a45c" providerId="AD"/>
  <p188:author id="{257A0E8C-9F30-99CE-CF71-D860D10F4852}" name="Nate Stitt" initials="" userId="S::Nate.Stitt@ivanti.com::063757c4-7d59-4afa-af4a-afdbb510cbbc" providerId="AD"/>
  <p188:author id="{D178A799-959B-F4C9-C6F6-8F2D40F419D7}" name="Nan Frazee-Byington" initials="NF" userId="S::Nan.FrazeeByington@ivanti.com::710aedec-2d3d-482d-b4e4-8a0c2648fa5e" providerId="AD"/>
  <p188:author id="{CDE42E9F-4362-BFF0-57FB-FEF1463BAA5F}" name="Nan Frazee-Byington" initials="NF" userId="S::nan.frazeebyington@ivanti.com::710aedec-2d3d-482d-b4e4-8a0c2648fa5e" providerId="AD"/>
  <p188:author id="{B16D98AB-1D1F-6B41-5034-A488ACD5806E}" name="Josh Davis" initials="JD" userId="S::Josh.Davis@ivanti.com::c6409050-f106-41c4-904e-3324da903897" providerId="AD"/>
  <p188:author id="{0D5B88D2-DCAC-6EE9-9A96-7EB4885B5E4E}" name="Eric Bruyn" initials="EB" userId="S::eric.bruyn@ivanti.com::d1e2639a-d807-449f-87e0-9c7bb0728afd" providerId="AD"/>
  <p188:author id="{29C9C1EE-F3C6-5243-D401-D3D609872988}" name="Katherine French" initials="KF" userId="S::Katherine.French@ivanti.com::c0257b69-fbac-4102-9637-947f4c18e0e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 Gosker" initials="FG" lastIdx="1" clrIdx="0">
    <p:extLst>
      <p:ext uri="{19B8F6BF-5375-455C-9EA6-DF929625EA0E}">
        <p15:presenceInfo xmlns:p15="http://schemas.microsoft.com/office/powerpoint/2012/main" userId="S::fred.gosker@ivanti.com::cdf424eb-1e63-4ca4-bcc7-bede1cc03e32" providerId="AD"/>
      </p:ext>
    </p:extLst>
  </p:cmAuthor>
  <p:cmAuthor id="2" name="Britta Weber" initials="BW" lastIdx="4" clrIdx="1">
    <p:extLst>
      <p:ext uri="{19B8F6BF-5375-455C-9EA6-DF929625EA0E}">
        <p15:presenceInfo xmlns:p15="http://schemas.microsoft.com/office/powerpoint/2012/main" userId="b2c65ddfe5b9b81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0B54"/>
    <a:srgbClr val="A00C54"/>
    <a:srgbClr val="CF1135"/>
    <a:srgbClr val="FF1515"/>
    <a:srgbClr val="4E0389"/>
    <a:srgbClr val="660479"/>
    <a:srgbClr val="850A64"/>
    <a:srgbClr val="EBEBEB"/>
    <a:srgbClr val="BFBFB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528556-0B0C-F515-CC21-268DBD66BD0E}" v="7" dt="2024-02-29T16:45:17.995"/>
    <p1510:client id="{A1EF66BA-5826-B52A-13EF-7AB5CF9B5E29}" v="260" dt="2024-02-27T17:42:12.4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966"/>
  </p:normalViewPr>
  <p:slideViewPr>
    <p:cSldViewPr snapToGrid="0">
      <p:cViewPr>
        <p:scale>
          <a:sx n="203" d="100"/>
          <a:sy n="203" d="100"/>
        </p:scale>
        <p:origin x="144" y="-4232"/>
      </p:cViewPr>
      <p:guideLst>
        <p:guide orient="horz" pos="3840"/>
        <p:guide pos="5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French" userId="S::katherine.french@ivanti.com::c0257b69-fbac-4102-9637-947f4c18e0ed" providerId="AD" clId="Web-{A061E93F-8EBF-7418-C7DD-B696F9239845}"/>
    <pc:docChg chg="modSld">
      <pc:chgData name="Katherine French" userId="S::katherine.french@ivanti.com::c0257b69-fbac-4102-9637-947f4c18e0ed" providerId="AD" clId="Web-{A061E93F-8EBF-7418-C7DD-B696F9239845}" dt="2024-02-27T15:41:20.866" v="14"/>
      <pc:docMkLst>
        <pc:docMk/>
      </pc:docMkLst>
      <pc:sldChg chg="addSp delSp modSp">
        <pc:chgData name="Katherine French" userId="S::katherine.french@ivanti.com::c0257b69-fbac-4102-9637-947f4c18e0ed" providerId="AD" clId="Web-{A061E93F-8EBF-7418-C7DD-B696F9239845}" dt="2024-02-27T15:35:38.688" v="7"/>
        <pc:sldMkLst>
          <pc:docMk/>
          <pc:sldMk cId="3065406705" sldId="2147478933"/>
        </pc:sldMkLst>
        <pc:picChg chg="del">
          <ac:chgData name="Katherine French" userId="S::katherine.french@ivanti.com::c0257b69-fbac-4102-9637-947f4c18e0ed" providerId="AD" clId="Web-{A061E93F-8EBF-7418-C7DD-B696F9239845}" dt="2024-02-27T15:35:13.859" v="1"/>
          <ac:picMkLst>
            <pc:docMk/>
            <pc:sldMk cId="3065406705" sldId="2147478933"/>
            <ac:picMk id="5" creationId="{1395C913-3919-554A-EA14-EBCED4032D4A}"/>
          </ac:picMkLst>
        </pc:picChg>
        <pc:picChg chg="add mod modCrop">
          <ac:chgData name="Katherine French" userId="S::katherine.french@ivanti.com::c0257b69-fbac-4102-9637-947f4c18e0ed" providerId="AD" clId="Web-{A061E93F-8EBF-7418-C7DD-B696F9239845}" dt="2024-02-27T15:35:38.688" v="7"/>
          <ac:picMkLst>
            <pc:docMk/>
            <pc:sldMk cId="3065406705" sldId="2147478933"/>
            <ac:picMk id="6" creationId="{115DD6B1-2E57-9810-4890-8BC8397CF6C0}"/>
          </ac:picMkLst>
        </pc:picChg>
      </pc:sldChg>
      <pc:sldChg chg="addSp delSp modSp">
        <pc:chgData name="Katherine French" userId="S::katherine.french@ivanti.com::c0257b69-fbac-4102-9637-947f4c18e0ed" providerId="AD" clId="Web-{A061E93F-8EBF-7418-C7DD-B696F9239845}" dt="2024-02-27T15:41:20.866" v="14"/>
        <pc:sldMkLst>
          <pc:docMk/>
          <pc:sldMk cId="3251512173" sldId="2147478946"/>
        </pc:sldMkLst>
        <pc:picChg chg="add mod modCrop">
          <ac:chgData name="Katherine French" userId="S::katherine.french@ivanti.com::c0257b69-fbac-4102-9637-947f4c18e0ed" providerId="AD" clId="Web-{A061E93F-8EBF-7418-C7DD-B696F9239845}" dt="2024-02-27T15:41:20.866" v="14"/>
          <ac:picMkLst>
            <pc:docMk/>
            <pc:sldMk cId="3251512173" sldId="2147478946"/>
            <ac:picMk id="2" creationId="{CB4C2733-6470-814F-2463-B377781BAF3B}"/>
          </ac:picMkLst>
        </pc:picChg>
        <pc:picChg chg="del">
          <ac:chgData name="Katherine French" userId="S::katherine.french@ivanti.com::c0257b69-fbac-4102-9637-947f4c18e0ed" providerId="AD" clId="Web-{A061E93F-8EBF-7418-C7DD-B696F9239845}" dt="2024-02-27T15:41:02.756" v="9"/>
          <ac:picMkLst>
            <pc:docMk/>
            <pc:sldMk cId="3251512173" sldId="2147478946"/>
            <ac:picMk id="4" creationId="{FA5C4661-9B94-D17C-F484-C7E2A4B37AA5}"/>
          </ac:picMkLst>
        </pc:picChg>
      </pc:sldChg>
    </pc:docChg>
  </pc:docChgLst>
  <pc:docChgLst>
    <pc:chgData name="Katherine French" userId="S::katherine.french@ivanti.com::c0257b69-fbac-4102-9637-947f4c18e0ed" providerId="AD" clId="Web-{91528556-0B0C-F515-CC21-268DBD66BD0E}"/>
    <pc:docChg chg="modSld">
      <pc:chgData name="Katherine French" userId="S::katherine.french@ivanti.com::c0257b69-fbac-4102-9637-947f4c18e0ed" providerId="AD" clId="Web-{91528556-0B0C-F515-CC21-268DBD66BD0E}" dt="2024-02-29T16:45:17.995" v="5" actId="1076"/>
      <pc:docMkLst>
        <pc:docMk/>
      </pc:docMkLst>
      <pc:sldChg chg="addSp delSp modSp">
        <pc:chgData name="Katherine French" userId="S::katherine.french@ivanti.com::c0257b69-fbac-4102-9637-947f4c18e0ed" providerId="AD" clId="Web-{91528556-0B0C-F515-CC21-268DBD66BD0E}" dt="2024-02-29T16:45:17.995" v="5" actId="1076"/>
        <pc:sldMkLst>
          <pc:docMk/>
          <pc:sldMk cId="3065406705" sldId="2147478933"/>
        </pc:sldMkLst>
        <pc:picChg chg="del">
          <ac:chgData name="Katherine French" userId="S::katherine.french@ivanti.com::c0257b69-fbac-4102-9637-947f4c18e0ed" providerId="AD" clId="Web-{91528556-0B0C-F515-CC21-268DBD66BD0E}" dt="2024-02-29T16:45:11.589" v="2"/>
          <ac:picMkLst>
            <pc:docMk/>
            <pc:sldMk cId="3065406705" sldId="2147478933"/>
            <ac:picMk id="5" creationId="{D96BDAAC-8898-8AE6-F70F-B533079307F2}"/>
          </ac:picMkLst>
        </pc:picChg>
        <pc:picChg chg="add mod">
          <ac:chgData name="Katherine French" userId="S::katherine.french@ivanti.com::c0257b69-fbac-4102-9637-947f4c18e0ed" providerId="AD" clId="Web-{91528556-0B0C-F515-CC21-268DBD66BD0E}" dt="2024-02-29T16:45:17.995" v="5" actId="1076"/>
          <ac:picMkLst>
            <pc:docMk/>
            <pc:sldMk cId="3065406705" sldId="2147478933"/>
            <ac:picMk id="6" creationId="{5B7652F4-FCC4-2A43-3FC3-53EC8F8FA703}"/>
          </ac:picMkLst>
        </pc:picChg>
      </pc:sldChg>
    </pc:docChg>
  </pc:docChgLst>
  <pc:docChgLst>
    <pc:chgData name="Katherine French" userId="S::katherine.french@ivanti.com::c0257b69-fbac-4102-9637-947f4c18e0ed" providerId="AD" clId="Web-{7D1334B2-B902-B81C-F40C-721AA29A901C}"/>
    <pc:docChg chg="modSld">
      <pc:chgData name="Katherine French" userId="S::katherine.french@ivanti.com::c0257b69-fbac-4102-9637-947f4c18e0ed" providerId="AD" clId="Web-{7D1334B2-B902-B81C-F40C-721AA29A901C}" dt="2024-02-27T16:16:28.029" v="7" actId="1076"/>
      <pc:docMkLst>
        <pc:docMk/>
      </pc:docMkLst>
      <pc:sldChg chg="modSp">
        <pc:chgData name="Katherine French" userId="S::katherine.french@ivanti.com::c0257b69-fbac-4102-9637-947f4c18e0ed" providerId="AD" clId="Web-{7D1334B2-B902-B81C-F40C-721AA29A901C}" dt="2024-02-27T16:16:28.029" v="7" actId="1076"/>
        <pc:sldMkLst>
          <pc:docMk/>
          <pc:sldMk cId="3251512173" sldId="2147478946"/>
        </pc:sldMkLst>
        <pc:picChg chg="mod">
          <ac:chgData name="Katherine French" userId="S::katherine.french@ivanti.com::c0257b69-fbac-4102-9637-947f4c18e0ed" providerId="AD" clId="Web-{7D1334B2-B902-B81C-F40C-721AA29A901C}" dt="2024-02-27T16:16:28.029" v="7" actId="1076"/>
          <ac:picMkLst>
            <pc:docMk/>
            <pc:sldMk cId="3251512173" sldId="2147478946"/>
            <ac:picMk id="2" creationId="{CB4C2733-6470-814F-2463-B377781BAF3B}"/>
          </ac:picMkLst>
        </pc:picChg>
      </pc:sldChg>
      <pc:sldChg chg="addSp delSp modSp">
        <pc:chgData name="Katherine French" userId="S::katherine.french@ivanti.com::c0257b69-fbac-4102-9637-947f4c18e0ed" providerId="AD" clId="Web-{7D1334B2-B902-B81C-F40C-721AA29A901C}" dt="2024-02-27T16:16:21.263" v="6" actId="14100"/>
        <pc:sldMkLst>
          <pc:docMk/>
          <pc:sldMk cId="1712626249" sldId="2147478948"/>
        </pc:sldMkLst>
        <pc:picChg chg="add mod">
          <ac:chgData name="Katherine French" userId="S::katherine.french@ivanti.com::c0257b69-fbac-4102-9637-947f4c18e0ed" providerId="AD" clId="Web-{7D1334B2-B902-B81C-F40C-721AA29A901C}" dt="2024-02-27T16:16:21.263" v="6" actId="14100"/>
          <ac:picMkLst>
            <pc:docMk/>
            <pc:sldMk cId="1712626249" sldId="2147478948"/>
            <ac:picMk id="2" creationId="{9E4FFE7E-4D4A-7924-DBD2-D1495619BB99}"/>
          </ac:picMkLst>
        </pc:picChg>
        <pc:picChg chg="del">
          <ac:chgData name="Katherine French" userId="S::katherine.french@ivanti.com::c0257b69-fbac-4102-9637-947f4c18e0ed" providerId="AD" clId="Web-{7D1334B2-B902-B81C-F40C-721AA29A901C}" dt="2024-02-27T16:16:07.591" v="3"/>
          <ac:picMkLst>
            <pc:docMk/>
            <pc:sldMk cId="1712626249" sldId="2147478948"/>
            <ac:picMk id="4" creationId="{EFF764FB-2420-9F26-F1EF-E522EEA590DA}"/>
          </ac:picMkLst>
        </pc:picChg>
      </pc:sldChg>
    </pc:docChg>
  </pc:docChgLst>
  <pc:docChgLst>
    <pc:chgData name="Katherine French" userId="S::katherine.french@ivanti.com::c0257b69-fbac-4102-9637-947f4c18e0ed" providerId="AD" clId="Web-{D3824A54-B6A6-7EAA-CACA-361068BFA908}"/>
    <pc:docChg chg="modSld">
      <pc:chgData name="Katherine French" userId="S::katherine.french@ivanti.com::c0257b69-fbac-4102-9637-947f4c18e0ed" providerId="AD" clId="Web-{D3824A54-B6A6-7EAA-CACA-361068BFA908}" dt="2024-02-22T21:02:03.466" v="31"/>
      <pc:docMkLst>
        <pc:docMk/>
      </pc:docMkLst>
      <pc:sldChg chg="addSp delSp modSp">
        <pc:chgData name="Katherine French" userId="S::katherine.french@ivanti.com::c0257b69-fbac-4102-9637-947f4c18e0ed" providerId="AD" clId="Web-{D3824A54-B6A6-7EAA-CACA-361068BFA908}" dt="2024-02-22T21:00:34.075" v="13"/>
        <pc:sldMkLst>
          <pc:docMk/>
          <pc:sldMk cId="3065406705" sldId="2147478933"/>
        </pc:sldMkLst>
        <pc:picChg chg="add mod modCrop">
          <ac:chgData name="Katherine French" userId="S::katherine.french@ivanti.com::c0257b69-fbac-4102-9637-947f4c18e0ed" providerId="AD" clId="Web-{D3824A54-B6A6-7EAA-CACA-361068BFA908}" dt="2024-02-22T21:00:34.075" v="13"/>
          <ac:picMkLst>
            <pc:docMk/>
            <pc:sldMk cId="3065406705" sldId="2147478933"/>
            <ac:picMk id="5" creationId="{1395C913-3919-554A-EA14-EBCED4032D4A}"/>
          </ac:picMkLst>
        </pc:picChg>
        <pc:picChg chg="del">
          <ac:chgData name="Katherine French" userId="S::katherine.french@ivanti.com::c0257b69-fbac-4102-9637-947f4c18e0ed" providerId="AD" clId="Web-{D3824A54-B6A6-7EAA-CACA-361068BFA908}" dt="2024-02-22T20:59:53.668" v="3"/>
          <ac:picMkLst>
            <pc:docMk/>
            <pc:sldMk cId="3065406705" sldId="2147478933"/>
            <ac:picMk id="6" creationId="{6B38F678-A579-013F-F4C0-561A1B659FB5}"/>
          </ac:picMkLst>
        </pc:picChg>
      </pc:sldChg>
      <pc:sldChg chg="addSp delSp modSp">
        <pc:chgData name="Katherine French" userId="S::katherine.french@ivanti.com::c0257b69-fbac-4102-9637-947f4c18e0ed" providerId="AD" clId="Web-{D3824A54-B6A6-7EAA-CACA-361068BFA908}" dt="2024-02-22T21:01:15.747" v="20"/>
        <pc:sldMkLst>
          <pc:docMk/>
          <pc:sldMk cId="3251512173" sldId="2147478946"/>
        </pc:sldMkLst>
        <pc:picChg chg="add mod modCrop">
          <ac:chgData name="Katherine French" userId="S::katherine.french@ivanti.com::c0257b69-fbac-4102-9637-947f4c18e0ed" providerId="AD" clId="Web-{D3824A54-B6A6-7EAA-CACA-361068BFA908}" dt="2024-02-22T21:01:15.747" v="20"/>
          <ac:picMkLst>
            <pc:docMk/>
            <pc:sldMk cId="3251512173" sldId="2147478946"/>
            <ac:picMk id="2" creationId="{28EC2EBD-562B-7C83-F3DE-776401E6F28D}"/>
          </ac:picMkLst>
        </pc:picChg>
        <pc:picChg chg="del">
          <ac:chgData name="Katherine French" userId="S::katherine.french@ivanti.com::c0257b69-fbac-4102-9637-947f4c18e0ed" providerId="AD" clId="Web-{D3824A54-B6A6-7EAA-CACA-361068BFA908}" dt="2024-02-22T21:00:41.418" v="14"/>
          <ac:picMkLst>
            <pc:docMk/>
            <pc:sldMk cId="3251512173" sldId="2147478946"/>
            <ac:picMk id="8" creationId="{EF14FFCD-64DC-767D-4B4C-C460B67D34B3}"/>
          </ac:picMkLst>
        </pc:picChg>
      </pc:sldChg>
      <pc:sldChg chg="addSp delSp modSp">
        <pc:chgData name="Katherine French" userId="S::katherine.french@ivanti.com::c0257b69-fbac-4102-9637-947f4c18e0ed" providerId="AD" clId="Web-{D3824A54-B6A6-7EAA-CACA-361068BFA908}" dt="2024-02-22T21:02:03.466" v="31"/>
        <pc:sldMkLst>
          <pc:docMk/>
          <pc:sldMk cId="1712626249" sldId="2147478948"/>
        </pc:sldMkLst>
        <pc:picChg chg="add mod modCrop">
          <ac:chgData name="Katherine French" userId="S::katherine.french@ivanti.com::c0257b69-fbac-4102-9637-947f4c18e0ed" providerId="AD" clId="Web-{D3824A54-B6A6-7EAA-CACA-361068BFA908}" dt="2024-02-22T21:02:03.466" v="31"/>
          <ac:picMkLst>
            <pc:docMk/>
            <pc:sldMk cId="1712626249" sldId="2147478948"/>
            <ac:picMk id="2" creationId="{9004539C-47FB-BDB2-E618-E3E3D2AE0FF3}"/>
          </ac:picMkLst>
        </pc:picChg>
        <pc:picChg chg="add del">
          <ac:chgData name="Katherine French" userId="S::katherine.french@ivanti.com::c0257b69-fbac-4102-9637-947f4c18e0ed" providerId="AD" clId="Web-{D3824A54-B6A6-7EAA-CACA-361068BFA908}" dt="2024-02-22T21:01:36.794" v="24"/>
          <ac:picMkLst>
            <pc:docMk/>
            <pc:sldMk cId="1712626249" sldId="2147478948"/>
            <ac:picMk id="9" creationId="{DCD5AB19-C35C-6B2F-3FC5-A4D654D96262}"/>
          </ac:picMkLst>
        </pc:picChg>
      </pc:sldChg>
    </pc:docChg>
  </pc:docChgLst>
  <pc:docChgLst>
    <pc:chgData name="Katherine French" userId="S::katherine.french@ivanti.com::c0257b69-fbac-4102-9637-947f4c18e0ed" providerId="AD" clId="Web-{5B0A7FB0-F99F-DC09-8486-6DF328473FC5}"/>
    <pc:docChg chg="modSld">
      <pc:chgData name="Katherine French" userId="S::katherine.french@ivanti.com::c0257b69-fbac-4102-9637-947f4c18e0ed" providerId="AD" clId="Web-{5B0A7FB0-F99F-DC09-8486-6DF328473FC5}" dt="2024-02-27T15:53:10.483" v="18"/>
      <pc:docMkLst>
        <pc:docMk/>
      </pc:docMkLst>
      <pc:sldChg chg="addSp delSp modSp">
        <pc:chgData name="Katherine French" userId="S::katherine.french@ivanti.com::c0257b69-fbac-4102-9637-947f4c18e0ed" providerId="AD" clId="Web-{5B0A7FB0-F99F-DC09-8486-6DF328473FC5}" dt="2024-02-27T15:53:10.483" v="18"/>
        <pc:sldMkLst>
          <pc:docMk/>
          <pc:sldMk cId="3065406705" sldId="2147478933"/>
        </pc:sldMkLst>
        <pc:picChg chg="add mod ord modCrop">
          <ac:chgData name="Katherine French" userId="S::katherine.french@ivanti.com::c0257b69-fbac-4102-9637-947f4c18e0ed" providerId="AD" clId="Web-{5B0A7FB0-F99F-DC09-8486-6DF328473FC5}" dt="2024-02-27T15:53:10.483" v="18"/>
          <ac:picMkLst>
            <pc:docMk/>
            <pc:sldMk cId="3065406705" sldId="2147478933"/>
            <ac:picMk id="5" creationId="{D96BDAAC-8898-8AE6-F70F-B533079307F2}"/>
          </ac:picMkLst>
        </pc:picChg>
        <pc:picChg chg="del">
          <ac:chgData name="Katherine French" userId="S::katherine.french@ivanti.com::c0257b69-fbac-4102-9637-947f4c18e0ed" providerId="AD" clId="Web-{5B0A7FB0-F99F-DC09-8486-6DF328473FC5}" dt="2024-02-27T15:51:04.309" v="3"/>
          <ac:picMkLst>
            <pc:docMk/>
            <pc:sldMk cId="3065406705" sldId="2147478933"/>
            <ac:picMk id="6" creationId="{115DD6B1-2E57-9810-4890-8BC8397CF6C0}"/>
          </ac:picMkLst>
        </pc:picChg>
      </pc:sldChg>
    </pc:docChg>
  </pc:docChgLst>
  <pc:docChgLst>
    <pc:chgData name="Katherine French" userId="S::katherine.french@ivanti.com::c0257b69-fbac-4102-9637-947f4c18e0ed" providerId="AD" clId="Web-{A1EF66BA-5826-B52A-13EF-7AB5CF9B5E29}"/>
    <pc:docChg chg="addSld delSld modSld">
      <pc:chgData name="Katherine French" userId="S::katherine.french@ivanti.com::c0257b69-fbac-4102-9637-947f4c18e0ed" providerId="AD" clId="Web-{A1EF66BA-5826-B52A-13EF-7AB5CF9B5E29}" dt="2024-02-27T17:42:12.157" v="227" actId="20577"/>
      <pc:docMkLst>
        <pc:docMk/>
      </pc:docMkLst>
      <pc:sldChg chg="modSp">
        <pc:chgData name="Katherine French" userId="S::katherine.french@ivanti.com::c0257b69-fbac-4102-9637-947f4c18e0ed" providerId="AD" clId="Web-{A1EF66BA-5826-B52A-13EF-7AB5CF9B5E29}" dt="2024-02-27T17:16:10.198" v="69" actId="1076"/>
        <pc:sldMkLst>
          <pc:docMk/>
          <pc:sldMk cId="3065406705" sldId="2147478933"/>
        </pc:sldMkLst>
        <pc:spChg chg="mod">
          <ac:chgData name="Katherine French" userId="S::katherine.french@ivanti.com::c0257b69-fbac-4102-9637-947f4c18e0ed" providerId="AD" clId="Web-{A1EF66BA-5826-B52A-13EF-7AB5CF9B5E29}" dt="2024-02-27T17:15:58.276" v="67" actId="14100"/>
          <ac:spMkLst>
            <pc:docMk/>
            <pc:sldMk cId="3065406705" sldId="2147478933"/>
            <ac:spMk id="2" creationId="{77D888F0-F054-8E50-5114-3F53B6A221D3}"/>
          </ac:spMkLst>
        </pc:spChg>
        <pc:spChg chg="mod">
          <ac:chgData name="Katherine French" userId="S::katherine.french@ivanti.com::c0257b69-fbac-4102-9637-947f4c18e0ed" providerId="AD" clId="Web-{A1EF66BA-5826-B52A-13EF-7AB5CF9B5E29}" dt="2024-02-27T17:16:02.698" v="68" actId="20577"/>
          <ac:spMkLst>
            <pc:docMk/>
            <pc:sldMk cId="3065406705" sldId="2147478933"/>
            <ac:spMk id="4" creationId="{5C67CAF3-CCAF-D303-F592-E754628075A3}"/>
          </ac:spMkLst>
        </pc:spChg>
        <pc:picChg chg="mod">
          <ac:chgData name="Katherine French" userId="S::katherine.french@ivanti.com::c0257b69-fbac-4102-9637-947f4c18e0ed" providerId="AD" clId="Web-{A1EF66BA-5826-B52A-13EF-7AB5CF9B5E29}" dt="2024-02-27T17:15:54.822" v="66" actId="14100"/>
          <ac:picMkLst>
            <pc:docMk/>
            <pc:sldMk cId="3065406705" sldId="2147478933"/>
            <ac:picMk id="3" creationId="{6727CF00-24E9-1F1A-0C18-8F6439016343}"/>
          </ac:picMkLst>
        </pc:picChg>
        <pc:picChg chg="mod ord">
          <ac:chgData name="Katherine French" userId="S::katherine.french@ivanti.com::c0257b69-fbac-4102-9637-947f4c18e0ed" providerId="AD" clId="Web-{A1EF66BA-5826-B52A-13EF-7AB5CF9B5E29}" dt="2024-02-27T17:16:10.198" v="69" actId="1076"/>
          <ac:picMkLst>
            <pc:docMk/>
            <pc:sldMk cId="3065406705" sldId="2147478933"/>
            <ac:picMk id="5" creationId="{D96BDAAC-8898-8AE6-F70F-B533079307F2}"/>
          </ac:picMkLst>
        </pc:picChg>
      </pc:sldChg>
      <pc:sldChg chg="modSp">
        <pc:chgData name="Katherine French" userId="S::katherine.french@ivanti.com::c0257b69-fbac-4102-9637-947f4c18e0ed" providerId="AD" clId="Web-{A1EF66BA-5826-B52A-13EF-7AB5CF9B5E29}" dt="2024-02-27T17:42:12.157" v="227" actId="20577"/>
        <pc:sldMkLst>
          <pc:docMk/>
          <pc:sldMk cId="840785015" sldId="2147478934"/>
        </pc:sldMkLst>
        <pc:spChg chg="mod">
          <ac:chgData name="Katherine French" userId="S::katherine.french@ivanti.com::c0257b69-fbac-4102-9637-947f4c18e0ed" providerId="AD" clId="Web-{A1EF66BA-5826-B52A-13EF-7AB5CF9B5E29}" dt="2024-02-27T17:42:12.157" v="227" actId="20577"/>
          <ac:spMkLst>
            <pc:docMk/>
            <pc:sldMk cId="840785015" sldId="2147478934"/>
            <ac:spMk id="6" creationId="{B66D8FE0-5CC5-0DB5-BFC0-456CA1F09DFC}"/>
          </ac:spMkLst>
        </pc:spChg>
      </pc:sldChg>
      <pc:sldChg chg="addSp delSp modSp">
        <pc:chgData name="Katherine French" userId="S::katherine.french@ivanti.com::c0257b69-fbac-4102-9637-947f4c18e0ed" providerId="AD" clId="Web-{A1EF66BA-5826-B52A-13EF-7AB5CF9B5E29}" dt="2024-02-27T17:34:21.860" v="218" actId="1076"/>
        <pc:sldMkLst>
          <pc:docMk/>
          <pc:sldMk cId="1961775783" sldId="2147478941"/>
        </pc:sldMkLst>
        <pc:spChg chg="del">
          <ac:chgData name="Katherine French" userId="S::katherine.french@ivanti.com::c0257b69-fbac-4102-9637-947f4c18e0ed" providerId="AD" clId="Web-{A1EF66BA-5826-B52A-13EF-7AB5CF9B5E29}" dt="2024-02-27T17:17:39.732" v="86"/>
          <ac:spMkLst>
            <pc:docMk/>
            <pc:sldMk cId="1961775783" sldId="2147478941"/>
            <ac:spMk id="2" creationId="{4D1BE7C0-CA88-2B9F-F629-08ABA555913A}"/>
          </ac:spMkLst>
        </pc:spChg>
        <pc:spChg chg="del">
          <ac:chgData name="Katherine French" userId="S::katherine.french@ivanti.com::c0257b69-fbac-4102-9637-947f4c18e0ed" providerId="AD" clId="Web-{A1EF66BA-5826-B52A-13EF-7AB5CF9B5E29}" dt="2024-02-27T17:17:39.123" v="85"/>
          <ac:spMkLst>
            <pc:docMk/>
            <pc:sldMk cId="1961775783" sldId="2147478941"/>
            <ac:spMk id="4" creationId="{925330AF-684D-1FB5-EB48-43DDB0E3753A}"/>
          </ac:spMkLst>
        </pc:spChg>
        <pc:spChg chg="add">
          <ac:chgData name="Katherine French" userId="S::katherine.french@ivanti.com::c0257b69-fbac-4102-9637-947f4c18e0ed" providerId="AD" clId="Web-{A1EF66BA-5826-B52A-13EF-7AB5CF9B5E29}" dt="2024-02-27T17:17:27.654" v="79"/>
          <ac:spMkLst>
            <pc:docMk/>
            <pc:sldMk cId="1961775783" sldId="2147478941"/>
            <ac:spMk id="6" creationId="{557CC38D-62DC-E83E-76FA-0C9B5B24A205}"/>
          </ac:spMkLst>
        </pc:spChg>
        <pc:spChg chg="add del mod topLvl">
          <ac:chgData name="Katherine French" userId="S::katherine.french@ivanti.com::c0257b69-fbac-4102-9637-947f4c18e0ed" providerId="AD" clId="Web-{A1EF66BA-5826-B52A-13EF-7AB5CF9B5E29}" dt="2024-02-27T17:33:55.641" v="207" actId="1076"/>
          <ac:spMkLst>
            <pc:docMk/>
            <pc:sldMk cId="1961775783" sldId="2147478941"/>
            <ac:spMk id="10" creationId="{76D387D4-82D9-CD02-9C7B-D2F603DBEE8A}"/>
          </ac:spMkLst>
        </pc:spChg>
        <pc:spChg chg="mod">
          <ac:chgData name="Katherine French" userId="S::katherine.french@ivanti.com::c0257b69-fbac-4102-9637-947f4c18e0ed" providerId="AD" clId="Web-{A1EF66BA-5826-B52A-13EF-7AB5CF9B5E29}" dt="2024-02-27T17:34:21.860" v="218" actId="1076"/>
          <ac:spMkLst>
            <pc:docMk/>
            <pc:sldMk cId="1961775783" sldId="2147478941"/>
            <ac:spMk id="11" creationId="{64A2F6E6-AD27-233E-4B81-DDAFCDD9C85C}"/>
          </ac:spMkLst>
        </pc:spChg>
        <pc:spChg chg="add del mod topLvl">
          <ac:chgData name="Katherine French" userId="S::katherine.french@ivanti.com::c0257b69-fbac-4102-9637-947f4c18e0ed" providerId="AD" clId="Web-{A1EF66BA-5826-B52A-13EF-7AB5CF9B5E29}" dt="2024-02-27T17:33:55.672" v="209" actId="1076"/>
          <ac:spMkLst>
            <pc:docMk/>
            <pc:sldMk cId="1961775783" sldId="2147478941"/>
            <ac:spMk id="13" creationId="{4F0F07CB-1FAF-331C-2211-C51A2E82BFA4}"/>
          </ac:spMkLst>
        </pc:spChg>
        <pc:spChg chg="add mod">
          <ac:chgData name="Katherine French" userId="S::katherine.french@ivanti.com::c0257b69-fbac-4102-9637-947f4c18e0ed" providerId="AD" clId="Web-{A1EF66BA-5826-B52A-13EF-7AB5CF9B5E29}" dt="2024-02-27T17:17:35.716" v="84" actId="20577"/>
          <ac:spMkLst>
            <pc:docMk/>
            <pc:sldMk cId="1961775783" sldId="2147478941"/>
            <ac:spMk id="15" creationId="{029F1C7B-D700-65CC-BFAF-F312D89F0371}"/>
          </ac:spMkLst>
        </pc:spChg>
        <pc:spChg chg="add mod ord">
          <ac:chgData name="Katherine French" userId="S::katherine.french@ivanti.com::c0257b69-fbac-4102-9637-947f4c18e0ed" providerId="AD" clId="Web-{A1EF66BA-5826-B52A-13EF-7AB5CF9B5E29}" dt="2024-02-27T17:33:55.641" v="206" actId="1076"/>
          <ac:spMkLst>
            <pc:docMk/>
            <pc:sldMk cId="1961775783" sldId="2147478941"/>
            <ac:spMk id="17" creationId="{B5EFB168-31F4-D55B-0DB1-6479970C161A}"/>
          </ac:spMkLst>
        </pc:spChg>
        <pc:spChg chg="add mod">
          <ac:chgData name="Katherine French" userId="S::katherine.french@ivanti.com::c0257b69-fbac-4102-9637-947f4c18e0ed" providerId="AD" clId="Web-{A1EF66BA-5826-B52A-13EF-7AB5CF9B5E29}" dt="2024-02-27T17:33:55.750" v="215" actId="1076"/>
          <ac:spMkLst>
            <pc:docMk/>
            <pc:sldMk cId="1961775783" sldId="2147478941"/>
            <ac:spMk id="20" creationId="{13A1FE47-08AD-3AEF-8A48-DE27FB07D7D3}"/>
          </ac:spMkLst>
        </pc:spChg>
        <pc:spChg chg="add mod ord">
          <ac:chgData name="Katherine French" userId="S::katherine.french@ivanti.com::c0257b69-fbac-4102-9637-947f4c18e0ed" providerId="AD" clId="Web-{A1EF66BA-5826-B52A-13EF-7AB5CF9B5E29}" dt="2024-02-27T17:33:55.625" v="205" actId="1076"/>
          <ac:spMkLst>
            <pc:docMk/>
            <pc:sldMk cId="1961775783" sldId="2147478941"/>
            <ac:spMk id="21" creationId="{7B637099-1F5F-035B-BDB1-72A9CE9C6CAA}"/>
          </ac:spMkLst>
        </pc:spChg>
        <pc:spChg chg="add mod ord">
          <ac:chgData name="Katherine French" userId="S::katherine.french@ivanti.com::c0257b69-fbac-4102-9637-947f4c18e0ed" providerId="AD" clId="Web-{A1EF66BA-5826-B52A-13EF-7AB5CF9B5E29}" dt="2024-02-27T17:33:55.625" v="204" actId="1076"/>
          <ac:spMkLst>
            <pc:docMk/>
            <pc:sldMk cId="1961775783" sldId="2147478941"/>
            <ac:spMk id="22" creationId="{60591DED-C05A-6D6A-376B-4E88F5392EEC}"/>
          </ac:spMkLst>
        </pc:spChg>
        <pc:spChg chg="del topLvl">
          <ac:chgData name="Katherine French" userId="S::katherine.french@ivanti.com::c0257b69-fbac-4102-9637-947f4c18e0ed" providerId="AD" clId="Web-{A1EF66BA-5826-B52A-13EF-7AB5CF9B5E29}" dt="2024-02-27T17:31:13.213" v="156"/>
          <ac:spMkLst>
            <pc:docMk/>
            <pc:sldMk cId="1961775783" sldId="2147478941"/>
            <ac:spMk id="39" creationId="{9785CE1B-5752-3321-2C8B-80D6976D0AA6}"/>
          </ac:spMkLst>
        </pc:spChg>
        <pc:spChg chg="mod topLvl">
          <ac:chgData name="Katherine French" userId="S::katherine.french@ivanti.com::c0257b69-fbac-4102-9637-947f4c18e0ed" providerId="AD" clId="Web-{A1EF66BA-5826-B52A-13EF-7AB5CF9B5E29}" dt="2024-02-27T17:33:55.687" v="211" actId="1076"/>
          <ac:spMkLst>
            <pc:docMk/>
            <pc:sldMk cId="1961775783" sldId="2147478941"/>
            <ac:spMk id="41" creationId="{DA12A4EB-B30F-D88A-0CEB-D42814EE5EFB}"/>
          </ac:spMkLst>
        </pc:spChg>
        <pc:spChg chg="del mod topLvl">
          <ac:chgData name="Katherine French" userId="S::katherine.french@ivanti.com::c0257b69-fbac-4102-9637-947f4c18e0ed" providerId="AD" clId="Web-{A1EF66BA-5826-B52A-13EF-7AB5CF9B5E29}" dt="2024-02-27T17:20:35.066" v="124"/>
          <ac:spMkLst>
            <pc:docMk/>
            <pc:sldMk cId="1961775783" sldId="2147478941"/>
            <ac:spMk id="45" creationId="{558A9CBD-11EA-68D8-CDF5-171D9153FFB0}"/>
          </ac:spMkLst>
        </pc:spChg>
        <pc:spChg chg="del topLvl">
          <ac:chgData name="Katherine French" userId="S::katherine.french@ivanti.com::c0257b69-fbac-4102-9637-947f4c18e0ed" providerId="AD" clId="Web-{A1EF66BA-5826-B52A-13EF-7AB5CF9B5E29}" dt="2024-02-27T17:20:49.598" v="127"/>
          <ac:spMkLst>
            <pc:docMk/>
            <pc:sldMk cId="1961775783" sldId="2147478941"/>
            <ac:spMk id="47" creationId="{8809994F-8B3B-2CA6-7967-28ED300D85EE}"/>
          </ac:spMkLst>
        </pc:spChg>
        <pc:spChg chg="mod">
          <ac:chgData name="Katherine French" userId="S::katherine.french@ivanti.com::c0257b69-fbac-4102-9637-947f4c18e0ed" providerId="AD" clId="Web-{A1EF66BA-5826-B52A-13EF-7AB5CF9B5E29}" dt="2024-02-27T17:34:16.219" v="217" actId="1076"/>
          <ac:spMkLst>
            <pc:docMk/>
            <pc:sldMk cId="1961775783" sldId="2147478941"/>
            <ac:spMk id="49" creationId="{793C0FCD-7EAB-5F66-51EA-DDC727CD7E11}"/>
          </ac:spMkLst>
        </pc:spChg>
        <pc:spChg chg="del topLvl">
          <ac:chgData name="Katherine French" userId="S::katherine.french@ivanti.com::c0257b69-fbac-4102-9637-947f4c18e0ed" providerId="AD" clId="Web-{A1EF66BA-5826-B52A-13EF-7AB5CF9B5E29}" dt="2024-02-27T17:21:41.366" v="136"/>
          <ac:spMkLst>
            <pc:docMk/>
            <pc:sldMk cId="1961775783" sldId="2147478941"/>
            <ac:spMk id="51" creationId="{CCC88945-BAB8-7FCA-CD26-9FEAABAB731A}"/>
          </ac:spMkLst>
        </pc:spChg>
        <pc:spChg chg="mod topLvl">
          <ac:chgData name="Katherine French" userId="S::katherine.french@ivanti.com::c0257b69-fbac-4102-9637-947f4c18e0ed" providerId="AD" clId="Web-{A1EF66BA-5826-B52A-13EF-7AB5CF9B5E29}" dt="2024-02-27T17:33:55.734" v="214" actId="1076"/>
          <ac:spMkLst>
            <pc:docMk/>
            <pc:sldMk cId="1961775783" sldId="2147478941"/>
            <ac:spMk id="53" creationId="{D8ED5826-A39F-AB26-1CEF-FD734EEE480B}"/>
          </ac:spMkLst>
        </pc:spChg>
        <pc:spChg chg="mod">
          <ac:chgData name="Katherine French" userId="S::katherine.french@ivanti.com::c0257b69-fbac-4102-9637-947f4c18e0ed" providerId="AD" clId="Web-{A1EF66BA-5826-B52A-13EF-7AB5CF9B5E29}" dt="2024-02-27T17:34:10.547" v="216" actId="1076"/>
          <ac:spMkLst>
            <pc:docMk/>
            <pc:sldMk cId="1961775783" sldId="2147478941"/>
            <ac:spMk id="55" creationId="{80B89168-F5B5-7EA8-B819-25E4DA34D98D}"/>
          </ac:spMkLst>
        </pc:spChg>
        <pc:grpChg chg="mod topLvl">
          <ac:chgData name="Katherine French" userId="S::katherine.french@ivanti.com::c0257b69-fbac-4102-9637-947f4c18e0ed" providerId="AD" clId="Web-{A1EF66BA-5826-B52A-13EF-7AB5CF9B5E29}" dt="2024-02-27T17:33:55.656" v="208" actId="1076"/>
          <ac:grpSpMkLst>
            <pc:docMk/>
            <pc:sldMk cId="1961775783" sldId="2147478941"/>
            <ac:grpSpMk id="12" creationId="{A95AFF66-F654-8F55-0112-FC4EED596B1F}"/>
          </ac:grpSpMkLst>
        </pc:grpChg>
        <pc:grpChg chg="add del mod">
          <ac:chgData name="Katherine French" userId="S::katherine.french@ivanti.com::c0257b69-fbac-4102-9637-947f4c18e0ed" providerId="AD" clId="Web-{A1EF66BA-5826-B52A-13EF-7AB5CF9B5E29}" dt="2024-02-27T17:32:27.138" v="168"/>
          <ac:grpSpMkLst>
            <pc:docMk/>
            <pc:sldMk cId="1961775783" sldId="2147478941"/>
            <ac:grpSpMk id="19" creationId="{BED065CD-7267-E5AD-F904-6F83D9AA4FE9}"/>
          </ac:grpSpMkLst>
        </pc:grpChg>
        <pc:grpChg chg="del mod">
          <ac:chgData name="Katherine French" userId="S::katherine.french@ivanti.com::c0257b69-fbac-4102-9637-947f4c18e0ed" providerId="AD" clId="Web-{A1EF66BA-5826-B52A-13EF-7AB5CF9B5E29}" dt="2024-02-27T17:31:10.932" v="155"/>
          <ac:grpSpMkLst>
            <pc:docMk/>
            <pc:sldMk cId="1961775783" sldId="2147478941"/>
            <ac:grpSpMk id="38" creationId="{BA8B320E-2376-0708-1DE7-4B55BE58B0EB}"/>
          </ac:grpSpMkLst>
        </pc:grpChg>
        <pc:grpChg chg="mod topLvl">
          <ac:chgData name="Katherine French" userId="S::katherine.french@ivanti.com::c0257b69-fbac-4102-9637-947f4c18e0ed" providerId="AD" clId="Web-{A1EF66BA-5826-B52A-13EF-7AB5CF9B5E29}" dt="2024-02-27T17:33:55.687" v="210" actId="1076"/>
          <ac:grpSpMkLst>
            <pc:docMk/>
            <pc:sldMk cId="1961775783" sldId="2147478941"/>
            <ac:grpSpMk id="40" creationId="{B7DBE709-FDAA-18E5-D40F-A9F7961478A7}"/>
          </ac:grpSpMkLst>
        </pc:grpChg>
        <pc:grpChg chg="del mod">
          <ac:chgData name="Katherine French" userId="S::katherine.french@ivanti.com::c0257b69-fbac-4102-9637-947f4c18e0ed" providerId="AD" clId="Web-{A1EF66BA-5826-B52A-13EF-7AB5CF9B5E29}" dt="2024-02-27T17:20:32.019" v="123"/>
          <ac:grpSpMkLst>
            <pc:docMk/>
            <pc:sldMk cId="1961775783" sldId="2147478941"/>
            <ac:grpSpMk id="44" creationId="{F67C4FD1-91F8-9D4B-2DD5-DE234DB423B8}"/>
          </ac:grpSpMkLst>
        </pc:grpChg>
        <pc:grpChg chg="mod topLvl">
          <ac:chgData name="Katherine French" userId="S::katherine.french@ivanti.com::c0257b69-fbac-4102-9637-947f4c18e0ed" providerId="AD" clId="Web-{A1EF66BA-5826-B52A-13EF-7AB5CF9B5E29}" dt="2024-02-27T17:33:55.703" v="212" actId="1076"/>
          <ac:grpSpMkLst>
            <pc:docMk/>
            <pc:sldMk cId="1961775783" sldId="2147478941"/>
            <ac:grpSpMk id="46" creationId="{29FE4D4E-2F6C-33E9-06F6-DCE017B8DAB2}"/>
          </ac:grpSpMkLst>
        </pc:grpChg>
        <pc:grpChg chg="del mod">
          <ac:chgData name="Katherine French" userId="S::katherine.french@ivanti.com::c0257b69-fbac-4102-9637-947f4c18e0ed" providerId="AD" clId="Web-{A1EF66BA-5826-B52A-13EF-7AB5CF9B5E29}" dt="2024-02-27T17:21:39.069" v="135"/>
          <ac:grpSpMkLst>
            <pc:docMk/>
            <pc:sldMk cId="1961775783" sldId="2147478941"/>
            <ac:grpSpMk id="50" creationId="{420826D4-4EAE-1D32-2AE0-0D9EFF330D44}"/>
          </ac:grpSpMkLst>
        </pc:grpChg>
        <pc:grpChg chg="mod topLvl">
          <ac:chgData name="Katherine French" userId="S::katherine.french@ivanti.com::c0257b69-fbac-4102-9637-947f4c18e0ed" providerId="AD" clId="Web-{A1EF66BA-5826-B52A-13EF-7AB5CF9B5E29}" dt="2024-02-27T17:33:55.719" v="213" actId="1076"/>
          <ac:grpSpMkLst>
            <pc:docMk/>
            <pc:sldMk cId="1961775783" sldId="2147478941"/>
            <ac:grpSpMk id="52" creationId="{F5AD95DC-A18F-4B55-7BE6-513C9CF6B19C}"/>
          </ac:grpSpMkLst>
        </pc:grpChg>
        <pc:picChg chg="del mod">
          <ac:chgData name="Katherine French" userId="S::katherine.french@ivanti.com::c0257b69-fbac-4102-9637-947f4c18e0ed" providerId="AD" clId="Web-{A1EF66BA-5826-B52A-13EF-7AB5CF9B5E29}" dt="2024-02-27T17:17:15.200" v="78"/>
          <ac:picMkLst>
            <pc:docMk/>
            <pc:sldMk cId="1961775783" sldId="2147478941"/>
            <ac:picMk id="3" creationId="{5A0E97CC-D446-E722-8696-0FCBFE3277F3}"/>
          </ac:picMkLst>
        </pc:picChg>
        <pc:picChg chg="add mod">
          <ac:chgData name="Katherine French" userId="S::katherine.french@ivanti.com::c0257b69-fbac-4102-9637-947f4c18e0ed" providerId="AD" clId="Web-{A1EF66BA-5826-B52A-13EF-7AB5CF9B5E29}" dt="2024-02-27T17:32:58.139" v="192" actId="1076"/>
          <ac:picMkLst>
            <pc:docMk/>
            <pc:sldMk cId="1961775783" sldId="2147478941"/>
            <ac:picMk id="8" creationId="{5E4EE0F3-7790-A262-FB34-31B53603428B}"/>
          </ac:picMkLst>
        </pc:picChg>
      </pc:sldChg>
      <pc:sldChg chg="addSp delSp modSp">
        <pc:chgData name="Katherine French" userId="S::katherine.french@ivanti.com::c0257b69-fbac-4102-9637-947f4c18e0ed" providerId="AD" clId="Web-{A1EF66BA-5826-B52A-13EF-7AB5CF9B5E29}" dt="2024-02-27T17:15:23.946" v="60" actId="1076"/>
        <pc:sldMkLst>
          <pc:docMk/>
          <pc:sldMk cId="4044232705" sldId="2147478942"/>
        </pc:sldMkLst>
        <pc:spChg chg="mod">
          <ac:chgData name="Katherine French" userId="S::katherine.french@ivanti.com::c0257b69-fbac-4102-9637-947f4c18e0ed" providerId="AD" clId="Web-{A1EF66BA-5826-B52A-13EF-7AB5CF9B5E29}" dt="2024-02-27T17:13:29.271" v="44" actId="14100"/>
          <ac:spMkLst>
            <pc:docMk/>
            <pc:sldMk cId="4044232705" sldId="2147478942"/>
            <ac:spMk id="2" creationId="{E8F3A536-5C88-4045-6646-AC5640AB891F}"/>
          </ac:spMkLst>
        </pc:spChg>
        <pc:spChg chg="mod">
          <ac:chgData name="Katherine French" userId="S::katherine.french@ivanti.com::c0257b69-fbac-4102-9637-947f4c18e0ed" providerId="AD" clId="Web-{A1EF66BA-5826-B52A-13EF-7AB5CF9B5E29}" dt="2024-02-27T17:14:41.976" v="53" actId="20577"/>
          <ac:spMkLst>
            <pc:docMk/>
            <pc:sldMk cId="4044232705" sldId="2147478942"/>
            <ac:spMk id="4" creationId="{5618C89C-7D88-A04A-9336-CE5383F1C2C5}"/>
          </ac:spMkLst>
        </pc:spChg>
        <pc:spChg chg="mod topLvl">
          <ac:chgData name="Katherine French" userId="S::katherine.french@ivanti.com::c0257b69-fbac-4102-9637-947f4c18e0ed" providerId="AD" clId="Web-{A1EF66BA-5826-B52A-13EF-7AB5CF9B5E29}" dt="2024-02-27T17:15:05.852" v="55"/>
          <ac:spMkLst>
            <pc:docMk/>
            <pc:sldMk cId="4044232705" sldId="2147478942"/>
            <ac:spMk id="6" creationId="{4F10D31D-CAC5-3720-35BE-44F8B43A75F9}"/>
          </ac:spMkLst>
        </pc:spChg>
        <pc:spChg chg="mod topLvl">
          <ac:chgData name="Katherine French" userId="S::katherine.french@ivanti.com::c0257b69-fbac-4102-9637-947f4c18e0ed" providerId="AD" clId="Web-{A1EF66BA-5826-B52A-13EF-7AB5CF9B5E29}" dt="2024-02-27T17:15:05.852" v="55"/>
          <ac:spMkLst>
            <pc:docMk/>
            <pc:sldMk cId="4044232705" sldId="2147478942"/>
            <ac:spMk id="7" creationId="{6F368754-E22E-E55B-C10F-031C2DBED4AC}"/>
          </ac:spMkLst>
        </pc:spChg>
        <pc:spChg chg="mod topLvl">
          <ac:chgData name="Katherine French" userId="S::katherine.french@ivanti.com::c0257b69-fbac-4102-9637-947f4c18e0ed" providerId="AD" clId="Web-{A1EF66BA-5826-B52A-13EF-7AB5CF9B5E29}" dt="2024-02-27T17:15:12.508" v="57" actId="1076"/>
          <ac:spMkLst>
            <pc:docMk/>
            <pc:sldMk cId="4044232705" sldId="2147478942"/>
            <ac:spMk id="9" creationId="{88066D81-2135-AC28-C46A-769A91AA50E0}"/>
          </ac:spMkLst>
        </pc:spChg>
        <pc:spChg chg="mod topLvl">
          <ac:chgData name="Katherine French" userId="S::katherine.french@ivanti.com::c0257b69-fbac-4102-9637-947f4c18e0ed" providerId="AD" clId="Web-{A1EF66BA-5826-B52A-13EF-7AB5CF9B5E29}" dt="2024-02-27T17:15:12.508" v="58" actId="1076"/>
          <ac:spMkLst>
            <pc:docMk/>
            <pc:sldMk cId="4044232705" sldId="2147478942"/>
            <ac:spMk id="10" creationId="{78BAB116-C270-732A-C1D2-6AC41B7916C3}"/>
          </ac:spMkLst>
        </pc:spChg>
        <pc:spChg chg="add del">
          <ac:chgData name="Katherine French" userId="S::katherine.french@ivanti.com::c0257b69-fbac-4102-9637-947f4c18e0ed" providerId="AD" clId="Web-{A1EF66BA-5826-B52A-13EF-7AB5CF9B5E29}" dt="2024-02-27T17:14:32.882" v="52"/>
          <ac:spMkLst>
            <pc:docMk/>
            <pc:sldMk cId="4044232705" sldId="2147478942"/>
            <ac:spMk id="13" creationId="{5155DC4F-8AD5-D397-CE84-E7D837B4706F}"/>
          </ac:spMkLst>
        </pc:spChg>
        <pc:grpChg chg="add del mod">
          <ac:chgData name="Katherine French" userId="S::katherine.french@ivanti.com::c0257b69-fbac-4102-9637-947f4c18e0ed" providerId="AD" clId="Web-{A1EF66BA-5826-B52A-13EF-7AB5CF9B5E29}" dt="2024-02-27T17:15:05.852" v="55"/>
          <ac:grpSpMkLst>
            <pc:docMk/>
            <pc:sldMk cId="4044232705" sldId="2147478942"/>
            <ac:grpSpMk id="11" creationId="{A0828FB3-E4CE-575A-AD27-A4B9BCF7210E}"/>
          </ac:grpSpMkLst>
        </pc:grpChg>
        <pc:grpChg chg="add mod">
          <ac:chgData name="Katherine French" userId="S::katherine.french@ivanti.com::c0257b69-fbac-4102-9637-947f4c18e0ed" providerId="AD" clId="Web-{A1EF66BA-5826-B52A-13EF-7AB5CF9B5E29}" dt="2024-02-27T17:15:23.946" v="60" actId="1076"/>
          <ac:grpSpMkLst>
            <pc:docMk/>
            <pc:sldMk cId="4044232705" sldId="2147478942"/>
            <ac:grpSpMk id="14" creationId="{FC881898-A928-8362-2874-D56D976DC023}"/>
          </ac:grpSpMkLst>
        </pc:grpChg>
        <pc:picChg chg="mod modCrop">
          <ac:chgData name="Katherine French" userId="S::katherine.french@ivanti.com::c0257b69-fbac-4102-9637-947f4c18e0ed" providerId="AD" clId="Web-{A1EF66BA-5826-B52A-13EF-7AB5CF9B5E29}" dt="2024-02-27T17:14:00.662" v="46"/>
          <ac:picMkLst>
            <pc:docMk/>
            <pc:sldMk cId="4044232705" sldId="2147478942"/>
            <ac:picMk id="3" creationId="{639AC4F9-4BD2-61DD-1049-0D9D530E8F0F}"/>
          </ac:picMkLst>
        </pc:picChg>
        <pc:picChg chg="mod topLvl">
          <ac:chgData name="Katherine French" userId="S::katherine.french@ivanti.com::c0257b69-fbac-4102-9637-947f4c18e0ed" providerId="AD" clId="Web-{A1EF66BA-5826-B52A-13EF-7AB5CF9B5E29}" dt="2024-02-27T17:15:05.852" v="55"/>
          <ac:picMkLst>
            <pc:docMk/>
            <pc:sldMk cId="4044232705" sldId="2147478942"/>
            <ac:picMk id="5" creationId="{28A627FF-1E0A-10F7-CD75-13FE94C11B7E}"/>
          </ac:picMkLst>
        </pc:picChg>
        <pc:picChg chg="mod topLvl">
          <ac:chgData name="Katherine French" userId="S::katherine.french@ivanti.com::c0257b69-fbac-4102-9637-947f4c18e0ed" providerId="AD" clId="Web-{A1EF66BA-5826-B52A-13EF-7AB5CF9B5E29}" dt="2024-02-27T17:15:12.493" v="56" actId="1076"/>
          <ac:picMkLst>
            <pc:docMk/>
            <pc:sldMk cId="4044232705" sldId="2147478942"/>
            <ac:picMk id="8" creationId="{507DC818-80FA-709E-DE06-1C556487E4F9}"/>
          </ac:picMkLst>
        </pc:picChg>
      </pc:sldChg>
      <pc:sldChg chg="modSp">
        <pc:chgData name="Katherine French" userId="S::katherine.french@ivanti.com::c0257b69-fbac-4102-9637-947f4c18e0ed" providerId="AD" clId="Web-{A1EF66BA-5826-B52A-13EF-7AB5CF9B5E29}" dt="2024-02-27T17:16:40.105" v="74" actId="1076"/>
        <pc:sldMkLst>
          <pc:docMk/>
          <pc:sldMk cId="1712626249" sldId="2147478948"/>
        </pc:sldMkLst>
        <pc:picChg chg="mod modCrop">
          <ac:chgData name="Katherine French" userId="S::katherine.french@ivanti.com::c0257b69-fbac-4102-9637-947f4c18e0ed" providerId="AD" clId="Web-{A1EF66BA-5826-B52A-13EF-7AB5CF9B5E29}" dt="2024-02-27T17:16:40.105" v="74" actId="1076"/>
          <ac:picMkLst>
            <pc:docMk/>
            <pc:sldMk cId="1712626249" sldId="2147478948"/>
            <ac:picMk id="2" creationId="{9E4FFE7E-4D4A-7924-DBD2-D1495619BB99}"/>
          </ac:picMkLst>
        </pc:picChg>
      </pc:sldChg>
      <pc:sldChg chg="add del replId">
        <pc:chgData name="Katherine French" userId="S::katherine.french@ivanti.com::c0257b69-fbac-4102-9637-947f4c18e0ed" providerId="AD" clId="Web-{A1EF66BA-5826-B52A-13EF-7AB5CF9B5E29}" dt="2024-02-27T17:34:46.049" v="219"/>
        <pc:sldMkLst>
          <pc:docMk/>
          <pc:sldMk cId="1017210733" sldId="214747894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5C63FB9-8E8A-424B-889D-EBCD169DA0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F7EC4E-3085-9744-A2D7-D8F69104C6B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A9F91-9F24-8D4E-9E72-288A12A0CAD2}" type="datetimeFigureOut">
              <a:rPr lang="en-US" smtClean="0">
                <a:latin typeface="Arial" panose="020B0604020202020204" pitchFamily="34" charset="0"/>
              </a:rPr>
              <a:t>3/5/24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B682E0-A336-BB41-B8FB-702710B2DA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18E85-B568-3545-A571-FF02AEABD1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2876B-1E3E-A842-97D5-D0932241CA04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5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15:55:14.05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28462 22358 1003 0 0,'6'11'9608'0'0,"4"5"-9247"0"0,0 0-89 0 0,-1-2-40 0 0,-1-3-52 0 0,-3-4 0 0 0,-2-2 36 0 0,0-3-156 0 0,-2 0-200 0 0,-1 0-64 0 0,0 0-248 0 0,0 2-361 0 0,-1 0-231 0 0,1 2-84 0 0,0-1-92 0 0,0 1-276 0 0,0-1-784 0 0,0-9-904 0 0,0-4 3184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6T15:21:56.42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6711 17207 12492 0 0,'0'4'1276'0'0,"-4"17"-5121"0"0,-1 6 889 0 0,3-2-2792 0 0,5-5 4928 0 0,2-7 820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6T15:21:56.42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8763 17243 11496 0 0,'1'0'1844'0'0,"-3"5"28"0"0,-1 2-2872 0 0,-1 1-540 0 0,2-1-1057 0 0,0-1-2887 0 0,1-1 893 0 0,3-9 4591 0 0,2-4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6T15:21:56.42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8761 17243 9471 0 0,'0'0'0'0'0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6T20:59:18.233"/>
    </inkml:context>
    <inkml:brush xml:id="br0">
      <inkml:brushProperty name="width" value="0.1" units="cm"/>
      <inkml:brushProperty name="height" value="0.1" units="cm"/>
    </inkml:brush>
  </inkml:definitions>
  <inkml:trace contextRef="#ctx0" brushRef="#br0">9172 15610 115 0 0,'0'1'8024'0'0,"1"2"-4439"0"0,-2 0-13962 0 0,-2 0 9501 0 0,2-3 876 0 0,1 0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755E10E-7CC3-CF46-A4E5-CCFE136D86F6}" type="datetimeFigureOut">
              <a:rPr lang="en-US" smtClean="0"/>
              <a:pPr/>
              <a:t>3/5/24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A6C0BA5-3971-3645-86F9-CC5C47721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4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17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95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259FC-A7DB-27AA-0679-67316565D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03A45E-5163-4792-01D4-19C6066732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032120-3CF7-EC43-7C57-E988C7B17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77% say work is affecting their physical or mental health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B93AA-E641-7F88-66DF-7AEE39A9B4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829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8FEE8-DD94-0CFA-04D7-E503CE666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893CC0-7862-A693-3B33-4B5306793D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2502A4-C816-72C9-C0F8-14BC61B756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693F3-4577-96C0-12D6-8C4BF491D3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221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5EE66-9326-2D2B-C938-3C4C3E9B8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46F652-7487-94EC-64EF-84E558A1E2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2EFC9F-87DD-8EED-110B-F03216E88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032C6-BB1D-9304-E109-A29EF9EF97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55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C7BFD-1396-EFE5-DF04-927F00939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925CD3-515D-97B6-488A-DE81CFE777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636A04-F894-9E3A-951D-F3DCE749F3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2554AF-A1B4-B1F7-D80D-0356B078E6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41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38FFB-0A3C-9A16-73F1-0B3CFD26A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D522B-8DD0-956B-812D-AFE7C95C2E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09E2FA-CA14-6746-1038-1F451B7E09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81F5A-C42A-C8D7-495B-E086B4F27F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0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vanti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998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38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tabLst>
          <a:tab pos="3878263" algn="l"/>
        </a:tabLst>
        <a:defRPr sz="27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None/>
        <a:defRPr sz="2400" b="1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00050" indent="-223838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tabLst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00050" indent="-223838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tabLst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00050" indent="-223838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tabLst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00050" indent="-223838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tabLst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858838" indent="-173038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433513" indent="-174625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31975" indent="-173038" algn="l" defTabSz="914400" rtl="0" eaLnBrk="1" latinLnBrk="0" hangingPunct="1">
        <a:lnSpc>
          <a:spcPct val="100000"/>
        </a:lnSpc>
        <a:spcBef>
          <a:spcPts val="500"/>
        </a:spcBef>
        <a:buSzPct val="6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84">
          <p15:clr>
            <a:srgbClr val="F26B43"/>
          </p15:clr>
        </p15:guide>
        <p15:guide id="11" orient="horz" pos="504">
          <p15:clr>
            <a:srgbClr val="F26B43"/>
          </p15:clr>
        </p15:guide>
        <p15:guide id="12" pos="72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customXml" Target="../ink/ink4.xml"/><Relationship Id="rId3" Type="http://schemas.openxmlformats.org/officeDocument/2006/relationships/image" Target="../media/image1.jpeg"/><Relationship Id="rId7" Type="http://schemas.openxmlformats.org/officeDocument/2006/relationships/customXml" Target="../ink/ink1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11" Type="http://schemas.openxmlformats.org/officeDocument/2006/relationships/customXml" Target="../ink/ink3.xml"/><Relationship Id="rId5" Type="http://schemas.openxmlformats.org/officeDocument/2006/relationships/image" Target="../media/image2.png"/><Relationship Id="rId15" Type="http://schemas.openxmlformats.org/officeDocument/2006/relationships/customXml" Target="../ink/ink5.xml"/><Relationship Id="rId10" Type="http://schemas.openxmlformats.org/officeDocument/2006/relationships/image" Target="../media/image5.png"/><Relationship Id="rId4" Type="http://schemas.openxmlformats.org/officeDocument/2006/relationships/hyperlink" Target="http://ivanti.com/de/aitsm-report" TargetMode="External"/><Relationship Id="rId9" Type="http://schemas.openxmlformats.org/officeDocument/2006/relationships/customXml" Target="../ink/ink2.xm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hyperlink" Target="http://ivanti.com/resear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33CB0-1341-6B41-E366-13628B1807B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6163" y="709615"/>
            <a:ext cx="11355337" cy="22354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ts val="6560"/>
              </a:lnSpc>
              <a:spcBef>
                <a:spcPts val="0"/>
              </a:spcBef>
            </a:pPr>
            <a:r>
              <a:rPr lang="de-de" sz="5500">
                <a:solidFill>
                  <a:schemeClr val="bg1"/>
                </a:solidFill>
                <a:ea typeface="Inter Extra Bold" panose="020B0502030000000004" pitchFamily="34" charset="0"/>
              </a:rPr>
              <a:t>AITSM: </a:t>
            </a:r>
            <a:r>
              <a:rPr lang="de-de" sz="5500" b="0">
                <a:solidFill>
                  <a:schemeClr val="bg1"/>
                </a:solidFill>
                <a:ea typeface="Inter Extra Bold" panose="020B0502030000000004" pitchFamily="34" charset="0"/>
              </a:rPr>
              <a:t>Wie KI die IT-Service-Desk-Automatisierung neu definiert</a:t>
            </a:r>
            <a:br>
              <a:rPr lang="de-de" sz="5500">
                <a:solidFill>
                  <a:schemeClr val="bg1"/>
                </a:solidFill>
                <a:ea typeface="Inter Extra Bold" panose="020B0502030000000004" pitchFamily="34" charset="0"/>
              </a:rPr>
            </a:br>
            <a:endParaRPr lang="de-de" sz="5500">
              <a:solidFill>
                <a:schemeClr val="bg1"/>
              </a:solidFill>
              <a:ea typeface="Inter Extra Bold" panose="020B05020300000000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8D0919-2C9F-4A72-B222-BFF1356EB7B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07571" y="5165531"/>
            <a:ext cx="6561751" cy="1036867"/>
          </a:xfrm>
          <a:prstGeom prst="rect">
            <a:avLst/>
          </a:prstGeom>
        </p:spPr>
        <p:txBody>
          <a:bodyPr anchor="b">
            <a:noAutofit/>
          </a:bodyPr>
          <a:lstStyle/>
          <a:p>
            <a:r>
              <a:rPr lang="de-de" sz="2000" b="0" dirty="0">
                <a:solidFill>
                  <a:schemeClr val="bg1"/>
                </a:solidFill>
                <a:ea typeface="Inter Italic" panose="020B0502030000000004" pitchFamily="34" charset="0"/>
              </a:rPr>
              <a:t>Lesen Sie den vollständigen Report und laden Sie alle Grafiken unter </a:t>
            </a:r>
            <a:r>
              <a:rPr lang="de-DE" sz="2000" b="0" dirty="0">
                <a:solidFill>
                  <a:schemeClr val="bg1"/>
                </a:solidFill>
                <a:ea typeface="Inter Italic" panose="020B05020300000000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ivanti.com/de/aitsm-report</a:t>
            </a:r>
            <a:r>
              <a:rPr lang="de-DE" sz="2000" b="0" dirty="0">
                <a:solidFill>
                  <a:schemeClr val="bg1"/>
                </a:solidFill>
                <a:ea typeface="Inter Italic" panose="020B0502030000000004" pitchFamily="34" charset="0"/>
              </a:rPr>
              <a:t> </a:t>
            </a:r>
            <a:r>
              <a:rPr lang="de-de" sz="2000" b="0" dirty="0">
                <a:solidFill>
                  <a:schemeClr val="bg1"/>
                </a:solidFill>
                <a:ea typeface="Inter Italic" panose="020B0502030000000004" pitchFamily="34" charset="0"/>
              </a:rPr>
              <a:t>herunter.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C0EAA43-60E5-A67E-ABB6-980B2AEEF3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61437" y="5376828"/>
            <a:ext cx="2059862" cy="87348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D477A3FE-C3C9-9B29-00C2-1F4063CBEC1A}"/>
                  </a:ext>
                </a:extLst>
              </p14:cNvPr>
              <p14:cNvContentPartPr/>
              <p14:nvPr/>
            </p14:nvContentPartPr>
            <p14:xfrm>
              <a:off x="11035440" y="7472164"/>
              <a:ext cx="19871" cy="42276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D477A3FE-C3C9-9B29-00C2-1F4063CBEC1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017698" y="7454401"/>
                <a:ext cx="55000" cy="774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9BDF7891-2A51-C864-4AF3-C4793ADFF108}"/>
                  </a:ext>
                </a:extLst>
              </p14:cNvPr>
              <p14:cNvContentPartPr/>
              <p14:nvPr/>
            </p14:nvContentPartPr>
            <p14:xfrm>
              <a:off x="3290608" y="6250314"/>
              <a:ext cx="14941" cy="39908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9BDF7891-2A51-C864-4AF3-C4793ADFF10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28354" y="6232337"/>
                <a:ext cx="138204" cy="755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4CA0E25-FF34-6EB7-8305-E85EB6E20354}"/>
                  </a:ext>
                </a:extLst>
              </p14:cNvPr>
              <p14:cNvContentPartPr/>
              <p14:nvPr/>
            </p14:nvContentPartPr>
            <p14:xfrm>
              <a:off x="4447945" y="6271091"/>
              <a:ext cx="14941" cy="14941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4CA0E25-FF34-6EB7-8305-E85EB6E2035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398142" y="6251936"/>
                <a:ext cx="113552" cy="528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6503ABA-DD55-9910-097E-233B8CE0379B}"/>
                  </a:ext>
                </a:extLst>
              </p14:cNvPr>
              <p14:cNvContentPartPr/>
              <p14:nvPr/>
            </p14:nvContentPartPr>
            <p14:xfrm>
              <a:off x="4454571" y="6271091"/>
              <a:ext cx="14941" cy="14941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6503ABA-DD55-9910-097E-233B8CE0379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707521" y="5524041"/>
                <a:ext cx="1494100" cy="14941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6050622-561D-C9FF-AA0A-A0B43E478C13}"/>
                  </a:ext>
                </a:extLst>
              </p14:cNvPr>
              <p14:cNvContentPartPr/>
              <p14:nvPr/>
            </p14:nvContentPartPr>
            <p14:xfrm>
              <a:off x="3082152" y="5265615"/>
              <a:ext cx="9769" cy="9769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6050622-561D-C9FF-AA0A-A0B43E478C1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00744" y="5221210"/>
                <a:ext cx="170958" cy="9769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7870B0E-767D-4C00-63E8-5C3989548D83}"/>
              </a:ext>
            </a:extLst>
          </p:cNvPr>
          <p:cNvSpPr txBox="1"/>
          <p:nvPr/>
        </p:nvSpPr>
        <p:spPr>
          <a:xfrm>
            <a:off x="685449" y="2947605"/>
            <a:ext cx="9932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>
                <a:solidFill>
                  <a:schemeClr val="bg1"/>
                </a:solidFill>
              </a:rPr>
              <a:t>Zusammenfassung und zentrale Erkenntnisse</a:t>
            </a:r>
          </a:p>
        </p:txBody>
      </p:sp>
    </p:spTree>
    <p:extLst>
      <p:ext uri="{BB962C8B-B14F-4D97-AF65-F5344CB8AC3E}">
        <p14:creationId xmlns:p14="http://schemas.microsoft.com/office/powerpoint/2010/main" val="138166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D888F0-F054-8E50-5114-3F53B6A221D3}"/>
              </a:ext>
            </a:extLst>
          </p:cNvPr>
          <p:cNvSpPr/>
          <p:nvPr/>
        </p:nvSpPr>
        <p:spPr>
          <a:xfrm>
            <a:off x="0" y="0"/>
            <a:ext cx="3761480" cy="6858000"/>
          </a:xfrm>
          <a:prstGeom prst="rect">
            <a:avLst/>
          </a:prstGeom>
          <a:solidFill>
            <a:srgbClr val="4E03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red and purple squares&#10;&#10;Description automatically generated">
            <a:extLst>
              <a:ext uri="{FF2B5EF4-FFF2-40B4-BE49-F238E27FC236}">
                <a16:creationId xmlns:a16="http://schemas.microsoft.com/office/drawing/2014/main" id="{6727CF00-24E9-1F1A-0C18-8F6439016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315"/>
          <a:stretch/>
        </p:blipFill>
        <p:spPr>
          <a:xfrm>
            <a:off x="-2" y="0"/>
            <a:ext cx="3761482" cy="3848669"/>
          </a:xfrm>
          <a:prstGeom prst="rect">
            <a:avLst/>
          </a:prstGeom>
        </p:spPr>
      </p:pic>
      <p:sp>
        <p:nvSpPr>
          <p:cNvPr id="4" name="Title 5">
            <a:extLst>
              <a:ext uri="{FF2B5EF4-FFF2-40B4-BE49-F238E27FC236}">
                <a16:creationId xmlns:a16="http://schemas.microsoft.com/office/drawing/2014/main" id="{5C67CAF3-CCAF-D303-F592-E754628075A3}"/>
              </a:ext>
            </a:extLst>
          </p:cNvPr>
          <p:cNvSpPr txBox="1">
            <a:spLocks/>
          </p:cNvSpPr>
          <p:nvPr/>
        </p:nvSpPr>
        <p:spPr>
          <a:xfrm>
            <a:off x="609600" y="1074261"/>
            <a:ext cx="3078386" cy="5015345"/>
          </a:xfrm>
          <a:prstGeom prst="rect">
            <a:avLst/>
          </a:prstGeom>
        </p:spPr>
        <p:txBody>
          <a:bodyPr lIns="0" tIns="0" rIns="9144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40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Wichtigste Erkenntnis:</a:t>
            </a:r>
            <a:br>
              <a:rPr lang="de-de" sz="2400" b="0">
                <a:ea typeface="Inter Light" panose="02000403000000020004" pitchFamily="2" charset="0"/>
              </a:rPr>
            </a:b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Der </a:t>
            </a:r>
            <a:r>
              <a:rPr lang="de-de" sz="2400" b="0" err="1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Everywhere</a:t>
            </a: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-Work-Trend hat das Arbeitsleben der Mitarbeitenden verbessert – aber </a:t>
            </a:r>
            <a:b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er hat auch unbeabsichtigt Stressfaktoren für hochqualifizierten </a:t>
            </a:r>
            <a:br>
              <a:rPr lang="de-de" sz="2400" b="0"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IT-Talente geschaffen.</a:t>
            </a:r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B7652F4-FCC4-2A43-3FC3-53EC8F8FA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614" y="244641"/>
            <a:ext cx="7275269" cy="636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0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C2AC2-196E-E119-F6F9-64A926EF8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F3A536-5C88-4045-6646-AC5640AB891F}"/>
              </a:ext>
            </a:extLst>
          </p:cNvPr>
          <p:cNvSpPr/>
          <p:nvPr/>
        </p:nvSpPr>
        <p:spPr>
          <a:xfrm>
            <a:off x="0" y="0"/>
            <a:ext cx="12217426" cy="2523508"/>
          </a:xfrm>
          <a:prstGeom prst="rect">
            <a:avLst/>
          </a:prstGeom>
          <a:solidFill>
            <a:srgbClr val="4E03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red and purple squares&#10;&#10;Description automatically generated">
            <a:extLst>
              <a:ext uri="{FF2B5EF4-FFF2-40B4-BE49-F238E27FC236}">
                <a16:creationId xmlns:a16="http://schemas.microsoft.com/office/drawing/2014/main" id="{639AC4F9-4BD2-61DD-1049-0D9D530E8F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278" r="-2057" b="-34536"/>
          <a:stretch/>
        </p:blipFill>
        <p:spPr>
          <a:xfrm flipH="1">
            <a:off x="8292933" y="0"/>
            <a:ext cx="3927817" cy="3858591"/>
          </a:xfrm>
          <a:prstGeom prst="rect">
            <a:avLst/>
          </a:prstGeom>
        </p:spPr>
      </p:pic>
      <p:sp>
        <p:nvSpPr>
          <p:cNvPr id="4" name="Title 5">
            <a:extLst>
              <a:ext uri="{FF2B5EF4-FFF2-40B4-BE49-F238E27FC236}">
                <a16:creationId xmlns:a16="http://schemas.microsoft.com/office/drawing/2014/main" id="{5618C89C-7D88-A04A-9336-CE5383F1C2C5}"/>
              </a:ext>
            </a:extLst>
          </p:cNvPr>
          <p:cNvSpPr txBox="1">
            <a:spLocks/>
          </p:cNvSpPr>
          <p:nvPr/>
        </p:nvSpPr>
        <p:spPr>
          <a:xfrm>
            <a:off x="609601" y="-1484"/>
            <a:ext cx="9902711" cy="2524992"/>
          </a:xfrm>
          <a:prstGeom prst="rect">
            <a:avLst/>
          </a:prstGeom>
        </p:spPr>
        <p:txBody>
          <a:bodyPr lIns="0" tIns="0" rIns="91440" bIns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40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Warum das wichtig ist:</a:t>
            </a:r>
            <a:br>
              <a:rPr lang="de-de" sz="2400" b="0">
                <a:solidFill>
                  <a:schemeClr val="bg1"/>
                </a:solidFill>
                <a:ea typeface="Inter Light" panose="02000403000000020004" pitchFamily="2" charset="0"/>
              </a:rPr>
            </a:b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IT-Stress und Burnout sind auf einem historischen Höchststand.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881898-A928-8362-2874-D56D976DC023}"/>
              </a:ext>
            </a:extLst>
          </p:cNvPr>
          <p:cNvGrpSpPr/>
          <p:nvPr/>
        </p:nvGrpSpPr>
        <p:grpSpPr>
          <a:xfrm>
            <a:off x="2397125" y="3011844"/>
            <a:ext cx="7395011" cy="2954003"/>
            <a:chOff x="1984306" y="3011844"/>
            <a:chExt cx="7395011" cy="295400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07DC818-80FA-709E-DE06-1C556487E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984306" y="3011844"/>
              <a:ext cx="2954003" cy="295400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8066D81-2135-AC28-C46A-769A91AA50E0}"/>
                </a:ext>
              </a:extLst>
            </p:cNvPr>
            <p:cNvSpPr txBox="1"/>
            <p:nvPr/>
          </p:nvSpPr>
          <p:spPr>
            <a:xfrm>
              <a:off x="2803915" y="3647274"/>
              <a:ext cx="13147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400" b="1">
                  <a:solidFill>
                    <a:schemeClr val="accent1"/>
                  </a:solidFill>
                </a:rPr>
                <a:t>68 %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BAB116-C270-732A-C1D2-6AC41B7916C3}"/>
                </a:ext>
              </a:extLst>
            </p:cNvPr>
            <p:cNvSpPr txBox="1"/>
            <p:nvPr/>
          </p:nvSpPr>
          <p:spPr>
            <a:xfrm>
              <a:off x="2289788" y="4399568"/>
              <a:ext cx="234303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500"/>
                <a:t>der IT-Fachleute fühlen sich bei der Arbeit</a:t>
              </a:r>
              <a:br>
                <a:rPr lang="de-de" sz="1500"/>
              </a:br>
              <a:r>
                <a:rPr lang="de-de" sz="1500"/>
                <a:t>ausgebrannt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8A627FF-1E0A-10F7-CD75-13FE94C11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429002" y="3011844"/>
              <a:ext cx="2950315" cy="295400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F10D31D-CAC5-3720-35BE-44F8B43A75F9}"/>
                </a:ext>
              </a:extLst>
            </p:cNvPr>
            <p:cNvSpPr txBox="1"/>
            <p:nvPr/>
          </p:nvSpPr>
          <p:spPr>
            <a:xfrm>
              <a:off x="7246767" y="3647274"/>
              <a:ext cx="13147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400" b="1">
                  <a:solidFill>
                    <a:schemeClr val="tx2"/>
                  </a:solidFill>
                </a:rPr>
                <a:t>77 %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F368754-E22E-E55B-C10F-031C2DBED4AC}"/>
                </a:ext>
              </a:extLst>
            </p:cNvPr>
            <p:cNvSpPr txBox="1"/>
            <p:nvPr/>
          </p:nvSpPr>
          <p:spPr>
            <a:xfrm>
              <a:off x="6732640" y="4399568"/>
              <a:ext cx="23430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500"/>
                <a:t>Geben an, dass sich Arbeitsstress auf ihre körperliche oder geistige Gesundheit auswirkt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423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9397C-BEF9-A0B1-16D2-477048E22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C56519-8150-3FC9-219C-31B505476802}"/>
              </a:ext>
            </a:extLst>
          </p:cNvPr>
          <p:cNvSpPr/>
          <p:nvPr/>
        </p:nvSpPr>
        <p:spPr>
          <a:xfrm>
            <a:off x="8896027" y="-2"/>
            <a:ext cx="3295973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CAC688C-8CF8-DD82-FADE-4533C4A23798}"/>
              </a:ext>
            </a:extLst>
          </p:cNvPr>
          <p:cNvSpPr txBox="1">
            <a:spLocks/>
          </p:cNvSpPr>
          <p:nvPr/>
        </p:nvSpPr>
        <p:spPr>
          <a:xfrm>
            <a:off x="9384132" y="895818"/>
            <a:ext cx="2304266" cy="414297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00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Warum das wichtig ist:</a:t>
            </a:r>
            <a:br>
              <a:rPr lang="de-de" sz="2000"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0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KI-gestütztes ESM wird IT-Teams revolutionieren – indem es Workflows, Durchsatz</a:t>
            </a:r>
            <a:br>
              <a:rPr lang="de-de" sz="20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0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und Agilität neu gestaltet. </a:t>
            </a:r>
            <a:br>
              <a:rPr lang="de-de" sz="2000" b="0">
                <a:latin typeface="Arial"/>
                <a:ea typeface="Inter Light" panose="02000403000000020004" pitchFamily="2" charset="0"/>
                <a:cs typeface="Arial"/>
              </a:rPr>
            </a:br>
            <a:br>
              <a:rPr lang="de-de" sz="2000" b="0"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0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Es wird auch die Mischung der in der IT benötigten Fähigkeiten und Erfahrungen verändern.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20CB4BC-A7FD-1E3C-8675-B7D2059996B4}"/>
              </a:ext>
            </a:extLst>
          </p:cNvPr>
          <p:cNvSpPr txBox="1">
            <a:spLocks/>
          </p:cNvSpPr>
          <p:nvPr/>
        </p:nvSpPr>
        <p:spPr>
          <a:xfrm>
            <a:off x="519099" y="895818"/>
            <a:ext cx="7305211" cy="122163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000">
                <a:solidFill>
                  <a:schemeClr val="accent1"/>
                </a:solidFill>
                <a:latin typeface="Arial"/>
                <a:ea typeface="Inter Light" panose="02000403000000020004" pitchFamily="2" charset="0"/>
                <a:cs typeface="Arial"/>
              </a:rPr>
              <a:t>Zentrale Erkenntnis:</a:t>
            </a:r>
            <a:br>
              <a:rPr lang="de-de" sz="2000" b="0">
                <a:solidFill>
                  <a:schemeClr val="accent1"/>
                </a:solidFill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000" b="0">
                <a:solidFill>
                  <a:schemeClr val="accent1"/>
                </a:solidFill>
                <a:latin typeface="Arial"/>
                <a:ea typeface="Inter Light" panose="02000403000000020004" pitchFamily="2" charset="0"/>
                <a:cs typeface="Arial"/>
              </a:rPr>
              <a:t>Trotz steigender Arbeitslosenzahlen haben die meisten Unternehmen immer noch Schwierigkeiten, hochqualifizierte IT-Talente zu finden.</a:t>
            </a:r>
          </a:p>
        </p:txBody>
      </p:sp>
      <p:pic>
        <p:nvPicPr>
          <p:cNvPr id="2" name="Picture 1" descr="A purple and white bar with text&#10;&#10;Description automatically generated">
            <a:extLst>
              <a:ext uri="{FF2B5EF4-FFF2-40B4-BE49-F238E27FC236}">
                <a16:creationId xmlns:a16="http://schemas.microsoft.com/office/drawing/2014/main" id="{CB4C2733-6470-814F-2463-B377781BAF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20"/>
          <a:stretch/>
        </p:blipFill>
        <p:spPr>
          <a:xfrm>
            <a:off x="517444" y="2556398"/>
            <a:ext cx="7828767" cy="289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1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79E6B-1F62-CACD-76DC-6108370E3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30A85DF-39CC-F1C0-E316-0C0C2B6B0CCA}"/>
              </a:ext>
            </a:extLst>
          </p:cNvPr>
          <p:cNvSpPr/>
          <p:nvPr/>
        </p:nvSpPr>
        <p:spPr>
          <a:xfrm>
            <a:off x="8896027" y="-2"/>
            <a:ext cx="3295973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EB5315E-5311-38DE-F129-16C1498DBDB7}"/>
              </a:ext>
            </a:extLst>
          </p:cNvPr>
          <p:cNvSpPr txBox="1">
            <a:spLocks/>
          </p:cNvSpPr>
          <p:nvPr/>
        </p:nvSpPr>
        <p:spPr>
          <a:xfrm>
            <a:off x="9384132" y="895818"/>
            <a:ext cx="2304266" cy="297760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00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Warum das wichtig ist:</a:t>
            </a:r>
            <a:br>
              <a:rPr lang="de-de" sz="200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0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Ohne unternehmens-weite Transparenz können Unternehmen Innovationen nicht effektiv umsetzen oder das große Potenzial von KI nutzen.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6F90310-A2C2-7EBE-0519-E6E5626CA7B2}"/>
              </a:ext>
            </a:extLst>
          </p:cNvPr>
          <p:cNvSpPr txBox="1">
            <a:spLocks/>
          </p:cNvSpPr>
          <p:nvPr/>
        </p:nvSpPr>
        <p:spPr>
          <a:xfrm>
            <a:off x="519099" y="895818"/>
            <a:ext cx="7305211" cy="122163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000">
                <a:solidFill>
                  <a:schemeClr val="accent1"/>
                </a:solidFill>
                <a:latin typeface="Arial"/>
                <a:ea typeface="Inter Light" panose="02000403000000020004" pitchFamily="2" charset="0"/>
                <a:cs typeface="Arial"/>
              </a:rPr>
              <a:t>Zentrale Erkenntnis:</a:t>
            </a:r>
            <a:br>
              <a:rPr lang="de-de" sz="2000" b="0">
                <a:solidFill>
                  <a:schemeClr val="accent1"/>
                </a:solidFill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000" b="0">
                <a:solidFill>
                  <a:schemeClr val="accent1"/>
                </a:solidFill>
                <a:latin typeface="Arial"/>
                <a:ea typeface="Inter Light" panose="02000403000000020004" pitchFamily="2" charset="0"/>
                <a:cs typeface="Arial"/>
              </a:rPr>
              <a:t>Mangelnde Transparenz in den IT-Teams vieler Unternehmen wirkt sich auf die Reaktionszeiten, die Datenqualität und die Erfahrungen der Mitarbeitenden aus.</a:t>
            </a:r>
          </a:p>
        </p:txBody>
      </p:sp>
      <p:pic>
        <p:nvPicPr>
          <p:cNvPr id="2" name="Picture 1" descr="A close-up of a text&#10;&#10;Description automatically generated">
            <a:extLst>
              <a:ext uri="{FF2B5EF4-FFF2-40B4-BE49-F238E27FC236}">
                <a16:creationId xmlns:a16="http://schemas.microsoft.com/office/drawing/2014/main" id="{9E4FFE7E-4D4A-7924-DBD2-D1495619BB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5" t="1961" r="368"/>
          <a:stretch/>
        </p:blipFill>
        <p:spPr>
          <a:xfrm>
            <a:off x="518361" y="2692714"/>
            <a:ext cx="7986168" cy="247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2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AA5F5-C370-FEB6-C957-2574065D4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0591DED-C05A-6D6A-376B-4E88F5392EEC}"/>
              </a:ext>
            </a:extLst>
          </p:cNvPr>
          <p:cNvSpPr/>
          <p:nvPr/>
        </p:nvSpPr>
        <p:spPr>
          <a:xfrm>
            <a:off x="6411311" y="2852209"/>
            <a:ext cx="5089327" cy="17502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B637099-1F5F-035B-BDB1-72A9CE9C6CAA}"/>
              </a:ext>
            </a:extLst>
          </p:cNvPr>
          <p:cNvSpPr/>
          <p:nvPr/>
        </p:nvSpPr>
        <p:spPr>
          <a:xfrm>
            <a:off x="6411312" y="4741333"/>
            <a:ext cx="5089327" cy="17502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EFB168-31F4-D55B-0DB1-6479970C161A}"/>
              </a:ext>
            </a:extLst>
          </p:cNvPr>
          <p:cNvSpPr/>
          <p:nvPr/>
        </p:nvSpPr>
        <p:spPr>
          <a:xfrm>
            <a:off x="960896" y="4736042"/>
            <a:ext cx="5089327" cy="17502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D387D4-82D9-CD02-9C7B-D2F603DBEE8A}"/>
              </a:ext>
            </a:extLst>
          </p:cNvPr>
          <p:cNvSpPr/>
          <p:nvPr/>
        </p:nvSpPr>
        <p:spPr>
          <a:xfrm>
            <a:off x="967246" y="2841625"/>
            <a:ext cx="5089327" cy="17502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5AFF66-F654-8F55-0112-FC4EED596B1F}"/>
              </a:ext>
            </a:extLst>
          </p:cNvPr>
          <p:cNvGrpSpPr/>
          <p:nvPr/>
        </p:nvGrpSpPr>
        <p:grpSpPr>
          <a:xfrm>
            <a:off x="621675" y="3205535"/>
            <a:ext cx="691140" cy="691140"/>
            <a:chOff x="4327168" y="1014785"/>
            <a:chExt cx="691140" cy="6911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446CDE7-63DF-BD58-3625-B2AD3BF3A1F7}"/>
                </a:ext>
              </a:extLst>
            </p:cNvPr>
            <p:cNvSpPr/>
            <p:nvPr/>
          </p:nvSpPr>
          <p:spPr>
            <a:xfrm>
              <a:off x="4327168" y="1014785"/>
              <a:ext cx="691140" cy="6911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A2F6E6-AD27-233E-4B81-DDAFCDD9C85C}"/>
                </a:ext>
              </a:extLst>
            </p:cNvPr>
            <p:cNvSpPr txBox="1"/>
            <p:nvPr/>
          </p:nvSpPr>
          <p:spPr>
            <a:xfrm>
              <a:off x="4397946" y="1070083"/>
              <a:ext cx="5495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200" b="1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F0F07CB-1FAF-331C-2211-C51A2E82BFA4}"/>
              </a:ext>
            </a:extLst>
          </p:cNvPr>
          <p:cNvSpPr txBox="1"/>
          <p:nvPr/>
        </p:nvSpPr>
        <p:spPr>
          <a:xfrm>
            <a:off x="1516831" y="3207666"/>
            <a:ext cx="3934847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de-de" sz="2000" b="0">
                <a:solidFill>
                  <a:schemeClr val="tx2"/>
                </a:solidFill>
                <a:ea typeface="Inter Semi Bold" panose="020B0502030000000004" pitchFamily="34" charset="0"/>
              </a:rPr>
              <a:t>Einführung von verantwortungsvollen </a:t>
            </a:r>
            <a:br>
              <a:rPr lang="de-de" sz="2000">
                <a:ea typeface="Inter Semi Bold" panose="020B0502030000000004" pitchFamily="34" charset="0"/>
              </a:rPr>
            </a:br>
            <a:r>
              <a:rPr lang="de-de" sz="2000" b="0">
                <a:solidFill>
                  <a:schemeClr val="tx2"/>
                </a:solidFill>
                <a:ea typeface="Inter Semi Bold" panose="020B0502030000000004" pitchFamily="34" charset="0"/>
              </a:rPr>
              <a:t>KI-Richtlinien</a:t>
            </a:r>
            <a:r>
              <a:rPr lang="de-de" sz="2000">
                <a:solidFill>
                  <a:schemeClr val="tx2"/>
                </a:solidFill>
                <a:ea typeface="Inter Semi Bold" panose="020B0502030000000004" pitchFamily="34" charset="0"/>
              </a:rPr>
              <a:t> </a:t>
            </a:r>
            <a:r>
              <a:rPr lang="de-de" sz="2000" b="0">
                <a:solidFill>
                  <a:schemeClr val="tx2"/>
                </a:solidFill>
                <a:ea typeface="Inter Semi Bold" panose="020B0502030000000004" pitchFamily="34" charset="0"/>
              </a:rPr>
              <a:t>und </a:t>
            </a:r>
            <a:r>
              <a:rPr lang="de-de" sz="2000" b="0" err="1">
                <a:solidFill>
                  <a:schemeClr val="tx2"/>
                </a:solidFill>
                <a:ea typeface="Inter Semi Bold" panose="020B0502030000000004" pitchFamily="34" charset="0"/>
              </a:rPr>
              <a:t>Governance</a:t>
            </a:r>
            <a:endParaRPr lang="de-de" sz="2000" b="0" err="1">
              <a:solidFill>
                <a:schemeClr val="tx2"/>
              </a:solidFill>
              <a:ea typeface="Inter Semi Bold" panose="020B0502030000000004" pitchFamily="34" charset="0"/>
              <a:cs typeface="Arial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7DBE709-FDAA-18E5-D40F-A9F7961478A7}"/>
              </a:ext>
            </a:extLst>
          </p:cNvPr>
          <p:cNvGrpSpPr/>
          <p:nvPr/>
        </p:nvGrpSpPr>
        <p:grpSpPr>
          <a:xfrm>
            <a:off x="6188508" y="3413126"/>
            <a:ext cx="691140" cy="691140"/>
            <a:chOff x="4327168" y="1014785"/>
            <a:chExt cx="691140" cy="69114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974DB82-BD26-D904-9E84-652A3646470D}"/>
                </a:ext>
              </a:extLst>
            </p:cNvPr>
            <p:cNvSpPr/>
            <p:nvPr/>
          </p:nvSpPr>
          <p:spPr>
            <a:xfrm>
              <a:off x="4327168" y="1014785"/>
              <a:ext cx="691140" cy="6911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91F9E9C-7B56-84BD-28C5-D303AAC10938}"/>
                </a:ext>
              </a:extLst>
            </p:cNvPr>
            <p:cNvSpPr txBox="1"/>
            <p:nvPr/>
          </p:nvSpPr>
          <p:spPr>
            <a:xfrm>
              <a:off x="4397946" y="1038333"/>
              <a:ext cx="5495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200" b="1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A12A4EB-B30F-D88A-0CEB-D42814EE5EFB}"/>
              </a:ext>
            </a:extLst>
          </p:cNvPr>
          <p:cNvSpPr txBox="1"/>
          <p:nvPr/>
        </p:nvSpPr>
        <p:spPr>
          <a:xfrm>
            <a:off x="7083662" y="3402542"/>
            <a:ext cx="425234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000">
                <a:solidFill>
                  <a:schemeClr val="accent3"/>
                </a:solidFill>
                <a:ea typeface="Inter Semi Bold" panose="020B0502030000000004" pitchFamily="34" charset="0"/>
              </a:rPr>
              <a:t>Nutzung von </a:t>
            </a:r>
            <a:r>
              <a:rPr lang="de-de" sz="2000" b="0">
                <a:solidFill>
                  <a:schemeClr val="accent3"/>
                </a:solidFill>
                <a:ea typeface="Inter Semi Bold" panose="020B0502030000000004" pitchFamily="34" charset="0"/>
              </a:rPr>
              <a:t>KI zur Ermittlung und</a:t>
            </a:r>
            <a:br>
              <a:rPr lang="de-de" sz="2000" b="0">
                <a:solidFill>
                  <a:schemeClr val="accent3"/>
                </a:solidFill>
                <a:ea typeface="Inter Semi Bold" panose="020B0502030000000004" pitchFamily="34" charset="0"/>
              </a:rPr>
            </a:br>
            <a:r>
              <a:rPr lang="de-de" sz="2000" b="0">
                <a:solidFill>
                  <a:schemeClr val="accent3"/>
                </a:solidFill>
                <a:ea typeface="Inter Semi Bold" panose="020B0502030000000004" pitchFamily="34" charset="0"/>
              </a:rPr>
              <a:t>proaktiven Lösung von Problemen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9FE4D4E-2F6C-33E9-06F6-DCE017B8DAB2}"/>
              </a:ext>
            </a:extLst>
          </p:cNvPr>
          <p:cNvGrpSpPr/>
          <p:nvPr/>
        </p:nvGrpSpPr>
        <p:grpSpPr>
          <a:xfrm>
            <a:off x="621675" y="5265209"/>
            <a:ext cx="691140" cy="691140"/>
            <a:chOff x="4327168" y="1014785"/>
            <a:chExt cx="691140" cy="69114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EAE1B29-4B5B-C906-E6D1-AE86393C15E2}"/>
                </a:ext>
              </a:extLst>
            </p:cNvPr>
            <p:cNvSpPr/>
            <p:nvPr/>
          </p:nvSpPr>
          <p:spPr>
            <a:xfrm>
              <a:off x="4327168" y="1014785"/>
              <a:ext cx="691140" cy="6911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3C0FCD-7EAB-5F66-51EA-DDC727CD7E11}"/>
                </a:ext>
              </a:extLst>
            </p:cNvPr>
            <p:cNvSpPr txBox="1"/>
            <p:nvPr/>
          </p:nvSpPr>
          <p:spPr>
            <a:xfrm>
              <a:off x="4397946" y="1080666"/>
              <a:ext cx="5495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2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AD95DC-A18F-4B55-7BE6-513C9CF6B19C}"/>
              </a:ext>
            </a:extLst>
          </p:cNvPr>
          <p:cNvGrpSpPr/>
          <p:nvPr/>
        </p:nvGrpSpPr>
        <p:grpSpPr>
          <a:xfrm>
            <a:off x="6188508" y="5275792"/>
            <a:ext cx="691140" cy="691140"/>
            <a:chOff x="4327168" y="1014785"/>
            <a:chExt cx="691140" cy="69114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D5D40E4-B265-525C-3A6E-67973A6C649E}"/>
                </a:ext>
              </a:extLst>
            </p:cNvPr>
            <p:cNvSpPr/>
            <p:nvPr/>
          </p:nvSpPr>
          <p:spPr>
            <a:xfrm>
              <a:off x="4327168" y="1014785"/>
              <a:ext cx="691140" cy="6911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0B89168-F5B5-7EA8-B819-25E4DA34D98D}"/>
                </a:ext>
              </a:extLst>
            </p:cNvPr>
            <p:cNvSpPr txBox="1"/>
            <p:nvPr/>
          </p:nvSpPr>
          <p:spPr>
            <a:xfrm>
              <a:off x="4397946" y="1070083"/>
              <a:ext cx="5495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200" b="1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D8ED5826-A39F-AB26-1CEF-FD734EEE480B}"/>
              </a:ext>
            </a:extLst>
          </p:cNvPr>
          <p:cNvSpPr txBox="1"/>
          <p:nvPr/>
        </p:nvSpPr>
        <p:spPr>
          <a:xfrm>
            <a:off x="7083663" y="4958292"/>
            <a:ext cx="4246025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de-de" sz="2000">
                <a:solidFill>
                  <a:schemeClr val="accent1"/>
                </a:solidFill>
                <a:ea typeface="Inter Semi Bold" panose="020B0502030000000004" pitchFamily="34" charset="0"/>
              </a:rPr>
              <a:t>Verbesserung der </a:t>
            </a:r>
            <a:r>
              <a:rPr lang="de-de" sz="2000" b="0">
                <a:solidFill>
                  <a:schemeClr val="accent1"/>
                </a:solidFill>
                <a:ea typeface="Inter Semi Bold" panose="020B0502030000000004" pitchFamily="34" charset="0"/>
              </a:rPr>
              <a:t>Daten</a:t>
            </a:r>
            <a:r>
              <a:rPr lang="de-de" sz="2000">
                <a:solidFill>
                  <a:schemeClr val="accent1"/>
                </a:solidFill>
                <a:ea typeface="Inter Semi Bold" panose="020B0502030000000004" pitchFamily="34" charset="0"/>
              </a:rPr>
              <a:t>genauigkeit und Zugänglichkeit </a:t>
            </a:r>
            <a:r>
              <a:rPr lang="de-de" sz="2000" b="0">
                <a:solidFill>
                  <a:schemeClr val="accent1"/>
                </a:solidFill>
                <a:ea typeface="Inter Semi Bold" panose="020B0502030000000004" pitchFamily="34" charset="0"/>
              </a:rPr>
              <a:t>für </a:t>
            </a:r>
            <a:r>
              <a:rPr lang="de-de" sz="2000">
                <a:solidFill>
                  <a:schemeClr val="accent1"/>
                </a:solidFill>
                <a:ea typeface="Inter Semi Bold" panose="020B0502030000000004" pitchFamily="34" charset="0"/>
              </a:rPr>
              <a:t>ein optimiertes </a:t>
            </a:r>
            <a:r>
              <a:rPr lang="de-de" sz="2000" b="0">
                <a:solidFill>
                  <a:schemeClr val="accent1"/>
                </a:solidFill>
                <a:ea typeface="Inter Semi Bold" panose="020B0502030000000004" pitchFamily="34" charset="0"/>
              </a:rPr>
              <a:t>Asset-Management </a:t>
            </a:r>
            <a:br>
              <a:rPr lang="de-de" sz="2000">
                <a:solidFill>
                  <a:schemeClr val="accent1"/>
                </a:solidFill>
                <a:ea typeface="Inter Semi Bold" panose="020B0502030000000004" pitchFamily="34" charset="0"/>
              </a:rPr>
            </a:br>
            <a:r>
              <a:rPr lang="de-de" sz="2000" b="0">
                <a:solidFill>
                  <a:schemeClr val="accent1"/>
                </a:solidFill>
                <a:ea typeface="Inter Semi Bold" panose="020B0502030000000004" pitchFamily="34" charset="0"/>
              </a:rPr>
              <a:t>und optimierte Services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7CC38D-62DC-E83E-76FA-0C9B5B24A205}"/>
              </a:ext>
            </a:extLst>
          </p:cNvPr>
          <p:cNvSpPr/>
          <p:nvPr/>
        </p:nvSpPr>
        <p:spPr>
          <a:xfrm>
            <a:off x="0" y="0"/>
            <a:ext cx="12217426" cy="2523508"/>
          </a:xfrm>
          <a:prstGeom prst="rect">
            <a:avLst/>
          </a:prstGeom>
          <a:solidFill>
            <a:srgbClr val="4E03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red and purple squares&#10;&#10;Description automatically generated">
            <a:extLst>
              <a:ext uri="{FF2B5EF4-FFF2-40B4-BE49-F238E27FC236}">
                <a16:creationId xmlns:a16="http://schemas.microsoft.com/office/drawing/2014/main" id="{5E4EE0F3-7790-A262-FB34-31B5360342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278" r="-2057" b="-34536"/>
          <a:stretch/>
        </p:blipFill>
        <p:spPr>
          <a:xfrm flipH="1">
            <a:off x="8292933" y="0"/>
            <a:ext cx="3927817" cy="3858591"/>
          </a:xfrm>
          <a:prstGeom prst="rect">
            <a:avLst/>
          </a:prstGeom>
        </p:spPr>
      </p:pic>
      <p:sp>
        <p:nvSpPr>
          <p:cNvPr id="15" name="Title 5">
            <a:extLst>
              <a:ext uri="{FF2B5EF4-FFF2-40B4-BE49-F238E27FC236}">
                <a16:creationId xmlns:a16="http://schemas.microsoft.com/office/drawing/2014/main" id="{029F1C7B-D700-65CC-BFAF-F312D89F0371}"/>
              </a:ext>
            </a:extLst>
          </p:cNvPr>
          <p:cNvSpPr txBox="1">
            <a:spLocks/>
          </p:cNvSpPr>
          <p:nvPr/>
        </p:nvSpPr>
        <p:spPr>
          <a:xfrm>
            <a:off x="609601" y="-1484"/>
            <a:ext cx="9902711" cy="2524992"/>
          </a:xfrm>
          <a:prstGeom prst="rect">
            <a:avLst/>
          </a:prstGeom>
        </p:spPr>
        <p:txBody>
          <a:bodyPr lIns="0" tIns="0" rIns="91440" bIns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4 entscheidende Schritte zur Transformation Ihrer </a:t>
            </a:r>
            <a:br>
              <a:rPr lang="de-de" sz="2400" b="0">
                <a:latin typeface="Arial"/>
                <a:ea typeface="Inter Light" panose="02000403000000020004" pitchFamily="2" charset="0"/>
                <a:cs typeface="Arial"/>
              </a:rPr>
            </a:br>
            <a:r>
              <a:rPr lang="de-de" sz="24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IT-Service-Desk-Automatisierung</a:t>
            </a:r>
            <a:endParaRPr lang="en-US" sz="2400" b="0">
              <a:solidFill>
                <a:schemeClr val="bg1"/>
              </a:solidFill>
              <a:latin typeface="Arial"/>
              <a:ea typeface="Inter Light" panose="02000403000000020004" pitchFamily="2" charset="0"/>
              <a:cs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A1FE47-08AD-3AEF-8A48-DE27FB07D7D3}"/>
              </a:ext>
            </a:extLst>
          </p:cNvPr>
          <p:cNvSpPr txBox="1"/>
          <p:nvPr/>
        </p:nvSpPr>
        <p:spPr>
          <a:xfrm>
            <a:off x="1489314" y="5254625"/>
            <a:ext cx="393484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de-de" sz="2000">
                <a:solidFill>
                  <a:schemeClr val="accent2"/>
                </a:solidFill>
                <a:ea typeface="Inter Semi Bold" panose="020B0502030000000004" pitchFamily="34" charset="0"/>
              </a:rPr>
              <a:t>Einsatz </a:t>
            </a:r>
            <a:r>
              <a:rPr lang="de-de" sz="2000" b="0">
                <a:solidFill>
                  <a:schemeClr val="accent2"/>
                </a:solidFill>
                <a:ea typeface="Inter Semi Bold" panose="020B0502030000000004" pitchFamily="34" charset="0"/>
              </a:rPr>
              <a:t>von </a:t>
            </a:r>
            <a:r>
              <a:rPr lang="de-de" sz="2000">
                <a:solidFill>
                  <a:schemeClr val="accent2"/>
                </a:solidFill>
                <a:ea typeface="Inter Semi Bold" panose="020B0502030000000004" pitchFamily="34" charset="0"/>
              </a:rPr>
              <a:t>KI für</a:t>
            </a:r>
            <a:br>
              <a:rPr lang="de-de" sz="2000">
                <a:solidFill>
                  <a:schemeClr val="accent2"/>
                </a:solidFill>
                <a:ea typeface="Inter Semi Bold" panose="020B0502030000000004" pitchFamily="34" charset="0"/>
                <a:cs typeface="Arial"/>
              </a:rPr>
            </a:br>
            <a:r>
              <a:rPr lang="de-de" sz="2000">
                <a:solidFill>
                  <a:schemeClr val="accent2"/>
                </a:solidFill>
                <a:ea typeface="Inter Semi Bold" panose="020B0502030000000004" pitchFamily="34" charset="0"/>
              </a:rPr>
              <a:t>das Wissensmanagement </a:t>
            </a:r>
          </a:p>
        </p:txBody>
      </p:sp>
    </p:spTree>
    <p:extLst>
      <p:ext uri="{BB962C8B-B14F-4D97-AF65-F5344CB8AC3E}">
        <p14:creationId xmlns:p14="http://schemas.microsoft.com/office/powerpoint/2010/main" val="19617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B4E0D-231C-6BDE-7AC8-B6E473716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 up of a hexagon&#10;&#10;Description automatically generated">
            <a:extLst>
              <a:ext uri="{FF2B5EF4-FFF2-40B4-BE49-F238E27FC236}">
                <a16:creationId xmlns:a16="http://schemas.microsoft.com/office/drawing/2014/main" id="{7BE499FF-3734-6810-87AB-4839A4015E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828"/>
          <a:stretch/>
        </p:blipFill>
        <p:spPr>
          <a:xfrm>
            <a:off x="0" y="0"/>
            <a:ext cx="3528647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B2A81-EB2E-94FA-B382-8553AB501FF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034672" y="800099"/>
            <a:ext cx="7299210" cy="5295901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de-de" sz="1400" b="0">
                <a:ea typeface="Inter Light" panose="02000403000000020004" pitchFamily="2" charset="0"/>
              </a:rPr>
              <a:t>Dieser Report basiert zum Teil auf zwei Umfragen, die von Ivanti in der ersten Hälfte des Jahres 2023 durchgeführt wurden: „Die Zukunft des </a:t>
            </a:r>
            <a:r>
              <a:rPr lang="de-de" sz="1400" b="0" err="1">
                <a:ea typeface="Inter Light" panose="02000403000000020004" pitchFamily="2" charset="0"/>
              </a:rPr>
              <a:t>Everywhere</a:t>
            </a:r>
            <a:r>
              <a:rPr lang="de-de" sz="1400" b="0">
                <a:ea typeface="Inter Light" panose="02000403000000020004" pitchFamily="2" charset="0"/>
              </a:rPr>
              <a:t> Work (Arbeiten von jedem Ort aus) aufwerten” und „Neue Imperative für die digitale Mitarbeitererfahrung”. Insgesamt wurden im Rahmen dieser beiden Studien 16.200 Führungskräfte, IT-Fachleute und Büroangestellte befragt. Der Bericht beruft sich auch auf Untersuchungen aus Drittquellen. </a:t>
            </a:r>
          </a:p>
          <a:p>
            <a:pPr>
              <a:lnSpc>
                <a:spcPct val="150000"/>
              </a:lnSpc>
            </a:pPr>
            <a:r>
              <a:rPr lang="de-de" sz="1400" b="0">
                <a:ea typeface="Inter Light" panose="02000403000000020004" pitchFamily="2" charset="0"/>
              </a:rPr>
              <a:t>Diese Studie wurde von Ravn Research durchgeführt, und die Teilnehmer wurden von MSI </a:t>
            </a:r>
            <a:r>
              <a:rPr lang="de-de" sz="1400" b="0" err="1">
                <a:ea typeface="Inter Light" panose="02000403000000020004" pitchFamily="2" charset="0"/>
              </a:rPr>
              <a:t>Advanced</a:t>
            </a:r>
            <a:r>
              <a:rPr lang="de-de" sz="1400" b="0">
                <a:ea typeface="Inter Light" panose="02000403000000020004" pitchFamily="2" charset="0"/>
              </a:rPr>
              <a:t> Customer </a:t>
            </a:r>
            <a:r>
              <a:rPr lang="de-de" sz="1400" b="0" err="1">
                <a:ea typeface="Inter Light" panose="02000403000000020004" pitchFamily="2" charset="0"/>
              </a:rPr>
              <a:t>Insights</a:t>
            </a:r>
            <a:r>
              <a:rPr lang="de-de" sz="1400" b="0">
                <a:ea typeface="Inter Light" panose="02000403000000020004" pitchFamily="2" charset="0"/>
              </a:rPr>
              <a:t> rekrutiert. Die Umfrageergebnisse sind nicht gewichtet. Weitere Einzelheiten nach Ländern sind auf Anfrage erhältlich. </a:t>
            </a:r>
          </a:p>
          <a:p>
            <a:pPr>
              <a:lnSpc>
                <a:spcPct val="150000"/>
              </a:lnSpc>
            </a:pPr>
            <a:r>
              <a:rPr lang="de-de" sz="1400" b="0">
                <a:effectLst/>
              </a:rPr>
              <a:t>Weitere Ivanti-Forschungsergebnisse zu IT, Sicherheit und Zukunft der Arbeit finden Sie unter </a:t>
            </a:r>
            <a:r>
              <a:rPr lang="de-de" sz="1400" b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ivanti.com/</a:t>
            </a:r>
            <a:r>
              <a:rPr lang="de-de" sz="1400" b="0" err="1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</a:t>
            </a:r>
            <a:r>
              <a:rPr lang="de-de" sz="1400" b="0">
                <a:effectLst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400" b="0">
              <a:ea typeface="Inter Light" panose="02000403000000020004" pitchFamily="2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AC41FDC-E48D-BA43-1896-91D6CD6045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0755" y="6184712"/>
            <a:ext cx="895580" cy="3987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6D8FE0-5CC5-0DB5-BFC0-456CA1F09DFC}"/>
              </a:ext>
            </a:extLst>
          </p:cNvPr>
          <p:cNvSpPr txBox="1"/>
          <p:nvPr/>
        </p:nvSpPr>
        <p:spPr>
          <a:xfrm>
            <a:off x="5466693" y="6373688"/>
            <a:ext cx="620665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de-de" sz="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Inter Italic"/>
                <a:cs typeface="Arial"/>
              </a:rPr>
              <a:t>Copyright © 2024, </a:t>
            </a:r>
            <a:r>
              <a:rPr lang="de-de" sz="80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Inter Italic"/>
                <a:cs typeface="Arial"/>
              </a:rPr>
              <a:t>Ivanti</a:t>
            </a:r>
            <a:r>
              <a:rPr lang="de-de" sz="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Inter Italic"/>
                <a:cs typeface="Arial"/>
              </a:rPr>
              <a:t>. Alle Rechte vorbehalten. AITSM-Report 2024. 2/24 </a:t>
            </a:r>
            <a:r>
              <a:rPr lang="de-de" sz="800">
                <a:solidFill>
                  <a:schemeClr val="tx1">
                    <a:lumMod val="75000"/>
                    <a:lumOff val="25000"/>
                  </a:schemeClr>
                </a:solidFill>
                <a:latin typeface="Inter Italic"/>
                <a:cs typeface="Arial"/>
              </a:rPr>
              <a:t>DH-v01</a:t>
            </a:r>
            <a:endParaRPr lang="de-de" sz="800">
              <a:solidFill>
                <a:schemeClr val="tx1">
                  <a:lumMod val="75000"/>
                  <a:lumOff val="25000"/>
                </a:schemeClr>
              </a:solidFill>
              <a:effectLst/>
              <a:latin typeface="Inter Italic"/>
              <a:cs typeface="Arial"/>
            </a:endParaRPr>
          </a:p>
          <a:p>
            <a:pPr algn="r"/>
            <a:endParaRPr lang="en-US" sz="100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149043-CECF-3CA3-8F81-BE78D52CD8C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00247" y="2940856"/>
            <a:ext cx="2725823" cy="976289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de-de" sz="3200">
                <a:solidFill>
                  <a:schemeClr val="bg1"/>
                </a:solidFill>
                <a:ea typeface="Inter Semi Bold" panose="020B0502030000000004" pitchFamily="34" charset="0"/>
              </a:rPr>
              <a:t>Über die Studie</a:t>
            </a:r>
          </a:p>
        </p:txBody>
      </p:sp>
    </p:spTree>
    <p:extLst>
      <p:ext uri="{BB962C8B-B14F-4D97-AF65-F5344CB8AC3E}">
        <p14:creationId xmlns:p14="http://schemas.microsoft.com/office/powerpoint/2010/main" val="8407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vanti.com">
  <a:themeElements>
    <a:clrScheme name="Custom 1">
      <a:dk1>
        <a:srgbClr val="231F20"/>
      </a:dk1>
      <a:lt1>
        <a:srgbClr val="FFFFFF"/>
      </a:lt1>
      <a:dk2>
        <a:srgbClr val="FF1515"/>
      </a:dk2>
      <a:lt2>
        <a:srgbClr val="FF9D00"/>
      </a:lt2>
      <a:accent1>
        <a:srgbClr val="4E0389"/>
      </a:accent1>
      <a:accent2>
        <a:srgbClr val="850A64"/>
      </a:accent2>
      <a:accent3>
        <a:srgbClr val="B60F45"/>
      </a:accent3>
      <a:accent4>
        <a:srgbClr val="E71326"/>
      </a:accent4>
      <a:accent5>
        <a:srgbClr val="FF380F"/>
      </a:accent5>
      <a:accent6>
        <a:srgbClr val="FF7106"/>
      </a:accent6>
      <a:hlink>
        <a:srgbClr val="4E0389"/>
      </a:hlink>
      <a:folHlink>
        <a:srgbClr val="6605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_Ivanti-Deck-v3" id="{7DCB42D9-6988-8E4B-AB44-21087DA21EDB}" vid="{0731EA20-05FC-C54C-96AE-AE34575CC1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A529CB4A62A742AE048CABF7079222" ma:contentTypeVersion="29" ma:contentTypeDescription="Create a new document." ma:contentTypeScope="" ma:versionID="bea759b22810742c6e608d460e70f72a">
  <xsd:schema xmlns:xsd="http://www.w3.org/2001/XMLSchema" xmlns:xs="http://www.w3.org/2001/XMLSchema" xmlns:p="http://schemas.microsoft.com/office/2006/metadata/properties" xmlns:ns2="5fdd1cf4-3cc0-4432-a7a2-7109790f3d31" xmlns:ns3="da53939c-dcd9-44dd-ac85-d0bd4e15d91e" targetNamespace="http://schemas.microsoft.com/office/2006/metadata/properties" ma:root="true" ma:fieldsID="d23d51fd32b8d95dec40b7cb004a5fd0" ns2:_="" ns3:_="">
    <xsd:import namespace="5fdd1cf4-3cc0-4432-a7a2-7109790f3d31"/>
    <xsd:import namespace="da53939c-dcd9-44dd-ac85-d0bd4e15d91e"/>
    <xsd:element name="properties">
      <xsd:complexType>
        <xsd:sequence>
          <xsd:element name="documentManagement">
            <xsd:complexType>
              <xsd:all>
                <xsd:element ref="ns2:VideoTags2" minOccurs="0"/>
                <xsd:element ref="ns2:Choice" minOccurs="0"/>
                <xsd:element ref="ns2:Hyperlink" minOccurs="0"/>
                <xsd:element ref="ns2:ImageTyp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ec12fc0442a7451bb3784213255a0053" minOccurs="0"/>
                <xsd:element ref="ns2:MediaServiceObjectDetectorVersions" minOccurs="0"/>
                <xsd:element ref="ns2:Round_x002d_01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dd1cf4-3cc0-4432-a7a2-7109790f3d31" elementFormDefault="qualified">
    <xsd:import namespace="http://schemas.microsoft.com/office/2006/documentManagement/types"/>
    <xsd:import namespace="http://schemas.microsoft.com/office/infopath/2007/PartnerControls"/>
    <xsd:element name="VideoTags2" ma:index="2" nillable="true" ma:displayName="Video Tags" ma:format="Dropdown" ma:internalName="VideoTags2" ma:readOnly="false">
      <xsd:simpleType>
        <xsd:union memberTypes="dms:Text">
          <xsd:simpleType>
            <xsd:restriction base="dms:Choice">
              <xsd:enumeration value="High Level Marketing"/>
              <xsd:enumeration value="Product Overview"/>
              <xsd:enumeration value="Product Webinar"/>
              <xsd:enumeration value="Product Demo"/>
              <xsd:enumeration value="Customer Case Study"/>
              <xsd:enumeration value="Solutions"/>
              <xsd:enumeration value="Social Media"/>
              <xsd:enumeration value="B-Roll"/>
              <xsd:enumeration value="Employee"/>
            </xsd:restriction>
          </xsd:simpleType>
        </xsd:union>
      </xsd:simpleType>
    </xsd:element>
    <xsd:element name="Choice" ma:index="4" nillable="true" ma:displayName="Choice" ma:format="Dropdown" ma:internalName="Choice" ma:readOnly="false">
      <xsd:simpleType>
        <xsd:restriction base="dms:Choice">
          <xsd:enumeration value="Choice 1"/>
          <xsd:enumeration value="Choice 2"/>
          <xsd:enumeration value="Choice 3"/>
        </xsd:restriction>
      </xsd:simpleType>
    </xsd:element>
    <xsd:element name="Hyperlink" ma:index="5" nillable="true" ma:displayName="Hyperlink" ma:format="Hyperlink" ma:internalName="Hyperlink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ype" ma:index="7" nillable="true" ma:displayName="Image Type" ma:description="One word description on image type" ma:format="Dropdown" ma:hidden="true" ma:internalName="ImageType" ma:readOnly="false">
      <xsd:simpleType>
        <xsd:union memberTypes="dms:Text">
          <xsd:simpleType>
            <xsd:restriction base="dms:Choice">
              <xsd:enumeration value="Abstract"/>
              <xsd:enumeration value="People"/>
              <xsd:enumeration value="Landscape"/>
              <xsd:enumeration value="City Scape"/>
              <xsd:enumeration value="Device"/>
              <xsd:enumeration value="Hardware"/>
              <xsd:enumeration value="People / Device"/>
              <xsd:enumeration value="Environment"/>
              <xsd:enumeration value="Banner"/>
              <xsd:enumeration value="Illustration"/>
              <xsd:enumeration value="Supply Chain"/>
              <xsd:enumeration value="Picked"/>
            </xsd:restriction>
          </xsd:simpleType>
        </xsd:un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description="" ma:hidden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Location" ma:index="17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b908e508-2fda-4ce2-b952-de9af3137c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ec12fc0442a7451bb3784213255a0053" ma:index="28" nillable="true" ma:taxonomy="true" ma:internalName="ec12fc0442a7451bb3784213255a0053" ma:taxonomyFieldName="Metadata" ma:displayName="Metadata" ma:readOnly="false" ma:default="" ma:fieldId="{ec12fc04-42a7-451b-b378-4213255a0053}" ma:taxonomyMulti="true" ma:sspId="b908e508-2fda-4ce2-b952-de9af3137cf6" ma:termSetId="de0ca529-ebc5-483a-bc36-3f779659f540" ma:anchorId="ad9f7cd0-e3be-4f79-8a72-5a644443adaa" ma:open="fals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Round_x002d_01" ma:index="31" nillable="true" ma:displayName="Round-01" ma:default="0" ma:format="Dropdown" ma:internalName="Round_x002d_01">
      <xsd:simpleType>
        <xsd:restriction base="dms:Boolean"/>
      </xsd:simpleType>
    </xsd:element>
    <xsd:element name="MediaServiceSearchProperties" ma:index="3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33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53939c-dcd9-44dd-ac85-d0bd4e15d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25" nillable="true" ma:displayName="Taxonomy Catch All Column" ma:hidden="true" ma:list="{83c747c0-d340-4bb6-9118-c27eb0231322}" ma:internalName="TaxCatchAll" ma:readOnly="false" ma:showField="CatchAllData" ma:web="da53939c-dcd9-44dd-ac85-d0bd4e15d9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a53939c-dcd9-44dd-ac85-d0bd4e15d91e">
      <UserInfo>
        <DisplayName>Josh Davis</DisplayName>
        <AccountId>20</AccountId>
        <AccountType/>
      </UserInfo>
      <UserInfo>
        <DisplayName>SharingLinks.87fdd38a-45e5-4d97-b413-3eeaf8bb6666.AnonymousEdit.5bbff589-47cd-44e1-997e-fceb23a4aa74</DisplayName>
        <AccountId>164</AccountId>
        <AccountType/>
      </UserInfo>
      <UserInfo>
        <DisplayName>SharingLinks.f0c3e727-f46f-4311-aee3-c3aaf26c2815.AnonymousEdit.37dd1087-201d-4547-a731-a6de6a360e4f</DisplayName>
        <AccountId>90</AccountId>
        <AccountType/>
      </UserInfo>
      <UserInfo>
        <DisplayName>Guest Contributor</DisplayName>
        <AccountId>220</AccountId>
        <AccountType/>
      </UserInfo>
      <UserInfo>
        <DisplayName>Nate Stitt</DisplayName>
        <AccountId>3558</AccountId>
        <AccountType/>
      </UserInfo>
      <UserInfo>
        <DisplayName>Rachel Haberman</DisplayName>
        <AccountId>5751</AccountId>
        <AccountType/>
      </UserInfo>
      <UserInfo>
        <DisplayName>Paige Breaux</DisplayName>
        <AccountId>11248</AccountId>
        <AccountType/>
      </UserInfo>
      <UserInfo>
        <DisplayName>Viktoriia Bogdanova</DisplayName>
        <AccountId>10368</AccountId>
        <AccountType/>
      </UserInfo>
    </SharedWithUsers>
    <lcf76f155ced4ddcb4097134ff3c332f xmlns="5fdd1cf4-3cc0-4432-a7a2-7109790f3d31">
      <Terms xmlns="http://schemas.microsoft.com/office/infopath/2007/PartnerControls"/>
    </lcf76f155ced4ddcb4097134ff3c332f>
    <TaxCatchAll xmlns="da53939c-dcd9-44dd-ac85-d0bd4e15d91e" xsi:nil="true"/>
    <ec12fc0442a7451bb3784213255a0053 xmlns="5fdd1cf4-3cc0-4432-a7a2-7109790f3d31">
      <Terms xmlns="http://schemas.microsoft.com/office/infopath/2007/PartnerControls"/>
    </ec12fc0442a7451bb3784213255a0053>
    <Choice xmlns="5fdd1cf4-3cc0-4432-a7a2-7109790f3d31" xsi:nil="true"/>
    <ImageType xmlns="5fdd1cf4-3cc0-4432-a7a2-7109790f3d31" xsi:nil="true"/>
    <Hyperlink xmlns="5fdd1cf4-3cc0-4432-a7a2-7109790f3d31">
      <Url xsi:nil="true"/>
      <Description xsi:nil="true"/>
    </Hyperlink>
    <VideoTags2 xmlns="5fdd1cf4-3cc0-4432-a7a2-7109790f3d31" xsi:nil="true"/>
    <Round_x002d_01 xmlns="5fdd1cf4-3cc0-4432-a7a2-7109790f3d31">false</Round_x002d_01>
    <Thumbnail xmlns="5fdd1cf4-3cc0-4432-a7a2-7109790f3d3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E60D3D-3191-4420-B43C-B86EFDCCCBC5}">
  <ds:schemaRefs>
    <ds:schemaRef ds:uri="5fdd1cf4-3cc0-4432-a7a2-7109790f3d31"/>
    <ds:schemaRef ds:uri="da53939c-dcd9-44dd-ac85-d0bd4e15d9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CB0EF9E-F3DB-46E2-8E0E-2E5173DFB725}">
  <ds:schemaRefs>
    <ds:schemaRef ds:uri="5fdd1cf4-3cc0-4432-a7a2-7109790f3d31"/>
    <ds:schemaRef ds:uri="da53939c-dcd9-44dd-ac85-d0bd4e15d91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877EAB8-41EC-4E76-BA90-2170B2404B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419</Words>
  <Application>Microsoft Macintosh PowerPoint</Application>
  <PresentationFormat>Widescreen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Wingdings</vt:lpstr>
      <vt:lpstr>Inter Italic</vt:lpstr>
      <vt:lpstr>Arial</vt:lpstr>
      <vt:lpstr>ivanti.com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 State of Cybersecurity Report:</dc:title>
  <dc:subject>Executive Summary and Key Findings</dc:subject>
  <dc:creator>Paige Breaux</dc:creator>
  <cp:keywords/>
  <dc:description>Read the full report and download all charts at ivanti.com/stateofcyber 
</dc:description>
  <cp:lastModifiedBy>Nan Frazee-Byington</cp:lastModifiedBy>
  <cp:revision>4</cp:revision>
  <dcterms:created xsi:type="dcterms:W3CDTF">2023-12-21T16:05:45Z</dcterms:created>
  <dcterms:modified xsi:type="dcterms:W3CDTF">2024-03-05T13:34:14Z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0x010100C6A529CB4A62A742AE048CABF7079222</vt:lpwstr>
  </property>
  <property fmtid="{D5CDD505-2E9C-101B-9397-08002B2CF9AE}" pid="4" name="Metadata">
    <vt:lpwstr/>
  </property>
</Properties>
</file>