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ink/ink1.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07" r:id="rId4"/>
  </p:sldMasterIdLst>
  <p:notesMasterIdLst>
    <p:notesMasterId r:id="rId17"/>
  </p:notesMasterIdLst>
  <p:sldIdLst>
    <p:sldId id="256" r:id="rId5"/>
    <p:sldId id="258" r:id="rId6"/>
    <p:sldId id="2147478971" r:id="rId7"/>
    <p:sldId id="2147478970" r:id="rId8"/>
    <p:sldId id="2147478974" r:id="rId9"/>
    <p:sldId id="2147478975" r:id="rId10"/>
    <p:sldId id="2147478930" r:id="rId11"/>
    <p:sldId id="2147478960" r:id="rId12"/>
    <p:sldId id="2147478962" r:id="rId13"/>
    <p:sldId id="2147478965" r:id="rId14"/>
    <p:sldId id="2147478966" r:id="rId15"/>
    <p:sldId id="2147478934" r:id="rId16"/>
  </p:sldIdLst>
  <p:sldSz cx="12192000" cy="6858000"/>
  <p:notesSz cx="6858000" cy="9144000"/>
  <p:embeddedFontLst>
    <p:embeddedFont>
      <p:font typeface="Meiryo UI" panose="020B0604030504040204" pitchFamily="34" charset="-128"/>
      <p:regular r:id="rId18"/>
      <p:bold r:id="rId19"/>
      <p:italic r:id="rId20"/>
      <p:boldItalic r:id="rId21"/>
    </p:embeddedFont>
    <p:embeddedFont>
      <p:font typeface="Inter" panose="020B0502030000000004" pitchFamily="34" charset="0"/>
      <p:regular r:id="rId22"/>
      <p:bold r:id="rId23"/>
      <p:italic r:id="rId24"/>
      <p:boldItalic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C0CF368-E145-BE4B-820D-764E7214D5FD}">
          <p14:sldIdLst>
            <p14:sldId id="256"/>
            <p14:sldId id="258"/>
            <p14:sldId id="2147478971"/>
            <p14:sldId id="2147478970"/>
            <p14:sldId id="2147478974"/>
            <p14:sldId id="2147478975"/>
            <p14:sldId id="2147478930"/>
            <p14:sldId id="2147478960"/>
            <p14:sldId id="2147478962"/>
            <p14:sldId id="2147478965"/>
            <p14:sldId id="2147478966"/>
            <p14:sldId id="2147478934"/>
          </p14:sldIdLst>
        </p14:section>
        <p14:section name="Default Section" id="{AE296E3E-4FFA-D149-8A6F-1345DA5E5C72}">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719170A-C400-D152-F9A3-6F5958D1740B}" name="Fred Gosker" initials="FG" userId="S::Fred.Gosker@ivanti.com::cdf424eb-1e63-4ca4-bcc7-bede1cc03e32" providerId="AD"/>
  <p188:author id="{8A9A9F2D-AFC0-9673-4CFD-40F1C825BCA6}" name="Rachel Haberman" initials="RH" userId="S::rachel.haberman@ivanti.com::b9637989-e1d2-4578-b50b-e8246d3a296e" providerId="AD"/>
  <p188:author id="{5E3D9B5D-32A8-C702-7B42-68F84607944D}" name="Devin Hanson" initials="DH" userId="S::devin.hanson@ivanti.com::58ccc2a3-3649-461e-8a55-57d52dbae2f6" providerId="AD"/>
  <p188:author id="{4FF61F7F-8BFD-A616-E8DC-517718F72168}" name="Paige Breaux" initials="PB" userId="S::paige.breaux@ivanti.com::a63b32b6-6732-400a-a2cf-b4842bf2a45c" providerId="AD"/>
  <p188:author id="{B653AF7F-1DE4-6130-D099-CB56768DAEDB}" name="Paige Breaux" initials="" userId="S::Paige.Breaux@ivanti.com::a63b32b6-6732-400a-a2cf-b4842bf2a45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E0389"/>
    <a:srgbClr val="B60F45"/>
    <a:srgbClr val="280B3F"/>
    <a:srgbClr val="F8F1E9"/>
    <a:srgbClr val="CF1F37"/>
    <a:srgbClr val="FFFC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61"/>
    <p:restoredTop sz="94641"/>
  </p:normalViewPr>
  <p:slideViewPr>
    <p:cSldViewPr snapToGrid="0">
      <p:cViewPr varScale="1">
        <p:scale>
          <a:sx n="177" d="100"/>
          <a:sy n="177" d="100"/>
        </p:scale>
        <p:origin x="2144" y="4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4.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7.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6.fntdata"/><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font" Target="fonts/font2.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5.fntdata"/><Relationship Id="rId27" Type="http://schemas.openxmlformats.org/officeDocument/2006/relationships/viewProps" Target="viewProps.xml"/><Relationship Id="rId30" Type="http://schemas.microsoft.com/office/2018/10/relationships/authors" Targe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2"/>
            </a:solidFill>
          </c:spPr>
          <c:dPt>
            <c:idx val="0"/>
            <c:bubble3D val="0"/>
            <c:spPr>
              <a:solidFill>
                <a:schemeClr val="accent2"/>
              </a:solidFill>
              <a:ln w="19050">
                <a:solidFill>
                  <a:schemeClr val="lt1"/>
                </a:solidFill>
              </a:ln>
              <a:effectLst/>
            </c:spPr>
            <c:extLst>
              <c:ext xmlns:c16="http://schemas.microsoft.com/office/drawing/2014/chart" uri="{C3380CC4-5D6E-409C-BE32-E72D297353CC}">
                <c16:uniqueId val="{00000001-E003-2C41-9335-3EADCDD3C3D5}"/>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3-E003-2C41-9335-3EADCDD3C3D5}"/>
              </c:ext>
            </c:extLst>
          </c:dPt>
          <c:cat>
            <c:strRef>
              <c:f>Sheet1!$A$2:$A$3</c:f>
              <c:strCache>
                <c:ptCount val="2"/>
                <c:pt idx="0">
                  <c:v>1st Qtr</c:v>
                </c:pt>
                <c:pt idx="1">
                  <c:v>2nd Qtr</c:v>
                </c:pt>
              </c:strCache>
            </c:strRef>
          </c:cat>
          <c:val>
            <c:numRef>
              <c:f>Sheet1!$B$2:$B$3</c:f>
              <c:numCache>
                <c:formatCode>General</c:formatCode>
                <c:ptCount val="2"/>
                <c:pt idx="0">
                  <c:v>30</c:v>
                </c:pt>
                <c:pt idx="1">
                  <c:v>70</c:v>
                </c:pt>
              </c:numCache>
            </c:numRef>
          </c:val>
          <c:extLst>
            <c:ext xmlns:c16="http://schemas.microsoft.com/office/drawing/2014/chart" uri="{C3380CC4-5D6E-409C-BE32-E72D297353CC}">
              <c16:uniqueId val="{00000004-E003-2C41-9335-3EADCDD3C3D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solidFill>
          </c:spPr>
          <c:dPt>
            <c:idx val="0"/>
            <c:bubble3D val="0"/>
            <c:spPr>
              <a:solidFill>
                <a:schemeClr val="accent2"/>
              </a:solidFill>
              <a:ln w="19050">
                <a:solidFill>
                  <a:schemeClr val="lt1"/>
                </a:solidFill>
              </a:ln>
              <a:effectLst/>
            </c:spPr>
            <c:extLst>
              <c:ext xmlns:c16="http://schemas.microsoft.com/office/drawing/2014/chart" uri="{C3380CC4-5D6E-409C-BE32-E72D297353CC}">
                <c16:uniqueId val="{00000001-26FD-894D-B7DD-78793CD35FCD}"/>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3-26FD-894D-B7DD-78793CD35FCD}"/>
              </c:ext>
            </c:extLst>
          </c:dPt>
          <c:cat>
            <c:strRef>
              <c:f>Sheet1!$A$2:$A$3</c:f>
              <c:strCache>
                <c:ptCount val="2"/>
                <c:pt idx="0">
                  <c:v>1st Qtr</c:v>
                </c:pt>
                <c:pt idx="1">
                  <c:v>2nd Qtr</c:v>
                </c:pt>
              </c:strCache>
            </c:strRef>
          </c:cat>
          <c:val>
            <c:numRef>
              <c:f>Sheet1!$B$2:$B$3</c:f>
              <c:numCache>
                <c:formatCode>General</c:formatCode>
                <c:ptCount val="2"/>
                <c:pt idx="0">
                  <c:v>63</c:v>
                </c:pt>
                <c:pt idx="1">
                  <c:v>37</c:v>
                </c:pt>
              </c:numCache>
            </c:numRef>
          </c:val>
          <c:extLst>
            <c:ext xmlns:c16="http://schemas.microsoft.com/office/drawing/2014/chart" uri="{C3380CC4-5D6E-409C-BE32-E72D297353CC}">
              <c16:uniqueId val="{00000004-26FD-894D-B7DD-78793CD35FC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9F0C54"/>
            </a:solidFill>
          </c:spPr>
          <c:dPt>
            <c:idx val="0"/>
            <c:bubble3D val="0"/>
            <c:spPr>
              <a:solidFill>
                <a:srgbClr val="4E0389"/>
              </a:solidFill>
              <a:ln w="19050">
                <a:solidFill>
                  <a:schemeClr val="lt1"/>
                </a:solidFill>
              </a:ln>
              <a:effectLst/>
            </c:spPr>
            <c:extLst>
              <c:ext xmlns:c16="http://schemas.microsoft.com/office/drawing/2014/chart" uri="{C3380CC4-5D6E-409C-BE32-E72D297353CC}">
                <c16:uniqueId val="{00000001-4C10-48CB-BA68-6F125F0EC63F}"/>
              </c:ext>
            </c:extLst>
          </c:dPt>
          <c:dPt>
            <c:idx val="1"/>
            <c:bubble3D val="0"/>
            <c:spPr>
              <a:solidFill>
                <a:srgbClr val="B60F45"/>
              </a:solidFill>
              <a:ln w="19050">
                <a:solidFill>
                  <a:schemeClr val="lt1"/>
                </a:solidFill>
              </a:ln>
              <a:effectLst/>
            </c:spPr>
            <c:extLst>
              <c:ext xmlns:c16="http://schemas.microsoft.com/office/drawing/2014/chart" uri="{C3380CC4-5D6E-409C-BE32-E72D297353CC}">
                <c16:uniqueId val="{00000003-4C10-48CB-BA68-6F125F0EC63F}"/>
              </c:ext>
            </c:extLst>
          </c:dPt>
          <c:cat>
            <c:strRef>
              <c:f>Sheet1!$A$2:$A$3</c:f>
              <c:strCache>
                <c:ptCount val="2"/>
                <c:pt idx="0">
                  <c:v>1st Qtr</c:v>
                </c:pt>
                <c:pt idx="1">
                  <c:v>2nd Qtr</c:v>
                </c:pt>
              </c:strCache>
            </c:strRef>
          </c:cat>
          <c:val>
            <c:numRef>
              <c:f>Sheet1!$B$2:$B$3</c:f>
              <c:numCache>
                <c:formatCode>General</c:formatCode>
                <c:ptCount val="2"/>
                <c:pt idx="0">
                  <c:v>73</c:v>
                </c:pt>
                <c:pt idx="1">
                  <c:v>27</c:v>
                </c:pt>
              </c:numCache>
            </c:numRef>
          </c:val>
          <c:extLst>
            <c:ext xmlns:c16="http://schemas.microsoft.com/office/drawing/2014/chart" uri="{C3380CC4-5D6E-409C-BE32-E72D297353CC}">
              <c16:uniqueId val="{00000004-4C10-48CB-BA68-6F125F0EC63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solidFill>
          </c:spPr>
          <c:dPt>
            <c:idx val="0"/>
            <c:bubble3D val="0"/>
            <c:spPr>
              <a:solidFill>
                <a:schemeClr val="accent2"/>
              </a:solidFill>
              <a:ln w="19050">
                <a:solidFill>
                  <a:schemeClr val="lt1"/>
                </a:solidFill>
              </a:ln>
              <a:effectLst/>
            </c:spPr>
            <c:extLst>
              <c:ext xmlns:c16="http://schemas.microsoft.com/office/drawing/2014/chart" uri="{C3380CC4-5D6E-409C-BE32-E72D297353CC}">
                <c16:uniqueId val="{00000001-26FD-894D-B7DD-78793CD35FCD}"/>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3-26FD-894D-B7DD-78793CD35FCD}"/>
              </c:ext>
            </c:extLst>
          </c:dPt>
          <c:cat>
            <c:strRef>
              <c:f>Sheet1!$A$2:$A$3</c:f>
              <c:strCache>
                <c:ptCount val="2"/>
                <c:pt idx="0">
                  <c:v>1st Qtr</c:v>
                </c:pt>
                <c:pt idx="1">
                  <c:v>2nd Qtr</c:v>
                </c:pt>
              </c:strCache>
            </c:strRef>
          </c:cat>
          <c:val>
            <c:numRef>
              <c:f>Sheet1!$B$2:$B$3</c:f>
              <c:numCache>
                <c:formatCode>General</c:formatCode>
                <c:ptCount val="2"/>
                <c:pt idx="0">
                  <c:v>42</c:v>
                </c:pt>
                <c:pt idx="1">
                  <c:v>58</c:v>
                </c:pt>
              </c:numCache>
            </c:numRef>
          </c:val>
          <c:extLst>
            <c:ext xmlns:c16="http://schemas.microsoft.com/office/drawing/2014/chart" uri="{C3380CC4-5D6E-409C-BE32-E72D297353CC}">
              <c16:uniqueId val="{00000004-26FD-894D-B7DD-78793CD35FC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6T15:21:56.443"/>
    </inkml:context>
    <inkml:brush xml:id="br0">
      <inkml:brushProperty name="width" value="0.1" units="cm"/>
      <inkml:brushProperty name="height" value="0.1" units="cm"/>
    </inkml:brush>
  </inkml:definitions>
  <inkml:trace contextRef="#ctx0" brushRef="#br0">21937 6859 871 0 0,'0'1'5432'0'0,"3"-2"-2432"0"0,2-2-3116 0 0,2-1 24 0 0,0 1 16 0 0,1 1-4 0 0,-2 0-60 0 0,0 1-108 0 0,-2 2-140 0 0,-2 2-40 0 0,0 3 36 0 0,-2 1-128 0 0,0 2-156 0 0,-3 1-496 0 0,0 0-1068 0 0,-1 1 568 0 0,-1-2 609 0 0,3-15 1063 0 0,1-8 0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29EB21-A0D4-457B-B973-8BAF61D375B5}" type="datetimeFigureOut">
              <a:t>1/28/26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520126-CFD2-4B43-982C-268506405619}" type="slidenum">
              <a:t>‹#›</a:t>
            </a:fld>
            <a:endParaRPr lang="en-US"/>
          </a:p>
        </p:txBody>
      </p:sp>
    </p:spTree>
    <p:extLst>
      <p:ext uri="{BB962C8B-B14F-4D97-AF65-F5344CB8AC3E}">
        <p14:creationId xmlns:p14="http://schemas.microsoft.com/office/powerpoint/2010/main" val="3827003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1</a:t>
            </a:fld>
            <a:endParaRPr lang="en-US"/>
          </a:p>
        </p:txBody>
      </p:sp>
    </p:spTree>
    <p:extLst>
      <p:ext uri="{BB962C8B-B14F-4D97-AF65-F5344CB8AC3E}">
        <p14:creationId xmlns:p14="http://schemas.microsoft.com/office/powerpoint/2010/main" val="2632498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A6363-E6C9-E7E9-8D8C-C571B30CD1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E78653-F29A-252A-7438-16D2CD72B4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1A403D-F453-6E77-CE79-D6E2CFC3817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E5C65B0-D52B-E270-C19A-D43422F0461F}"/>
              </a:ext>
            </a:extLst>
          </p:cNvPr>
          <p:cNvSpPr>
            <a:spLocks noGrp="1"/>
          </p:cNvSpPr>
          <p:nvPr>
            <p:ph type="sldNum" sz="quarter" idx="5"/>
          </p:nvPr>
        </p:nvSpPr>
        <p:spPr/>
        <p:txBody>
          <a:bodyPr/>
          <a:lstStyle/>
          <a:p>
            <a:fld id="{6A6C0BA5-3971-3645-86F9-CC5C47721CEF}" type="slidenum">
              <a:rPr lang="en-US" smtClean="0"/>
              <a:pPr/>
              <a:t>10</a:t>
            </a:fld>
            <a:endParaRPr lang="en-US"/>
          </a:p>
        </p:txBody>
      </p:sp>
    </p:spTree>
    <p:extLst>
      <p:ext uri="{BB962C8B-B14F-4D97-AF65-F5344CB8AC3E}">
        <p14:creationId xmlns:p14="http://schemas.microsoft.com/office/powerpoint/2010/main" val="764107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5B43B6-1B07-D426-3FB5-49CDB4D9B6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060E03-5B79-431D-7CE3-9B21FC252D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37C50F-A3EB-2EA0-4602-3F9A659756D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F7032B0-3F6A-48F7-543A-FE28A7E3ACE0}"/>
              </a:ext>
            </a:extLst>
          </p:cNvPr>
          <p:cNvSpPr>
            <a:spLocks noGrp="1"/>
          </p:cNvSpPr>
          <p:nvPr>
            <p:ph type="sldNum" sz="quarter" idx="5"/>
          </p:nvPr>
        </p:nvSpPr>
        <p:spPr/>
        <p:txBody>
          <a:bodyPr/>
          <a:lstStyle/>
          <a:p>
            <a:fld id="{6A6C0BA5-3971-3645-86F9-CC5C47721CEF}" type="slidenum">
              <a:rPr lang="en-US" smtClean="0"/>
              <a:pPr/>
              <a:t>11</a:t>
            </a:fld>
            <a:endParaRPr lang="en-US"/>
          </a:p>
        </p:txBody>
      </p:sp>
    </p:spTree>
    <p:extLst>
      <p:ext uri="{BB962C8B-B14F-4D97-AF65-F5344CB8AC3E}">
        <p14:creationId xmlns:p14="http://schemas.microsoft.com/office/powerpoint/2010/main" val="1081692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38FFB-0A3C-9A16-73F1-0B3CFD26A5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2D522B-8DD0-956B-812D-AFE7C95C2E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09E2FA-CA14-6746-1038-1F451B7E092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C481F5A-C42A-C8D7-495B-E086B4F27FCE}"/>
              </a:ext>
            </a:extLst>
          </p:cNvPr>
          <p:cNvSpPr>
            <a:spLocks noGrp="1"/>
          </p:cNvSpPr>
          <p:nvPr>
            <p:ph type="sldNum" sz="quarter" idx="5"/>
          </p:nvPr>
        </p:nvSpPr>
        <p:spPr/>
        <p:txBody>
          <a:bodyPr/>
          <a:lstStyle/>
          <a:p>
            <a:fld id="{6A6C0BA5-3971-3645-86F9-CC5C47721CEF}" type="slidenum">
              <a:rPr lang="en-US" smtClean="0"/>
              <a:pPr/>
              <a:t>12</a:t>
            </a:fld>
            <a:endParaRPr lang="en-US"/>
          </a:p>
        </p:txBody>
      </p:sp>
    </p:spTree>
    <p:extLst>
      <p:ext uri="{BB962C8B-B14F-4D97-AF65-F5344CB8AC3E}">
        <p14:creationId xmlns:p14="http://schemas.microsoft.com/office/powerpoint/2010/main" val="1001605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a:br>
            <a:endParaRPr lang="en-US"/>
          </a:p>
        </p:txBody>
      </p:sp>
      <p:sp>
        <p:nvSpPr>
          <p:cNvPr id="4" name="Slide Number Placeholder 3"/>
          <p:cNvSpPr>
            <a:spLocks noGrp="1"/>
          </p:cNvSpPr>
          <p:nvPr>
            <p:ph type="sldNum" sz="quarter" idx="5"/>
          </p:nvPr>
        </p:nvSpPr>
        <p:spPr/>
        <p:txBody>
          <a:bodyPr/>
          <a:lstStyle/>
          <a:p>
            <a:fld id="{81520126-CFD2-4B43-982C-268506405619}" type="slidenum">
              <a:rPr lang="en-US" smtClean="0"/>
              <a:t>2</a:t>
            </a:fld>
            <a:endParaRPr lang="en-US"/>
          </a:p>
        </p:txBody>
      </p:sp>
    </p:spTree>
    <p:extLst>
      <p:ext uri="{BB962C8B-B14F-4D97-AF65-F5344CB8AC3E}">
        <p14:creationId xmlns:p14="http://schemas.microsoft.com/office/powerpoint/2010/main" val="27721831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5BD15-50B7-36B5-CBA9-82F9095B33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E7A423-8D4F-3CE5-8FEB-9115DCCDE9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1DE08E-7B02-23CB-562C-E822C00C095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5170D01-1429-E4ED-2666-2D06835A78EA}"/>
              </a:ext>
            </a:extLst>
          </p:cNvPr>
          <p:cNvSpPr>
            <a:spLocks noGrp="1"/>
          </p:cNvSpPr>
          <p:nvPr>
            <p:ph type="sldNum" sz="quarter" idx="5"/>
          </p:nvPr>
        </p:nvSpPr>
        <p:spPr/>
        <p:txBody>
          <a:bodyPr/>
          <a:lstStyle/>
          <a:p>
            <a:fld id="{6A6C0BA5-3971-3645-86F9-CC5C47721CEF}" type="slidenum">
              <a:rPr lang="en-US" smtClean="0"/>
              <a:pPr/>
              <a:t>3</a:t>
            </a:fld>
            <a:endParaRPr lang="en-US"/>
          </a:p>
        </p:txBody>
      </p:sp>
    </p:spTree>
    <p:extLst>
      <p:ext uri="{BB962C8B-B14F-4D97-AF65-F5344CB8AC3E}">
        <p14:creationId xmlns:p14="http://schemas.microsoft.com/office/powerpoint/2010/main" val="39503909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E5E00A-2E97-4F7F-B8E4-B71A8968B5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6338E5-3915-5B59-A80C-6EDED1D9A1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EC612F-7451-FBAB-38D1-9251B5608B4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73A1030-AF97-DE76-8589-5797560E49D3}"/>
              </a:ext>
            </a:extLst>
          </p:cNvPr>
          <p:cNvSpPr>
            <a:spLocks noGrp="1"/>
          </p:cNvSpPr>
          <p:nvPr>
            <p:ph type="sldNum" sz="quarter" idx="5"/>
          </p:nvPr>
        </p:nvSpPr>
        <p:spPr/>
        <p:txBody>
          <a:bodyPr/>
          <a:lstStyle/>
          <a:p>
            <a:fld id="{6A6C0BA5-3971-3645-86F9-CC5C47721CEF}" type="slidenum">
              <a:rPr lang="en-US" smtClean="0"/>
              <a:pPr/>
              <a:t>4</a:t>
            </a:fld>
            <a:endParaRPr lang="en-US"/>
          </a:p>
        </p:txBody>
      </p:sp>
    </p:spTree>
    <p:extLst>
      <p:ext uri="{BB962C8B-B14F-4D97-AF65-F5344CB8AC3E}">
        <p14:creationId xmlns:p14="http://schemas.microsoft.com/office/powerpoint/2010/main" val="39096561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B5B04-09B0-334D-6C9D-86B094D628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ECDC84-CE75-6902-DE0A-A1402E3057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9BBB10-2C8B-A2B1-1BD8-EC8CA9738BB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E62074F-BC1D-E421-B716-B9BA3B184014}"/>
              </a:ext>
            </a:extLst>
          </p:cNvPr>
          <p:cNvSpPr>
            <a:spLocks noGrp="1"/>
          </p:cNvSpPr>
          <p:nvPr>
            <p:ph type="sldNum" sz="quarter" idx="5"/>
          </p:nvPr>
        </p:nvSpPr>
        <p:spPr/>
        <p:txBody>
          <a:bodyPr/>
          <a:lstStyle/>
          <a:p>
            <a:fld id="{6A6C0BA5-3971-3645-86F9-CC5C47721CEF}" type="slidenum">
              <a:rPr lang="en-US" smtClean="0"/>
              <a:pPr/>
              <a:t>5</a:t>
            </a:fld>
            <a:endParaRPr lang="en-US"/>
          </a:p>
        </p:txBody>
      </p:sp>
    </p:spTree>
    <p:extLst>
      <p:ext uri="{BB962C8B-B14F-4D97-AF65-F5344CB8AC3E}">
        <p14:creationId xmlns:p14="http://schemas.microsoft.com/office/powerpoint/2010/main" val="36944048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a:br>
            <a:endParaRPr lang="en-US"/>
          </a:p>
        </p:txBody>
      </p:sp>
      <p:sp>
        <p:nvSpPr>
          <p:cNvPr id="4" name="Slide Number Placeholder 3"/>
          <p:cNvSpPr>
            <a:spLocks noGrp="1"/>
          </p:cNvSpPr>
          <p:nvPr>
            <p:ph type="sldNum" sz="quarter" idx="5"/>
          </p:nvPr>
        </p:nvSpPr>
        <p:spPr/>
        <p:txBody>
          <a:bodyPr/>
          <a:lstStyle/>
          <a:p>
            <a:fld id="{81520126-CFD2-4B43-982C-268506405619}" type="slidenum">
              <a:rPr lang="en-US" smtClean="0"/>
              <a:t>6</a:t>
            </a:fld>
            <a:endParaRPr lang="en-US"/>
          </a:p>
        </p:txBody>
      </p:sp>
    </p:spTree>
    <p:extLst>
      <p:ext uri="{BB962C8B-B14F-4D97-AF65-F5344CB8AC3E}">
        <p14:creationId xmlns:p14="http://schemas.microsoft.com/office/powerpoint/2010/main" val="4164608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7</a:t>
            </a:fld>
            <a:endParaRPr lang="en-US"/>
          </a:p>
        </p:txBody>
      </p:sp>
    </p:spTree>
    <p:extLst>
      <p:ext uri="{BB962C8B-B14F-4D97-AF65-F5344CB8AC3E}">
        <p14:creationId xmlns:p14="http://schemas.microsoft.com/office/powerpoint/2010/main" val="3080080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98949-50D3-BB7B-F0A9-923D21945A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D00C92-FC77-2A5A-075D-77975BCF1B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AFF5D7-FC75-D68D-92A2-59F5138815B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10A9BD-C2E3-168E-651E-F6F6C82633F4}"/>
              </a:ext>
            </a:extLst>
          </p:cNvPr>
          <p:cNvSpPr>
            <a:spLocks noGrp="1"/>
          </p:cNvSpPr>
          <p:nvPr>
            <p:ph type="sldNum" sz="quarter" idx="5"/>
          </p:nvPr>
        </p:nvSpPr>
        <p:spPr/>
        <p:txBody>
          <a:bodyPr/>
          <a:lstStyle/>
          <a:p>
            <a:fld id="{6A6C0BA5-3971-3645-86F9-CC5C47721CEF}" type="slidenum">
              <a:rPr lang="en-US" smtClean="0"/>
              <a:pPr/>
              <a:t>8</a:t>
            </a:fld>
            <a:endParaRPr lang="en-US"/>
          </a:p>
        </p:txBody>
      </p:sp>
    </p:spTree>
    <p:extLst>
      <p:ext uri="{BB962C8B-B14F-4D97-AF65-F5344CB8AC3E}">
        <p14:creationId xmlns:p14="http://schemas.microsoft.com/office/powerpoint/2010/main" val="34648020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C0454-DF31-196B-5BF4-FEE031C22F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85CB67-F6F0-B453-6810-AB527C1131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9AC08D-6E1F-724F-309C-06AA34F75CB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587E87E-F839-88B4-E554-9A47B9CBF343}"/>
              </a:ext>
            </a:extLst>
          </p:cNvPr>
          <p:cNvSpPr>
            <a:spLocks noGrp="1"/>
          </p:cNvSpPr>
          <p:nvPr>
            <p:ph type="sldNum" sz="quarter" idx="5"/>
          </p:nvPr>
        </p:nvSpPr>
        <p:spPr/>
        <p:txBody>
          <a:bodyPr/>
          <a:lstStyle/>
          <a:p>
            <a:fld id="{6A6C0BA5-3971-3645-86F9-CC5C47721CEF}" type="slidenum">
              <a:rPr lang="en-US" smtClean="0"/>
              <a:pPr/>
              <a:t>9</a:t>
            </a:fld>
            <a:endParaRPr lang="en-US"/>
          </a:p>
        </p:txBody>
      </p:sp>
    </p:spTree>
    <p:extLst>
      <p:ext uri="{BB962C8B-B14F-4D97-AF65-F5344CB8AC3E}">
        <p14:creationId xmlns:p14="http://schemas.microsoft.com/office/powerpoint/2010/main" val="42159758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 A">
    <p:bg>
      <p:bgRef idx="1001">
        <a:schemeClr val="bg2"/>
      </p:bgRef>
    </p:bg>
    <p:spTree>
      <p:nvGrpSpPr>
        <p:cNvPr id="1" name=""/>
        <p:cNvGrpSpPr/>
        <p:nvPr/>
      </p:nvGrpSpPr>
      <p:grpSpPr>
        <a:xfrm>
          <a:off x="0" y="0"/>
          <a:ext cx="0" cy="0"/>
          <a:chOff x="0" y="0"/>
          <a:chExt cx="0" cy="0"/>
        </a:xfrm>
      </p:grpSpPr>
      <p:pic>
        <p:nvPicPr>
          <p:cNvPr id="3" name="Picture 2" descr="A colorful fan shaped fan&#10;&#10;AI-generated content may be incorrect.">
            <a:extLst>
              <a:ext uri="{FF2B5EF4-FFF2-40B4-BE49-F238E27FC236}">
                <a16:creationId xmlns:a16="http://schemas.microsoft.com/office/drawing/2014/main" id="{31BE178B-5C21-2452-0BF4-41C850AF014A}"/>
              </a:ext>
            </a:extLst>
          </p:cNvPr>
          <p:cNvPicPr>
            <a:picLocks noChangeAspect="1"/>
          </p:cNvPicPr>
          <p:nvPr/>
        </p:nvPicPr>
        <p:blipFill>
          <a:blip r:embed="rId2"/>
          <a:srcRect l="6427" b="6427"/>
          <a:stretch>
            <a:fillRect/>
          </a:stretch>
        </p:blipFill>
        <p:spPr>
          <a:xfrm>
            <a:off x="0" y="-1"/>
            <a:ext cx="12192000" cy="6858001"/>
          </a:xfrm>
          <a:prstGeom prst="rect">
            <a:avLst/>
          </a:prstGeom>
        </p:spPr>
      </p:pic>
      <p:sp>
        <p:nvSpPr>
          <p:cNvPr id="11" name="Text Placeholder 5">
            <a:extLst>
              <a:ext uri="{FF2B5EF4-FFF2-40B4-BE49-F238E27FC236}">
                <a16:creationId xmlns:a16="http://schemas.microsoft.com/office/drawing/2014/main" id="{88AF15D1-22A3-C0D9-132F-C6AF989F75F9}"/>
              </a:ext>
            </a:extLst>
          </p:cNvPr>
          <p:cNvSpPr>
            <a:spLocks noGrp="1"/>
          </p:cNvSpPr>
          <p:nvPr>
            <p:ph type="body" sz="quarter" idx="26"/>
          </p:nvPr>
        </p:nvSpPr>
        <p:spPr>
          <a:xfrm>
            <a:off x="629503" y="5213268"/>
            <a:ext cx="6128312" cy="503114"/>
          </a:xfrm>
        </p:spPr>
        <p:txBody>
          <a:bodyPr anchor="ctr">
            <a:noAutofit/>
          </a:bodyPr>
          <a:lstStyle>
            <a:lvl1pPr marL="0" indent="0" algn="l">
              <a:buNone/>
              <a:defRPr sz="1800" b="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pic>
        <p:nvPicPr>
          <p:cNvPr id="14" name="Graphic 13">
            <a:extLst>
              <a:ext uri="{FF2B5EF4-FFF2-40B4-BE49-F238E27FC236}">
                <a16:creationId xmlns:a16="http://schemas.microsoft.com/office/drawing/2014/main" id="{65E78C55-D9F2-75D2-DB7F-CD705583E090}"/>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01009" y="4885602"/>
            <a:ext cx="2286136" cy="801562"/>
          </a:xfrm>
          <a:prstGeom prst="rect">
            <a:avLst/>
          </a:prstGeom>
        </p:spPr>
      </p:pic>
      <p:sp>
        <p:nvSpPr>
          <p:cNvPr id="9" name="Text Placeholder 2">
            <a:extLst>
              <a:ext uri="{FF2B5EF4-FFF2-40B4-BE49-F238E27FC236}">
                <a16:creationId xmlns:a16="http://schemas.microsoft.com/office/drawing/2014/main" id="{3C9F517C-C178-F2D3-B4ED-6501D88D3F11}"/>
              </a:ext>
            </a:extLst>
          </p:cNvPr>
          <p:cNvSpPr>
            <a:spLocks noGrp="1"/>
          </p:cNvSpPr>
          <p:nvPr>
            <p:ph type="body" sz="quarter" idx="27" hasCustomPrompt="1"/>
          </p:nvPr>
        </p:nvSpPr>
        <p:spPr>
          <a:xfrm>
            <a:off x="629857" y="818388"/>
            <a:ext cx="10961687" cy="3792538"/>
          </a:xfrm>
        </p:spPr>
        <p:txBody>
          <a:bodyPr/>
          <a:lstStyle>
            <a:lvl1pPr>
              <a:defRPr sz="5000"/>
            </a:lvl1pPr>
            <a:lvl2pPr>
              <a:defRPr sz="2800"/>
            </a:lvl2pPr>
            <a:lvl3pPr>
              <a:defRPr sz="2800"/>
            </a:lvl3pPr>
            <a:lvl4pPr>
              <a:defRPr sz="2800"/>
            </a:lvl4pPr>
            <a:lvl5pPr>
              <a:defRPr sz="2800"/>
            </a:lvl5pPr>
          </a:lstStyle>
          <a:p>
            <a:r>
              <a:rPr lang="en-US"/>
              <a:t>Presentation title</a:t>
            </a:r>
          </a:p>
        </p:txBody>
      </p:sp>
      <p:pic>
        <p:nvPicPr>
          <p:cNvPr id="2" name="Picture 1" descr="A colorful fan shaped fan&#10;&#10;AI-generated content may be incorrect.">
            <a:extLst>
              <a:ext uri="{FF2B5EF4-FFF2-40B4-BE49-F238E27FC236}">
                <a16:creationId xmlns:a16="http://schemas.microsoft.com/office/drawing/2014/main" id="{6A757BC3-686E-EE6C-ADCE-8896F2F59590}"/>
              </a:ext>
            </a:extLst>
          </p:cNvPr>
          <p:cNvPicPr>
            <a:picLocks noChangeAspect="1"/>
          </p:cNvPicPr>
          <p:nvPr userDrawn="1"/>
        </p:nvPicPr>
        <p:blipFill>
          <a:blip r:embed="rId2"/>
          <a:srcRect l="6427" b="6427"/>
          <a:stretch>
            <a:fillRect/>
          </a:stretch>
        </p:blipFill>
        <p:spPr>
          <a:xfrm>
            <a:off x="0" y="-1"/>
            <a:ext cx="12192000" cy="6858001"/>
          </a:xfrm>
          <a:prstGeom prst="rect">
            <a:avLst/>
          </a:prstGeom>
        </p:spPr>
      </p:pic>
      <p:pic>
        <p:nvPicPr>
          <p:cNvPr id="4" name="Graphic 3">
            <a:extLst>
              <a:ext uri="{FF2B5EF4-FFF2-40B4-BE49-F238E27FC236}">
                <a16:creationId xmlns:a16="http://schemas.microsoft.com/office/drawing/2014/main" id="{9C18B569-A131-CD0D-AC4A-C7112F2C53FF}"/>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01009" y="4885602"/>
            <a:ext cx="2286136" cy="801562"/>
          </a:xfrm>
          <a:prstGeom prst="rect">
            <a:avLst/>
          </a:prstGeom>
        </p:spPr>
      </p:pic>
    </p:spTree>
    <p:extLst>
      <p:ext uri="{BB962C8B-B14F-4D97-AF65-F5344CB8AC3E}">
        <p14:creationId xmlns:p14="http://schemas.microsoft.com/office/powerpoint/2010/main" val="192142259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rg Chart">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5776895B-59B5-7147-A035-F88A4606CFDE}"/>
              </a:ext>
            </a:extLst>
          </p:cNvPr>
          <p:cNvSpPr>
            <a:spLocks noGrp="1"/>
          </p:cNvSpPr>
          <p:nvPr>
            <p:ph sz="quarter" idx="12"/>
          </p:nvPr>
        </p:nvSpPr>
        <p:spPr>
          <a:xfrm>
            <a:off x="609600" y="1249363"/>
            <a:ext cx="10972800" cy="4765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2">
            <a:extLst>
              <a:ext uri="{FF2B5EF4-FFF2-40B4-BE49-F238E27FC236}">
                <a16:creationId xmlns:a16="http://schemas.microsoft.com/office/drawing/2014/main" id="{5FE91F77-CE5B-BAA6-1F2F-0E9379CDDB39}"/>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3387222506"/>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sic Bullets">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F1B22E97-D39B-A54D-BA5B-4EF153EDF51E}"/>
              </a:ext>
            </a:extLst>
          </p:cNvPr>
          <p:cNvSpPr>
            <a:spLocks noGrp="1"/>
          </p:cNvSpPr>
          <p:nvPr>
            <p:ph type="body" sz="quarter" idx="15" hasCustomPrompt="1"/>
          </p:nvPr>
        </p:nvSpPr>
        <p:spPr>
          <a:xfrm>
            <a:off x="609600" y="1449042"/>
            <a:ext cx="10984992" cy="590550"/>
          </a:xfrm>
        </p:spPr>
        <p:txBody>
          <a:bodyPr anchor="t" anchorCtr="0">
            <a:normAutofit/>
          </a:bodyPr>
          <a:lstStyle>
            <a:lvl1pPr marL="0" indent="0">
              <a:buNone/>
              <a:defRPr sz="1600" b="1">
                <a:solidFill>
                  <a:srgbClr val="FF0000"/>
                </a:solidFill>
              </a:defRPr>
            </a:lvl1pPr>
          </a:lstStyle>
          <a:p>
            <a:pPr lvl="0"/>
            <a:r>
              <a:rPr lang="en-US"/>
              <a:t>A little more detail on what’s being shown below</a:t>
            </a:r>
          </a:p>
        </p:txBody>
      </p:sp>
      <p:sp>
        <p:nvSpPr>
          <p:cNvPr id="3" name="Text Placeholder 2">
            <a:extLst>
              <a:ext uri="{FF2B5EF4-FFF2-40B4-BE49-F238E27FC236}">
                <a16:creationId xmlns:a16="http://schemas.microsoft.com/office/drawing/2014/main" id="{FDCC0E3D-0EBC-6402-B7FC-D4CC921A7A95}"/>
              </a:ext>
            </a:extLst>
          </p:cNvPr>
          <p:cNvSpPr>
            <a:spLocks noGrp="1"/>
          </p:cNvSpPr>
          <p:nvPr>
            <p:ph type="body" sz="quarter" idx="16"/>
          </p:nvPr>
        </p:nvSpPr>
        <p:spPr>
          <a:xfrm>
            <a:off x="609600" y="2206625"/>
            <a:ext cx="10985500" cy="3462338"/>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2">
            <a:extLst>
              <a:ext uri="{FF2B5EF4-FFF2-40B4-BE49-F238E27FC236}">
                <a16:creationId xmlns:a16="http://schemas.microsoft.com/office/drawing/2014/main" id="{17C85578-3BE5-79D9-2CAF-87A53D007C4D}"/>
              </a:ext>
            </a:extLst>
          </p:cNvPr>
          <p:cNvSpPr>
            <a:spLocks noGrp="1"/>
          </p:cNvSpPr>
          <p:nvPr>
            <p:ph type="title" hasCustomPrompt="1"/>
          </p:nvPr>
        </p:nvSpPr>
        <p:spPr>
          <a:xfrm>
            <a:off x="612962" y="538515"/>
            <a:ext cx="10984992" cy="562442"/>
          </a:xfrm>
          <a:prstGeom prst="rect">
            <a:avLst/>
          </a:prstGeom>
        </p:spPr>
        <p:txBody>
          <a:bodyPr lIns="0" tIns="0" bIns="0" anchor="ctr" anchorCtr="0">
            <a:normAutofit/>
          </a:bodyPr>
          <a:lstStyle>
            <a:lvl1pPr>
              <a:lnSpc>
                <a:spcPct val="100000"/>
              </a:lnSpc>
              <a:defRPr sz="3200">
                <a:solidFill>
                  <a:schemeClr val="tx1"/>
                </a:solidFill>
              </a:defRPr>
            </a:lvl1pPr>
          </a:lstStyle>
          <a:p>
            <a:r>
              <a:rPr lang="en-US"/>
              <a:t>Blank Header</a:t>
            </a:r>
          </a:p>
        </p:txBody>
      </p:sp>
    </p:spTree>
    <p:extLst>
      <p:ext uri="{BB962C8B-B14F-4D97-AF65-F5344CB8AC3E}">
        <p14:creationId xmlns:p14="http://schemas.microsoft.com/office/powerpoint/2010/main" val="1678955612"/>
      </p:ext>
    </p:extLst>
  </p:cSld>
  <p:clrMapOvr>
    <a:masterClrMapping/>
  </p:clrMapOvr>
  <p:extLst>
    <p:ext uri="{DCECCB84-F9BA-43D5-87BE-67443E8EF086}">
      <p15:sldGuideLst xmlns:p15="http://schemas.microsoft.com/office/powerpoint/2012/main">
        <p15:guide id="5" orient="horz" pos="2160">
          <p15:clr>
            <a:srgbClr val="FBAE40"/>
          </p15:clr>
        </p15:guide>
        <p15:guide id="6" orient="horz" pos="4128">
          <p15:clr>
            <a:srgbClr val="FBAE40"/>
          </p15:clr>
        </p15:guide>
        <p15:guide id="7" pos="384">
          <p15:clr>
            <a:srgbClr val="FBAE40"/>
          </p15:clr>
        </p15:guide>
        <p15:guide id="8" pos="729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Up - Color">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A219B3C-753D-0CC9-7660-97700BB2AC2E}"/>
              </a:ext>
            </a:extLst>
          </p:cNvPr>
          <p:cNvGrpSpPr/>
          <p:nvPr/>
        </p:nvGrpSpPr>
        <p:grpSpPr>
          <a:xfrm>
            <a:off x="609600" y="1407580"/>
            <a:ext cx="5310522" cy="4274762"/>
            <a:chOff x="580195" y="1407580"/>
            <a:chExt cx="5338984" cy="4274762"/>
          </a:xfrm>
        </p:grpSpPr>
        <p:sp>
          <p:nvSpPr>
            <p:cNvPr id="5" name="Rounded Rectangle 4">
              <a:extLst>
                <a:ext uri="{FF2B5EF4-FFF2-40B4-BE49-F238E27FC236}">
                  <a16:creationId xmlns:a16="http://schemas.microsoft.com/office/drawing/2014/main" id="{4C0D686A-EC20-6778-7E29-291740F5B97E}"/>
                </a:ext>
              </a:extLst>
            </p:cNvPr>
            <p:cNvSpPr/>
            <p:nvPr/>
          </p:nvSpPr>
          <p:spPr>
            <a:xfrm>
              <a:off x="580195" y="1407580"/>
              <a:ext cx="5338984" cy="4274762"/>
            </a:xfrm>
            <a:prstGeom prst="roundRect">
              <a:avLst>
                <a:gd name="adj" fmla="val 3990"/>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6" name="Rounded Rectangle 5">
              <a:extLst>
                <a:ext uri="{FF2B5EF4-FFF2-40B4-BE49-F238E27FC236}">
                  <a16:creationId xmlns:a16="http://schemas.microsoft.com/office/drawing/2014/main" id="{16B8A4AE-1E2E-C7C9-D7AE-1249F606DAC3}"/>
                </a:ext>
              </a:extLst>
            </p:cNvPr>
            <p:cNvSpPr/>
            <p:nvPr/>
          </p:nvSpPr>
          <p:spPr>
            <a:xfrm>
              <a:off x="705830" y="1544399"/>
              <a:ext cx="5060789" cy="478652"/>
            </a:xfrm>
            <a:prstGeom prst="roundRect">
              <a:avLst>
                <a:gd name="adj" fmla="val 22714"/>
              </a:avLst>
            </a:prstGeom>
            <a:solidFill>
              <a:schemeClr val="accent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grpSp>
      <p:grpSp>
        <p:nvGrpSpPr>
          <p:cNvPr id="11" name="Group 10">
            <a:extLst>
              <a:ext uri="{FF2B5EF4-FFF2-40B4-BE49-F238E27FC236}">
                <a16:creationId xmlns:a16="http://schemas.microsoft.com/office/drawing/2014/main" id="{F6626B37-FD48-0B8B-A2EA-A2895393E046}"/>
              </a:ext>
            </a:extLst>
          </p:cNvPr>
          <p:cNvGrpSpPr/>
          <p:nvPr/>
        </p:nvGrpSpPr>
        <p:grpSpPr>
          <a:xfrm>
            <a:off x="6271878" y="1407580"/>
            <a:ext cx="5310522" cy="4274762"/>
            <a:chOff x="580195" y="1407580"/>
            <a:chExt cx="5338984" cy="4274762"/>
          </a:xfrm>
        </p:grpSpPr>
        <p:sp>
          <p:nvSpPr>
            <p:cNvPr id="12" name="Rounded Rectangle 11">
              <a:extLst>
                <a:ext uri="{FF2B5EF4-FFF2-40B4-BE49-F238E27FC236}">
                  <a16:creationId xmlns:a16="http://schemas.microsoft.com/office/drawing/2014/main" id="{267710B9-F2B5-F553-C9D1-C91C375E839A}"/>
                </a:ext>
              </a:extLst>
            </p:cNvPr>
            <p:cNvSpPr/>
            <p:nvPr/>
          </p:nvSpPr>
          <p:spPr>
            <a:xfrm>
              <a:off x="580195" y="1407580"/>
              <a:ext cx="5338984" cy="4274762"/>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13" name="Rounded Rectangle 12">
              <a:extLst>
                <a:ext uri="{FF2B5EF4-FFF2-40B4-BE49-F238E27FC236}">
                  <a16:creationId xmlns:a16="http://schemas.microsoft.com/office/drawing/2014/main" id="{620AC11D-B942-8442-1904-9E717B1E08E6}"/>
                </a:ext>
              </a:extLst>
            </p:cNvPr>
            <p:cNvSpPr/>
            <p:nvPr/>
          </p:nvSpPr>
          <p:spPr>
            <a:xfrm>
              <a:off x="705830" y="1544398"/>
              <a:ext cx="5060789" cy="478653"/>
            </a:xfrm>
            <a:prstGeom prst="roundRect">
              <a:avLst>
                <a:gd name="adj" fmla="val 20831"/>
              </a:avLst>
            </a:prstGeom>
            <a:solidFill>
              <a:schemeClr val="accent2"/>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grpSp>
      <p:sp>
        <p:nvSpPr>
          <p:cNvPr id="21" name="Text Placeholder 20">
            <a:extLst>
              <a:ext uri="{FF2B5EF4-FFF2-40B4-BE49-F238E27FC236}">
                <a16:creationId xmlns:a16="http://schemas.microsoft.com/office/drawing/2014/main" id="{C565CE0F-EF5B-6A80-8EAE-361963930132}"/>
              </a:ext>
            </a:extLst>
          </p:cNvPr>
          <p:cNvSpPr>
            <a:spLocks noGrp="1"/>
          </p:cNvSpPr>
          <p:nvPr>
            <p:ph type="body" sz="quarter" idx="10" hasCustomPrompt="1"/>
          </p:nvPr>
        </p:nvSpPr>
        <p:spPr>
          <a:xfrm>
            <a:off x="751543" y="1558180"/>
            <a:ext cx="5016832" cy="464871"/>
          </a:xfrm>
        </p:spPr>
        <p:txBody>
          <a:bodyPr lIns="182880" anchor="ctr" anchorCtr="0">
            <a:noAutofit/>
          </a:bodyPr>
          <a:lstStyle>
            <a:lvl1pPr>
              <a:defRPr sz="1600" b="0">
                <a:solidFill>
                  <a:schemeClr val="bg1"/>
                </a:solidFill>
              </a:defRPr>
            </a:lvl1pPr>
          </a:lstStyle>
          <a:p>
            <a:pPr lvl="0"/>
            <a:r>
              <a:rPr lang="en-US"/>
              <a:t>Subtitle #1</a:t>
            </a:r>
          </a:p>
        </p:txBody>
      </p:sp>
      <p:sp>
        <p:nvSpPr>
          <p:cNvPr id="36" name="Text Placeholder 32">
            <a:extLst>
              <a:ext uri="{FF2B5EF4-FFF2-40B4-BE49-F238E27FC236}">
                <a16:creationId xmlns:a16="http://schemas.microsoft.com/office/drawing/2014/main" id="{5AB32963-4B95-A4E3-64D6-72E07B0D0DF8}"/>
              </a:ext>
            </a:extLst>
          </p:cNvPr>
          <p:cNvSpPr>
            <a:spLocks noGrp="1"/>
          </p:cNvSpPr>
          <p:nvPr>
            <p:ph type="body" sz="quarter" idx="14" hasCustomPrompt="1"/>
          </p:nvPr>
        </p:nvSpPr>
        <p:spPr>
          <a:xfrm>
            <a:off x="815941" y="3503420"/>
            <a:ext cx="4886325"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37" name="Text Placeholder 34">
            <a:extLst>
              <a:ext uri="{FF2B5EF4-FFF2-40B4-BE49-F238E27FC236}">
                <a16:creationId xmlns:a16="http://schemas.microsoft.com/office/drawing/2014/main" id="{646D8A20-45A1-AB68-4489-588571359C79}"/>
              </a:ext>
            </a:extLst>
          </p:cNvPr>
          <p:cNvSpPr>
            <a:spLocks noGrp="1"/>
          </p:cNvSpPr>
          <p:nvPr>
            <p:ph type="body" sz="quarter" idx="15" hasCustomPrompt="1"/>
          </p:nvPr>
        </p:nvSpPr>
        <p:spPr>
          <a:xfrm>
            <a:off x="815941" y="4244707"/>
            <a:ext cx="4886325"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 Donec </a:t>
            </a:r>
            <a:r>
              <a:rPr lang="en-US" sz="1400" err="1"/>
              <a:t>quis</a:t>
            </a:r>
            <a:r>
              <a:rPr lang="en-US" sz="1400"/>
              <a:t> </a:t>
            </a:r>
            <a:r>
              <a:rPr lang="en-US" sz="1400" err="1"/>
              <a:t>sodales</a:t>
            </a:r>
            <a:r>
              <a:rPr lang="en-US" sz="1400"/>
              <a:t> ex, sit </a:t>
            </a:r>
            <a:r>
              <a:rPr lang="en-US" sz="1400" err="1"/>
              <a:t>amet</a:t>
            </a:r>
            <a:r>
              <a:rPr lang="en-US" sz="1400"/>
              <a:t> </a:t>
            </a:r>
            <a:r>
              <a:rPr lang="en-US" sz="1400" err="1"/>
              <a:t>ullamcorper</a:t>
            </a:r>
            <a:r>
              <a:rPr lang="en-US" sz="1400"/>
              <a:t> </a:t>
            </a:r>
            <a:r>
              <a:rPr lang="en-US" sz="1400" err="1"/>
              <a:t>sapien</a:t>
            </a:r>
            <a:r>
              <a:rPr lang="en-US" sz="1400"/>
              <a:t>. Duis </a:t>
            </a:r>
            <a:r>
              <a:rPr lang="en-US" sz="1400" err="1"/>
              <a:t>vulputate</a:t>
            </a:r>
            <a:r>
              <a:rPr lang="en-US" sz="1400"/>
              <a:t> </a:t>
            </a:r>
            <a:r>
              <a:rPr lang="en-US" sz="1400" err="1"/>
              <a:t>justo</a:t>
            </a:r>
            <a:r>
              <a:rPr lang="en-US" sz="1400"/>
              <a:t> </a:t>
            </a:r>
            <a:r>
              <a:rPr lang="en-US" sz="1400" err="1"/>
              <a:t>eget</a:t>
            </a:r>
            <a:r>
              <a:rPr lang="en-US" sz="1400"/>
              <a:t> </a:t>
            </a:r>
            <a:r>
              <a:rPr lang="en-US" sz="1400" err="1"/>
              <a:t>justo</a:t>
            </a:r>
            <a:r>
              <a:rPr lang="en-US" sz="1400"/>
              <a:t> convallis </a:t>
            </a:r>
            <a:r>
              <a:rPr lang="en-US" sz="1400" err="1"/>
              <a:t>venenatis</a:t>
            </a:r>
            <a:r>
              <a:rPr lang="en-US" sz="1400"/>
              <a:t>.  </a:t>
            </a:r>
            <a:endParaRPr lang="en-US" sz="1400">
              <a:ea typeface="Arial"/>
              <a:cs typeface="Arial"/>
              <a:sym typeface="Arial"/>
            </a:endParaRPr>
          </a:p>
        </p:txBody>
      </p:sp>
      <p:sp>
        <p:nvSpPr>
          <p:cNvPr id="15" name="Picture Placeholder 22">
            <a:extLst>
              <a:ext uri="{FF2B5EF4-FFF2-40B4-BE49-F238E27FC236}">
                <a16:creationId xmlns:a16="http://schemas.microsoft.com/office/drawing/2014/main" id="{7AB2CA18-1AB1-F96F-848C-213598EDFF18}"/>
              </a:ext>
            </a:extLst>
          </p:cNvPr>
          <p:cNvSpPr>
            <a:spLocks noGrp="1" noChangeAspect="1"/>
          </p:cNvSpPr>
          <p:nvPr>
            <p:ph type="pic" sz="quarter" idx="23" hasCustomPrompt="1"/>
          </p:nvPr>
        </p:nvSpPr>
        <p:spPr>
          <a:xfrm>
            <a:off x="825500" y="24270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16" name="Picture Placeholder 22">
            <a:extLst>
              <a:ext uri="{FF2B5EF4-FFF2-40B4-BE49-F238E27FC236}">
                <a16:creationId xmlns:a16="http://schemas.microsoft.com/office/drawing/2014/main" id="{50807F4D-AE53-49C9-96A4-15B98534E3D8}"/>
              </a:ext>
            </a:extLst>
          </p:cNvPr>
          <p:cNvSpPr>
            <a:spLocks noGrp="1" noChangeAspect="1"/>
          </p:cNvSpPr>
          <p:nvPr>
            <p:ph type="pic" sz="quarter" idx="24" hasCustomPrompt="1"/>
          </p:nvPr>
        </p:nvSpPr>
        <p:spPr>
          <a:xfrm>
            <a:off x="6553200" y="24270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0" name="Text Placeholder 20">
            <a:extLst>
              <a:ext uri="{FF2B5EF4-FFF2-40B4-BE49-F238E27FC236}">
                <a16:creationId xmlns:a16="http://schemas.microsoft.com/office/drawing/2014/main" id="{94E8C950-7B87-F7D2-0A99-D1DA0D5F57C8}"/>
              </a:ext>
            </a:extLst>
          </p:cNvPr>
          <p:cNvSpPr>
            <a:spLocks noGrp="1"/>
          </p:cNvSpPr>
          <p:nvPr>
            <p:ph type="body" sz="quarter" idx="25" hasCustomPrompt="1"/>
          </p:nvPr>
        </p:nvSpPr>
        <p:spPr>
          <a:xfrm>
            <a:off x="6398809" y="1558180"/>
            <a:ext cx="5016832" cy="464871"/>
          </a:xfrm>
        </p:spPr>
        <p:txBody>
          <a:bodyPr lIns="182880" anchor="ctr" anchorCtr="0">
            <a:noAutofit/>
          </a:bodyPr>
          <a:lstStyle>
            <a:lvl1pPr>
              <a:defRPr sz="1600" b="0">
                <a:solidFill>
                  <a:schemeClr val="bg1"/>
                </a:solidFill>
              </a:defRPr>
            </a:lvl1pPr>
          </a:lstStyle>
          <a:p>
            <a:pPr lvl="0"/>
            <a:r>
              <a:rPr lang="en-US"/>
              <a:t>Subtitle #2</a:t>
            </a:r>
          </a:p>
        </p:txBody>
      </p:sp>
      <p:sp>
        <p:nvSpPr>
          <p:cNvPr id="22" name="Text Placeholder 32">
            <a:extLst>
              <a:ext uri="{FF2B5EF4-FFF2-40B4-BE49-F238E27FC236}">
                <a16:creationId xmlns:a16="http://schemas.microsoft.com/office/drawing/2014/main" id="{A43729CF-F16F-4E72-0245-06423C644B45}"/>
              </a:ext>
            </a:extLst>
          </p:cNvPr>
          <p:cNvSpPr>
            <a:spLocks noGrp="1"/>
          </p:cNvSpPr>
          <p:nvPr>
            <p:ph type="body" sz="quarter" idx="26" hasCustomPrompt="1"/>
          </p:nvPr>
        </p:nvSpPr>
        <p:spPr>
          <a:xfrm>
            <a:off x="6539407" y="3503420"/>
            <a:ext cx="4886325"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23" name="Text Placeholder 34">
            <a:extLst>
              <a:ext uri="{FF2B5EF4-FFF2-40B4-BE49-F238E27FC236}">
                <a16:creationId xmlns:a16="http://schemas.microsoft.com/office/drawing/2014/main" id="{6D852F08-79FB-9116-CEDB-2706C2B22D93}"/>
              </a:ext>
            </a:extLst>
          </p:cNvPr>
          <p:cNvSpPr>
            <a:spLocks noGrp="1"/>
          </p:cNvSpPr>
          <p:nvPr>
            <p:ph type="body" sz="quarter" idx="27" hasCustomPrompt="1"/>
          </p:nvPr>
        </p:nvSpPr>
        <p:spPr>
          <a:xfrm>
            <a:off x="6539407" y="4244707"/>
            <a:ext cx="4886325"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 Donec </a:t>
            </a:r>
            <a:r>
              <a:rPr lang="en-US" sz="1400" err="1"/>
              <a:t>quis</a:t>
            </a:r>
            <a:r>
              <a:rPr lang="en-US" sz="1400"/>
              <a:t> </a:t>
            </a:r>
            <a:r>
              <a:rPr lang="en-US" sz="1400" err="1"/>
              <a:t>sodales</a:t>
            </a:r>
            <a:r>
              <a:rPr lang="en-US" sz="1400"/>
              <a:t> ex, sit </a:t>
            </a:r>
            <a:r>
              <a:rPr lang="en-US" sz="1400" err="1"/>
              <a:t>amet</a:t>
            </a:r>
            <a:r>
              <a:rPr lang="en-US" sz="1400"/>
              <a:t> </a:t>
            </a:r>
            <a:r>
              <a:rPr lang="en-US" sz="1400" err="1"/>
              <a:t>ullamcorper</a:t>
            </a:r>
            <a:r>
              <a:rPr lang="en-US" sz="1400"/>
              <a:t> </a:t>
            </a:r>
            <a:r>
              <a:rPr lang="en-US" sz="1400" err="1"/>
              <a:t>sapien</a:t>
            </a:r>
            <a:r>
              <a:rPr lang="en-US" sz="1400"/>
              <a:t>. Duis </a:t>
            </a:r>
            <a:r>
              <a:rPr lang="en-US" sz="1400" err="1"/>
              <a:t>vulputate</a:t>
            </a:r>
            <a:r>
              <a:rPr lang="en-US" sz="1400"/>
              <a:t> </a:t>
            </a:r>
            <a:r>
              <a:rPr lang="en-US" sz="1400" err="1"/>
              <a:t>justo</a:t>
            </a:r>
            <a:r>
              <a:rPr lang="en-US" sz="1400"/>
              <a:t> </a:t>
            </a:r>
            <a:r>
              <a:rPr lang="en-US" sz="1400" err="1"/>
              <a:t>eget</a:t>
            </a:r>
            <a:r>
              <a:rPr lang="en-US" sz="1400"/>
              <a:t> </a:t>
            </a:r>
            <a:r>
              <a:rPr lang="en-US" sz="1400" err="1"/>
              <a:t>justo</a:t>
            </a:r>
            <a:r>
              <a:rPr lang="en-US" sz="1400"/>
              <a:t> convallis </a:t>
            </a:r>
            <a:r>
              <a:rPr lang="en-US" sz="1400" err="1"/>
              <a:t>venenatis</a:t>
            </a:r>
            <a:r>
              <a:rPr lang="en-US" sz="1400"/>
              <a:t>.  </a:t>
            </a:r>
            <a:endParaRPr lang="en-US" sz="1400">
              <a:ea typeface="Arial"/>
              <a:cs typeface="Arial"/>
              <a:sym typeface="Arial"/>
            </a:endParaRPr>
          </a:p>
        </p:txBody>
      </p:sp>
      <p:sp>
        <p:nvSpPr>
          <p:cNvPr id="24" name="Title 2">
            <a:extLst>
              <a:ext uri="{FF2B5EF4-FFF2-40B4-BE49-F238E27FC236}">
                <a16:creationId xmlns:a16="http://schemas.microsoft.com/office/drawing/2014/main" id="{0C666C74-EEA3-2133-8D3D-94F89AA6920F}"/>
              </a:ext>
            </a:extLst>
          </p:cNvPr>
          <p:cNvSpPr>
            <a:spLocks noGrp="1"/>
          </p:cNvSpPr>
          <p:nvPr>
            <p:ph type="title" hasCustomPrompt="1"/>
          </p:nvPr>
        </p:nvSpPr>
        <p:spPr>
          <a:xfrm>
            <a:off x="612962" y="538515"/>
            <a:ext cx="10984992" cy="562442"/>
          </a:xfrm>
          <a:prstGeom prst="rect">
            <a:avLst/>
          </a:prstGeom>
        </p:spPr>
        <p:txBody>
          <a:bodyPr lIns="0" tIns="0" bIns="0" anchor="ctr" anchorCtr="0">
            <a:normAutofit/>
          </a:bodyPr>
          <a:lstStyle>
            <a:lvl1pPr>
              <a:lnSpc>
                <a:spcPct val="100000"/>
              </a:lnSpc>
              <a:defRPr sz="3200"/>
            </a:lvl1pPr>
          </a:lstStyle>
          <a:p>
            <a:r>
              <a:rPr lang="en-US"/>
              <a:t>Blank Header</a:t>
            </a:r>
          </a:p>
        </p:txBody>
      </p:sp>
      <p:grpSp>
        <p:nvGrpSpPr>
          <p:cNvPr id="2" name="Group 1">
            <a:extLst>
              <a:ext uri="{FF2B5EF4-FFF2-40B4-BE49-F238E27FC236}">
                <a16:creationId xmlns:a16="http://schemas.microsoft.com/office/drawing/2014/main" id="{214D307C-3DCA-F294-701C-1CF564E9CC5F}"/>
              </a:ext>
            </a:extLst>
          </p:cNvPr>
          <p:cNvGrpSpPr/>
          <p:nvPr userDrawn="1"/>
        </p:nvGrpSpPr>
        <p:grpSpPr>
          <a:xfrm>
            <a:off x="609600" y="1407580"/>
            <a:ext cx="5310522" cy="4274762"/>
            <a:chOff x="580195" y="1407580"/>
            <a:chExt cx="5338984" cy="4274762"/>
          </a:xfrm>
        </p:grpSpPr>
        <p:sp>
          <p:nvSpPr>
            <p:cNvPr id="3" name="Rounded Rectangle 2">
              <a:extLst>
                <a:ext uri="{FF2B5EF4-FFF2-40B4-BE49-F238E27FC236}">
                  <a16:creationId xmlns:a16="http://schemas.microsoft.com/office/drawing/2014/main" id="{BB3011A2-A574-8946-2571-C70B9FF3FB00}"/>
                </a:ext>
              </a:extLst>
            </p:cNvPr>
            <p:cNvSpPr/>
            <p:nvPr/>
          </p:nvSpPr>
          <p:spPr>
            <a:xfrm>
              <a:off x="580195" y="1407580"/>
              <a:ext cx="5338984" cy="4274762"/>
            </a:xfrm>
            <a:prstGeom prst="roundRect">
              <a:avLst>
                <a:gd name="adj" fmla="val 3990"/>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7" name="Rounded Rectangle 6">
              <a:extLst>
                <a:ext uri="{FF2B5EF4-FFF2-40B4-BE49-F238E27FC236}">
                  <a16:creationId xmlns:a16="http://schemas.microsoft.com/office/drawing/2014/main" id="{270DAF0F-7978-29FB-2316-0425EFADA571}"/>
                </a:ext>
              </a:extLst>
            </p:cNvPr>
            <p:cNvSpPr/>
            <p:nvPr/>
          </p:nvSpPr>
          <p:spPr>
            <a:xfrm>
              <a:off x="705830" y="1544399"/>
              <a:ext cx="5060789" cy="478652"/>
            </a:xfrm>
            <a:prstGeom prst="roundRect">
              <a:avLst>
                <a:gd name="adj" fmla="val 22714"/>
              </a:avLst>
            </a:prstGeom>
            <a:solidFill>
              <a:schemeClr val="accent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grpSp>
      <p:grpSp>
        <p:nvGrpSpPr>
          <p:cNvPr id="8" name="Group 7">
            <a:extLst>
              <a:ext uri="{FF2B5EF4-FFF2-40B4-BE49-F238E27FC236}">
                <a16:creationId xmlns:a16="http://schemas.microsoft.com/office/drawing/2014/main" id="{527A951D-3D34-21D4-C485-87987D6EA210}"/>
              </a:ext>
            </a:extLst>
          </p:cNvPr>
          <p:cNvGrpSpPr/>
          <p:nvPr userDrawn="1"/>
        </p:nvGrpSpPr>
        <p:grpSpPr>
          <a:xfrm>
            <a:off x="6271878" y="1407580"/>
            <a:ext cx="5310522" cy="4274762"/>
            <a:chOff x="580195" y="1407580"/>
            <a:chExt cx="5338984" cy="4274762"/>
          </a:xfrm>
        </p:grpSpPr>
        <p:sp>
          <p:nvSpPr>
            <p:cNvPr id="9" name="Rounded Rectangle 8">
              <a:extLst>
                <a:ext uri="{FF2B5EF4-FFF2-40B4-BE49-F238E27FC236}">
                  <a16:creationId xmlns:a16="http://schemas.microsoft.com/office/drawing/2014/main" id="{8C6DC8B6-5B40-36F5-E9AB-7E852FE92E35}"/>
                </a:ext>
              </a:extLst>
            </p:cNvPr>
            <p:cNvSpPr/>
            <p:nvPr/>
          </p:nvSpPr>
          <p:spPr>
            <a:xfrm>
              <a:off x="580195" y="1407580"/>
              <a:ext cx="5338984" cy="4274762"/>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10" name="Rounded Rectangle 9">
              <a:extLst>
                <a:ext uri="{FF2B5EF4-FFF2-40B4-BE49-F238E27FC236}">
                  <a16:creationId xmlns:a16="http://schemas.microsoft.com/office/drawing/2014/main" id="{A2B0BA57-C8A6-E775-CA95-BD782D68CD9F}"/>
                </a:ext>
              </a:extLst>
            </p:cNvPr>
            <p:cNvSpPr/>
            <p:nvPr/>
          </p:nvSpPr>
          <p:spPr>
            <a:xfrm>
              <a:off x="705830" y="1544398"/>
              <a:ext cx="5060789" cy="478653"/>
            </a:xfrm>
            <a:prstGeom prst="roundRect">
              <a:avLst>
                <a:gd name="adj" fmla="val 20831"/>
              </a:avLst>
            </a:prstGeom>
            <a:solidFill>
              <a:schemeClr val="accent2"/>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grpSp>
    </p:spTree>
    <p:extLst>
      <p:ext uri="{BB962C8B-B14F-4D97-AF65-F5344CB8AC3E}">
        <p14:creationId xmlns:p14="http://schemas.microsoft.com/office/powerpoint/2010/main" val="4225856554"/>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 Column - Drop Shadow">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8D2897-6FE4-1B85-80AF-D8793ABFC5CA}"/>
              </a:ext>
            </a:extLst>
          </p:cNvPr>
          <p:cNvSpPr/>
          <p:nvPr/>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4D4FC82-0E32-76B7-D617-36CE1B2D6756}"/>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4" name="TextBox 3">
            <a:extLst>
              <a:ext uri="{FF2B5EF4-FFF2-40B4-BE49-F238E27FC236}">
                <a16:creationId xmlns:a16="http://schemas.microsoft.com/office/drawing/2014/main" id="{64902D81-E80A-EBAA-D8C2-789372C51473}"/>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13" name="Text Placeholder 12">
            <a:extLst>
              <a:ext uri="{FF2B5EF4-FFF2-40B4-BE49-F238E27FC236}">
                <a16:creationId xmlns:a16="http://schemas.microsoft.com/office/drawing/2014/main" id="{4CAFCB60-7449-FB7B-94EC-026775839A9C}"/>
              </a:ext>
            </a:extLst>
          </p:cNvPr>
          <p:cNvSpPr>
            <a:spLocks noGrp="1"/>
          </p:cNvSpPr>
          <p:nvPr>
            <p:ph type="body" sz="quarter" idx="27"/>
          </p:nvPr>
        </p:nvSpPr>
        <p:spPr>
          <a:xfrm>
            <a:off x="618656" y="1508761"/>
            <a:ext cx="5319712" cy="4658360"/>
          </a:xfrm>
          <a:prstGeom prst="roundRect">
            <a:avLst>
              <a:gd name="adj" fmla="val 1277"/>
            </a:avLst>
          </a:prstGeom>
          <a:solidFill>
            <a:schemeClr val="bg1"/>
          </a:solidFill>
          <a:effectLst>
            <a:outerShdw blurRad="264549" sx="99938" sy="99938" algn="ctr" rotWithShape="0">
              <a:prstClr val="black">
                <a:alpha val="9837"/>
              </a:prstClr>
            </a:outerShdw>
          </a:effectLst>
        </p:spPr>
        <p:txBody>
          <a:bodyPr vert="horz" lIns="91440" tIns="91440" rIns="182880" bIns="91440" rtlCol="0">
            <a:normAutofit/>
          </a:bodyPr>
          <a:lstStyle>
            <a:lvl1pPr>
              <a:defRPr lang="en-US" sz="2000" dirty="0"/>
            </a:lvl1pPr>
            <a:lvl2pPr>
              <a:defRPr lang="en-US" sz="1800" dirty="0"/>
            </a:lvl2pPr>
            <a:lvl6pPr>
              <a:defRPr lang="en-US" dirty="0"/>
            </a:lvl6pPr>
            <a:lvl7pPr>
              <a:defRPr lang="en-US" dirty="0"/>
            </a:lvl7pPr>
            <a:lvl8pPr>
              <a:defRPr lang="en-US" dirty="0"/>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12">
            <a:extLst>
              <a:ext uri="{FF2B5EF4-FFF2-40B4-BE49-F238E27FC236}">
                <a16:creationId xmlns:a16="http://schemas.microsoft.com/office/drawing/2014/main" id="{6B98CD48-C620-002C-D371-249D9C7C48CB}"/>
              </a:ext>
            </a:extLst>
          </p:cNvPr>
          <p:cNvSpPr>
            <a:spLocks noGrp="1"/>
          </p:cNvSpPr>
          <p:nvPr>
            <p:ph type="body" sz="quarter" idx="28"/>
          </p:nvPr>
        </p:nvSpPr>
        <p:spPr>
          <a:xfrm>
            <a:off x="6261056" y="1508761"/>
            <a:ext cx="5319712" cy="4658360"/>
          </a:xfrm>
          <a:prstGeom prst="roundRect">
            <a:avLst>
              <a:gd name="adj" fmla="val 1189"/>
            </a:avLst>
          </a:prstGeom>
          <a:solidFill>
            <a:schemeClr val="bg1"/>
          </a:solidFill>
          <a:effectLst>
            <a:outerShdw blurRad="264549" sx="99938" sy="99938" algn="ctr" rotWithShape="0">
              <a:prstClr val="black">
                <a:alpha val="9837"/>
              </a:prstClr>
            </a:outerShdw>
          </a:effectLst>
        </p:spPr>
        <p:txBody>
          <a:bodyPr vert="horz" lIns="91440" tIns="91440" rIns="182880" bIns="91440" rtlCol="0">
            <a:normAutofit/>
          </a:bodyPr>
          <a:lstStyle>
            <a:lvl1pPr>
              <a:defRPr lang="en-US" sz="2000" dirty="0"/>
            </a:lvl1pPr>
            <a:lvl2pPr>
              <a:defRPr lang="en-US" sz="1800" dirty="0"/>
            </a:lvl2pPr>
            <a:lvl6pPr>
              <a:defRPr lang="en-US" dirty="0"/>
            </a:lvl6pPr>
            <a:lvl7pPr>
              <a:defRPr lang="en-US" dirty="0"/>
            </a:lvl7pPr>
            <a:lvl8pPr>
              <a:defRPr lang="en-US" dirty="0"/>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2">
            <a:extLst>
              <a:ext uri="{FF2B5EF4-FFF2-40B4-BE49-F238E27FC236}">
                <a16:creationId xmlns:a16="http://schemas.microsoft.com/office/drawing/2014/main" id="{AD57EDD8-13BD-7802-28D8-93C0D35EB81E}"/>
              </a:ext>
            </a:extLst>
          </p:cNvPr>
          <p:cNvSpPr>
            <a:spLocks noGrp="1"/>
          </p:cNvSpPr>
          <p:nvPr>
            <p:ph type="title" hasCustomPrompt="1"/>
          </p:nvPr>
        </p:nvSpPr>
        <p:spPr>
          <a:xfrm>
            <a:off x="612962" y="538515"/>
            <a:ext cx="10967806" cy="562442"/>
          </a:xfrm>
          <a:prstGeom prst="rect">
            <a:avLst/>
          </a:prstGeom>
        </p:spPr>
        <p:txBody>
          <a:bodyPr lIns="0" tIns="0" bIns="0" anchor="ctr">
            <a:normAutofit/>
          </a:bodyPr>
          <a:lstStyle>
            <a:lvl1pPr>
              <a:lnSpc>
                <a:spcPct val="100000"/>
              </a:lnSpc>
              <a:defRPr sz="3200"/>
            </a:lvl1pPr>
          </a:lstStyle>
          <a:p>
            <a:r>
              <a:rPr lang="en-US"/>
              <a:t>Blank Header</a:t>
            </a:r>
          </a:p>
        </p:txBody>
      </p:sp>
      <p:sp>
        <p:nvSpPr>
          <p:cNvPr id="5" name="Rectangle 4">
            <a:extLst>
              <a:ext uri="{FF2B5EF4-FFF2-40B4-BE49-F238E27FC236}">
                <a16:creationId xmlns:a16="http://schemas.microsoft.com/office/drawing/2014/main" id="{97CC8D2B-812D-F4A5-91F6-114C4C2A6FF9}"/>
              </a:ext>
            </a:extLst>
          </p:cNvPr>
          <p:cNvSpPr/>
          <p:nvPr userDrawn="1"/>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C419AAF4-BB77-81BA-D2CD-3034E7BBA8D5}"/>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8" name="TextBox 7">
            <a:extLst>
              <a:ext uri="{FF2B5EF4-FFF2-40B4-BE49-F238E27FC236}">
                <a16:creationId xmlns:a16="http://schemas.microsoft.com/office/drawing/2014/main" id="{0E6D73C1-1435-4465-B899-A4A456A39870}"/>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2270565099"/>
      </p:ext>
    </p:extLst>
  </p:cSld>
  <p:clrMapOvr>
    <a:masterClrMapping/>
  </p:clrMapOvr>
  <p:extLst>
    <p:ext uri="{DCECCB84-F9BA-43D5-87BE-67443E8EF086}">
      <p15:sldGuideLst xmlns:p15="http://schemas.microsoft.com/office/powerpoint/2012/main">
        <p15:guide id="3" orient="horz" pos="936">
          <p15:clr>
            <a:srgbClr val="FBAE40"/>
          </p15:clr>
        </p15:guide>
        <p15:guide id="4" pos="5568">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Feature List 2 Content">
    <p:spTree>
      <p:nvGrpSpPr>
        <p:cNvPr id="1" name=""/>
        <p:cNvGrpSpPr/>
        <p:nvPr/>
      </p:nvGrpSpPr>
      <p:grpSpPr>
        <a:xfrm>
          <a:off x="0" y="0"/>
          <a:ext cx="0" cy="0"/>
          <a:chOff x="0" y="0"/>
          <a:chExt cx="0" cy="0"/>
        </a:xfrm>
      </p:grpSpPr>
      <p:sp>
        <p:nvSpPr>
          <p:cNvPr id="30" name="Text Placeholder 2">
            <a:extLst>
              <a:ext uri="{FF2B5EF4-FFF2-40B4-BE49-F238E27FC236}">
                <a16:creationId xmlns:a16="http://schemas.microsoft.com/office/drawing/2014/main" id="{BDE1ADF1-F1F7-FF4F-8464-B5D243C2B82D}"/>
              </a:ext>
            </a:extLst>
          </p:cNvPr>
          <p:cNvSpPr>
            <a:spLocks noGrp="1"/>
          </p:cNvSpPr>
          <p:nvPr>
            <p:ph type="body" sz="quarter" idx="17" hasCustomPrompt="1"/>
          </p:nvPr>
        </p:nvSpPr>
        <p:spPr>
          <a:xfrm>
            <a:off x="609600" y="1501582"/>
            <a:ext cx="4650761" cy="401560"/>
          </a:xfrm>
        </p:spPr>
        <p:txBody>
          <a:bodyPr anchor="t" anchorCtr="0"/>
          <a:lstStyle>
            <a:lvl1pPr marL="0" indent="0" algn="l">
              <a:buNone/>
              <a:defRPr>
                <a:solidFill>
                  <a:schemeClr val="accent1"/>
                </a:solidFill>
              </a:defRPr>
            </a:lvl1pPr>
          </a:lstStyle>
          <a:p>
            <a:pPr lvl="0"/>
            <a:r>
              <a:rPr lang="en-US"/>
              <a:t>Item</a:t>
            </a:r>
          </a:p>
        </p:txBody>
      </p:sp>
      <p:cxnSp>
        <p:nvCxnSpPr>
          <p:cNvPr id="18" name="Straight Connector 17">
            <a:extLst>
              <a:ext uri="{FF2B5EF4-FFF2-40B4-BE49-F238E27FC236}">
                <a16:creationId xmlns:a16="http://schemas.microsoft.com/office/drawing/2014/main" id="{B78EDEA0-4B39-254F-988C-4F845CDF3D23}"/>
              </a:ext>
            </a:extLst>
          </p:cNvPr>
          <p:cNvCxnSpPr>
            <a:cxnSpLocks/>
          </p:cNvCxnSpPr>
          <p:nvPr/>
        </p:nvCxnSpPr>
        <p:spPr>
          <a:xfrm flipV="1">
            <a:off x="6096000" y="1291046"/>
            <a:ext cx="0" cy="469030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Text Placeholder 2">
            <a:extLst>
              <a:ext uri="{FF2B5EF4-FFF2-40B4-BE49-F238E27FC236}">
                <a16:creationId xmlns:a16="http://schemas.microsoft.com/office/drawing/2014/main" id="{3FDF7652-10FB-514C-AC22-2A4A32F0D7B0}"/>
              </a:ext>
            </a:extLst>
          </p:cNvPr>
          <p:cNvSpPr>
            <a:spLocks noGrp="1"/>
          </p:cNvSpPr>
          <p:nvPr>
            <p:ph type="body" sz="quarter" idx="25" hasCustomPrompt="1"/>
          </p:nvPr>
        </p:nvSpPr>
        <p:spPr>
          <a:xfrm>
            <a:off x="6803205" y="1511856"/>
            <a:ext cx="4650761" cy="401560"/>
          </a:xfrm>
        </p:spPr>
        <p:txBody>
          <a:bodyPr anchor="t" anchorCtr="0"/>
          <a:lstStyle>
            <a:lvl1pPr marL="0" indent="0" algn="l">
              <a:buNone/>
              <a:defRPr>
                <a:solidFill>
                  <a:schemeClr val="accent1"/>
                </a:solidFill>
              </a:defRPr>
            </a:lvl1pPr>
          </a:lstStyle>
          <a:p>
            <a:pPr lvl="0"/>
            <a:r>
              <a:rPr lang="en-US"/>
              <a:t>Item</a:t>
            </a:r>
          </a:p>
        </p:txBody>
      </p:sp>
      <p:sp>
        <p:nvSpPr>
          <p:cNvPr id="11" name="Text Placeholder 2">
            <a:extLst>
              <a:ext uri="{FF2B5EF4-FFF2-40B4-BE49-F238E27FC236}">
                <a16:creationId xmlns:a16="http://schemas.microsoft.com/office/drawing/2014/main" id="{69B0C559-B31D-1566-6B71-96018BA7F85D}"/>
              </a:ext>
            </a:extLst>
          </p:cNvPr>
          <p:cNvSpPr>
            <a:spLocks noGrp="1"/>
          </p:cNvSpPr>
          <p:nvPr>
            <p:ph type="body" sz="quarter" idx="26"/>
          </p:nvPr>
        </p:nvSpPr>
        <p:spPr>
          <a:xfrm>
            <a:off x="609599" y="2523744"/>
            <a:ext cx="4650745" cy="3135694"/>
          </a:xfrm>
        </p:spPr>
        <p:txBody>
          <a:bodyPr>
            <a:normAutofit/>
          </a:bodyPr>
          <a:lstStyle>
            <a:lvl1pPr>
              <a:lnSpc>
                <a:spcPct val="100000"/>
              </a:lnSpc>
              <a:defRPr sz="1600"/>
            </a:lvl1pPr>
            <a:lvl2pPr>
              <a:lnSpc>
                <a:spcPct val="100000"/>
              </a:lnSpc>
              <a:defRPr sz="1400"/>
            </a:lvl2pPr>
            <a:lvl3pPr>
              <a:lnSpc>
                <a:spcPct val="100000"/>
              </a:lnSpc>
              <a:defRPr sz="1400"/>
            </a:lvl3pPr>
            <a:lvl4pPr>
              <a:lnSpc>
                <a:spcPct val="100000"/>
              </a:lnSpc>
              <a:defRPr sz="1400"/>
            </a:lvl4pPr>
            <a:lvl5pPr>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
            <a:extLst>
              <a:ext uri="{FF2B5EF4-FFF2-40B4-BE49-F238E27FC236}">
                <a16:creationId xmlns:a16="http://schemas.microsoft.com/office/drawing/2014/main" id="{66CE775A-4D07-8A4D-3BCD-B3A5E6B6B2F3}"/>
              </a:ext>
            </a:extLst>
          </p:cNvPr>
          <p:cNvSpPr>
            <a:spLocks noGrp="1"/>
          </p:cNvSpPr>
          <p:nvPr>
            <p:ph type="body" sz="quarter" idx="27"/>
          </p:nvPr>
        </p:nvSpPr>
        <p:spPr>
          <a:xfrm>
            <a:off x="6827519" y="2523744"/>
            <a:ext cx="4650745" cy="3135694"/>
          </a:xfrm>
        </p:spPr>
        <p:txBody>
          <a:bodyPr>
            <a:normAutofit/>
          </a:bodyPr>
          <a:lstStyle>
            <a:lvl1pPr>
              <a:lnSpc>
                <a:spcPct val="100000"/>
              </a:lnSpc>
              <a:defRPr sz="1600"/>
            </a:lvl1pPr>
            <a:lvl2pPr>
              <a:lnSpc>
                <a:spcPct val="100000"/>
              </a:lnSpc>
              <a:defRPr sz="1400"/>
            </a:lvl2pPr>
            <a:lvl3pPr>
              <a:lnSpc>
                <a:spcPct val="100000"/>
              </a:lnSpc>
              <a:defRPr sz="1400"/>
            </a:lvl3pPr>
            <a:lvl4pPr>
              <a:lnSpc>
                <a:spcPct val="100000"/>
              </a:lnSpc>
              <a:defRPr sz="1400"/>
            </a:lvl4pPr>
            <a:lvl5pPr>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2">
            <a:extLst>
              <a:ext uri="{FF2B5EF4-FFF2-40B4-BE49-F238E27FC236}">
                <a16:creationId xmlns:a16="http://schemas.microsoft.com/office/drawing/2014/main" id="{D0C02B16-656D-4BBC-F4D1-CDE69AA4F99E}"/>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gn="l">
              <a:lnSpc>
                <a:spcPct val="100000"/>
              </a:lnSpc>
              <a:defRPr sz="3200"/>
            </a:lvl1pPr>
          </a:lstStyle>
          <a:p>
            <a:r>
              <a:rPr lang="en-US"/>
              <a:t>Blank Header</a:t>
            </a:r>
          </a:p>
        </p:txBody>
      </p:sp>
    </p:spTree>
    <p:extLst>
      <p:ext uri="{BB962C8B-B14F-4D97-AF65-F5344CB8AC3E}">
        <p14:creationId xmlns:p14="http://schemas.microsoft.com/office/powerpoint/2010/main" val="2375665977"/>
      </p:ext>
    </p:extLst>
  </p:cSld>
  <p:clrMapOvr>
    <a:masterClrMapping/>
  </p:clrMapOvr>
  <p:extLst>
    <p:ext uri="{DCECCB84-F9BA-43D5-87BE-67443E8EF086}">
      <p15:sldGuideLst xmlns:p15="http://schemas.microsoft.com/office/powerpoint/2012/main">
        <p15:guide id="4" orient="horz" pos="1200">
          <p15:clr>
            <a:srgbClr val="FBAE40"/>
          </p15:clr>
        </p15:guide>
        <p15:guide id="5" pos="384">
          <p15:clr>
            <a:srgbClr val="FBAE40"/>
          </p15:clr>
        </p15:guide>
        <p15:guide id="6" pos="70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hree Up - Color">
    <p:bg>
      <p:bgPr>
        <a:solidFill>
          <a:schemeClr val="bg1"/>
        </a:solidFill>
        <a:effectLst/>
      </p:bgPr>
    </p:bg>
    <p:spTree>
      <p:nvGrpSpPr>
        <p:cNvPr id="1" name=""/>
        <p:cNvGrpSpPr/>
        <p:nvPr/>
      </p:nvGrpSpPr>
      <p:grpSpPr>
        <a:xfrm>
          <a:off x="0" y="0"/>
          <a:ext cx="0" cy="0"/>
          <a:chOff x="0" y="0"/>
          <a:chExt cx="0" cy="0"/>
        </a:xfrm>
      </p:grpSpPr>
      <p:sp>
        <p:nvSpPr>
          <p:cNvPr id="15" name="Rounded Rectangle 14">
            <a:extLst>
              <a:ext uri="{FF2B5EF4-FFF2-40B4-BE49-F238E27FC236}">
                <a16:creationId xmlns:a16="http://schemas.microsoft.com/office/drawing/2014/main" id="{75C60ECB-FA7B-462A-6D5E-57B58B6ED29B}"/>
              </a:ext>
            </a:extLst>
          </p:cNvPr>
          <p:cNvSpPr/>
          <p:nvPr/>
        </p:nvSpPr>
        <p:spPr>
          <a:xfrm>
            <a:off x="609600" y="1407580"/>
            <a:ext cx="3473497" cy="4274762"/>
          </a:xfrm>
          <a:prstGeom prst="roundRect">
            <a:avLst>
              <a:gd name="adj" fmla="val 3092"/>
            </a:avLst>
          </a:prstGeom>
          <a:solidFill>
            <a:schemeClr val="bg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16" name="Rounded Rectangle 15">
            <a:extLst>
              <a:ext uri="{FF2B5EF4-FFF2-40B4-BE49-F238E27FC236}">
                <a16:creationId xmlns:a16="http://schemas.microsoft.com/office/drawing/2014/main" id="{FA0C07C5-2F1E-B797-24BE-A042CF9B282B}"/>
              </a:ext>
            </a:extLst>
          </p:cNvPr>
          <p:cNvSpPr/>
          <p:nvPr/>
        </p:nvSpPr>
        <p:spPr>
          <a:xfrm>
            <a:off x="734279" y="1544399"/>
            <a:ext cx="3211458" cy="447612"/>
          </a:xfrm>
          <a:prstGeom prst="roundRect">
            <a:avLst>
              <a:gd name="adj" fmla="val 17066"/>
            </a:avLst>
          </a:prstGeom>
          <a:solidFill>
            <a:schemeClr val="accent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sp>
        <p:nvSpPr>
          <p:cNvPr id="17" name="Rounded Rectangle 16">
            <a:extLst>
              <a:ext uri="{FF2B5EF4-FFF2-40B4-BE49-F238E27FC236}">
                <a16:creationId xmlns:a16="http://schemas.microsoft.com/office/drawing/2014/main" id="{CE308849-A9F7-C039-858B-5BB968FA5EBB}"/>
              </a:ext>
            </a:extLst>
          </p:cNvPr>
          <p:cNvSpPr/>
          <p:nvPr/>
        </p:nvSpPr>
        <p:spPr>
          <a:xfrm>
            <a:off x="4359252" y="1407580"/>
            <a:ext cx="3473497" cy="4274762"/>
          </a:xfrm>
          <a:prstGeom prst="roundRect">
            <a:avLst>
              <a:gd name="adj" fmla="val 3092"/>
            </a:avLst>
          </a:prstGeom>
          <a:solidFill>
            <a:schemeClr val="bg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18" name="Rounded Rectangle 17">
            <a:extLst>
              <a:ext uri="{FF2B5EF4-FFF2-40B4-BE49-F238E27FC236}">
                <a16:creationId xmlns:a16="http://schemas.microsoft.com/office/drawing/2014/main" id="{67A77D42-E27A-E77C-41A9-0D3BCD1195DB}"/>
              </a:ext>
            </a:extLst>
          </p:cNvPr>
          <p:cNvSpPr/>
          <p:nvPr/>
        </p:nvSpPr>
        <p:spPr>
          <a:xfrm>
            <a:off x="4483931" y="1544399"/>
            <a:ext cx="3211458" cy="447612"/>
          </a:xfrm>
          <a:prstGeom prst="roundRect">
            <a:avLst>
              <a:gd name="adj" fmla="val 15184"/>
            </a:avLst>
          </a:prstGeom>
          <a:solidFill>
            <a:schemeClr val="accent2"/>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sp>
        <p:nvSpPr>
          <p:cNvPr id="19" name="Rounded Rectangle 18">
            <a:extLst>
              <a:ext uri="{FF2B5EF4-FFF2-40B4-BE49-F238E27FC236}">
                <a16:creationId xmlns:a16="http://schemas.microsoft.com/office/drawing/2014/main" id="{AFE1FE6A-747E-A26D-9167-677E8387D15F}"/>
              </a:ext>
            </a:extLst>
          </p:cNvPr>
          <p:cNvSpPr/>
          <p:nvPr/>
        </p:nvSpPr>
        <p:spPr>
          <a:xfrm>
            <a:off x="8108903" y="1407580"/>
            <a:ext cx="3473497" cy="4274762"/>
          </a:xfrm>
          <a:prstGeom prst="roundRect">
            <a:avLst>
              <a:gd name="adj" fmla="val 2604"/>
            </a:avLst>
          </a:prstGeom>
          <a:solidFill>
            <a:schemeClr val="bg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20" name="Rounded Rectangle 19">
            <a:extLst>
              <a:ext uri="{FF2B5EF4-FFF2-40B4-BE49-F238E27FC236}">
                <a16:creationId xmlns:a16="http://schemas.microsoft.com/office/drawing/2014/main" id="{ACE59D83-62EF-28A4-15D2-D9897199E973}"/>
              </a:ext>
            </a:extLst>
          </p:cNvPr>
          <p:cNvSpPr/>
          <p:nvPr/>
        </p:nvSpPr>
        <p:spPr>
          <a:xfrm>
            <a:off x="8233582" y="1544399"/>
            <a:ext cx="3211458" cy="447612"/>
          </a:xfrm>
          <a:prstGeom prst="roundRect">
            <a:avLst>
              <a:gd name="adj" fmla="val 18949"/>
            </a:avLst>
          </a:prstGeom>
          <a:solidFill>
            <a:schemeClr val="accent4"/>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sp>
        <p:nvSpPr>
          <p:cNvPr id="21" name="Text Placeholder 20">
            <a:extLst>
              <a:ext uri="{FF2B5EF4-FFF2-40B4-BE49-F238E27FC236}">
                <a16:creationId xmlns:a16="http://schemas.microsoft.com/office/drawing/2014/main" id="{C565CE0F-EF5B-6A80-8EAE-361963930132}"/>
              </a:ext>
            </a:extLst>
          </p:cNvPr>
          <p:cNvSpPr>
            <a:spLocks noGrp="1"/>
          </p:cNvSpPr>
          <p:nvPr>
            <p:ph type="body" sz="quarter" idx="10" hasCustomPrompt="1"/>
          </p:nvPr>
        </p:nvSpPr>
        <p:spPr>
          <a:xfrm>
            <a:off x="734565" y="1568345"/>
            <a:ext cx="3211172" cy="423665"/>
          </a:xfrm>
        </p:spPr>
        <p:txBody>
          <a:bodyPr lIns="182880" anchor="ctr" anchorCtr="0">
            <a:noAutofit/>
          </a:bodyPr>
          <a:lstStyle>
            <a:lvl1pPr>
              <a:defRPr sz="1600" b="0">
                <a:solidFill>
                  <a:schemeClr val="bg1"/>
                </a:solidFill>
              </a:defRPr>
            </a:lvl1pPr>
          </a:lstStyle>
          <a:p>
            <a:pPr lvl="0"/>
            <a:r>
              <a:rPr lang="en-US"/>
              <a:t>Subtitle #1</a:t>
            </a:r>
          </a:p>
        </p:txBody>
      </p:sp>
      <p:sp>
        <p:nvSpPr>
          <p:cNvPr id="29" name="Text Placeholder 20">
            <a:extLst>
              <a:ext uri="{FF2B5EF4-FFF2-40B4-BE49-F238E27FC236}">
                <a16:creationId xmlns:a16="http://schemas.microsoft.com/office/drawing/2014/main" id="{15D58F6D-8452-F7CC-E4BC-8F462591C4F7}"/>
              </a:ext>
            </a:extLst>
          </p:cNvPr>
          <p:cNvSpPr>
            <a:spLocks noGrp="1"/>
          </p:cNvSpPr>
          <p:nvPr>
            <p:ph type="body" sz="quarter" idx="11" hasCustomPrompt="1"/>
          </p:nvPr>
        </p:nvSpPr>
        <p:spPr>
          <a:xfrm>
            <a:off x="4479959" y="1549068"/>
            <a:ext cx="3211458" cy="423665"/>
          </a:xfrm>
        </p:spPr>
        <p:txBody>
          <a:bodyPr lIns="182880" anchor="ctr" anchorCtr="0">
            <a:noAutofit/>
          </a:bodyPr>
          <a:lstStyle>
            <a:lvl1pPr>
              <a:defRPr sz="1600" b="0">
                <a:solidFill>
                  <a:schemeClr val="bg1"/>
                </a:solidFill>
              </a:defRPr>
            </a:lvl1pPr>
          </a:lstStyle>
          <a:p>
            <a:pPr lvl="0"/>
            <a:r>
              <a:rPr lang="en-US"/>
              <a:t>Subtitle #2</a:t>
            </a:r>
          </a:p>
        </p:txBody>
      </p:sp>
      <p:sp>
        <p:nvSpPr>
          <p:cNvPr id="33" name="Text Placeholder 32">
            <a:extLst>
              <a:ext uri="{FF2B5EF4-FFF2-40B4-BE49-F238E27FC236}">
                <a16:creationId xmlns:a16="http://schemas.microsoft.com/office/drawing/2014/main" id="{5E5225AA-B3BF-6846-AE97-85948713AA0D}"/>
              </a:ext>
            </a:extLst>
          </p:cNvPr>
          <p:cNvSpPr>
            <a:spLocks noGrp="1"/>
          </p:cNvSpPr>
          <p:nvPr>
            <p:ph type="body" sz="quarter" idx="12" hasCustomPrompt="1"/>
          </p:nvPr>
        </p:nvSpPr>
        <p:spPr>
          <a:xfrm>
            <a:off x="8228999" y="3503420"/>
            <a:ext cx="3211458"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35" name="Text Placeholder 34">
            <a:extLst>
              <a:ext uri="{FF2B5EF4-FFF2-40B4-BE49-F238E27FC236}">
                <a16:creationId xmlns:a16="http://schemas.microsoft.com/office/drawing/2014/main" id="{8887074C-F157-C81D-99DE-BC807A36402E}"/>
              </a:ext>
            </a:extLst>
          </p:cNvPr>
          <p:cNvSpPr>
            <a:spLocks noGrp="1"/>
          </p:cNvSpPr>
          <p:nvPr>
            <p:ph type="body" sz="quarter" idx="13" hasCustomPrompt="1"/>
          </p:nvPr>
        </p:nvSpPr>
        <p:spPr>
          <a:xfrm>
            <a:off x="8228999" y="4244707"/>
            <a:ext cx="3211458"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 Donec </a:t>
            </a:r>
            <a:r>
              <a:rPr lang="en-US" sz="1400" err="1"/>
              <a:t>quis</a:t>
            </a:r>
            <a:r>
              <a:rPr lang="en-US" sz="1400"/>
              <a:t> </a:t>
            </a:r>
            <a:r>
              <a:rPr lang="en-US" sz="1400" err="1"/>
              <a:t>sodales</a:t>
            </a:r>
            <a:r>
              <a:rPr lang="en-US" sz="1400"/>
              <a:t> ex, sit </a:t>
            </a:r>
            <a:r>
              <a:rPr lang="en-US" sz="1400" err="1"/>
              <a:t>amet</a:t>
            </a:r>
            <a:r>
              <a:rPr lang="en-US" sz="1400"/>
              <a:t> </a:t>
            </a:r>
            <a:r>
              <a:rPr lang="en-US" sz="1400" err="1"/>
              <a:t>ullamcorper</a:t>
            </a:r>
            <a:r>
              <a:rPr lang="en-US" sz="1400"/>
              <a:t> </a:t>
            </a:r>
            <a:r>
              <a:rPr lang="en-US" sz="1400" err="1"/>
              <a:t>sapien</a:t>
            </a:r>
            <a:r>
              <a:rPr lang="en-US" sz="1400"/>
              <a:t>. Duis </a:t>
            </a:r>
            <a:r>
              <a:rPr lang="en-US" sz="1400" err="1"/>
              <a:t>vulputate</a:t>
            </a:r>
            <a:r>
              <a:rPr lang="en-US" sz="1400"/>
              <a:t> </a:t>
            </a:r>
            <a:r>
              <a:rPr lang="en-US" sz="1400" err="1"/>
              <a:t>justo</a:t>
            </a:r>
            <a:r>
              <a:rPr lang="en-US" sz="1400"/>
              <a:t> </a:t>
            </a:r>
            <a:r>
              <a:rPr lang="en-US" sz="1400" err="1"/>
              <a:t>eget</a:t>
            </a:r>
            <a:r>
              <a:rPr lang="en-US" sz="1400"/>
              <a:t> </a:t>
            </a:r>
            <a:r>
              <a:rPr lang="en-US" sz="1400" err="1"/>
              <a:t>justo</a:t>
            </a:r>
            <a:r>
              <a:rPr lang="en-US" sz="1400"/>
              <a:t> convallis </a:t>
            </a:r>
            <a:r>
              <a:rPr lang="en-US" sz="1400" err="1"/>
              <a:t>venenatis</a:t>
            </a:r>
            <a:r>
              <a:rPr lang="en-US" sz="1400"/>
              <a:t>.  </a:t>
            </a:r>
            <a:endParaRPr lang="en-US" sz="1400">
              <a:ea typeface="Arial"/>
              <a:cs typeface="Arial"/>
              <a:sym typeface="Arial"/>
            </a:endParaRPr>
          </a:p>
        </p:txBody>
      </p:sp>
      <p:sp>
        <p:nvSpPr>
          <p:cNvPr id="36" name="Text Placeholder 32">
            <a:extLst>
              <a:ext uri="{FF2B5EF4-FFF2-40B4-BE49-F238E27FC236}">
                <a16:creationId xmlns:a16="http://schemas.microsoft.com/office/drawing/2014/main" id="{5AB32963-4B95-A4E3-64D6-72E07B0D0DF8}"/>
              </a:ext>
            </a:extLst>
          </p:cNvPr>
          <p:cNvSpPr>
            <a:spLocks noGrp="1"/>
          </p:cNvSpPr>
          <p:nvPr>
            <p:ph type="body" sz="quarter" idx="14" hasCustomPrompt="1"/>
          </p:nvPr>
        </p:nvSpPr>
        <p:spPr>
          <a:xfrm>
            <a:off x="815942" y="3484900"/>
            <a:ext cx="3129796"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37" name="Text Placeholder 34">
            <a:extLst>
              <a:ext uri="{FF2B5EF4-FFF2-40B4-BE49-F238E27FC236}">
                <a16:creationId xmlns:a16="http://schemas.microsoft.com/office/drawing/2014/main" id="{646D8A20-45A1-AB68-4489-588571359C79}"/>
              </a:ext>
            </a:extLst>
          </p:cNvPr>
          <p:cNvSpPr>
            <a:spLocks noGrp="1"/>
          </p:cNvSpPr>
          <p:nvPr>
            <p:ph type="body" sz="quarter" idx="15" hasCustomPrompt="1"/>
          </p:nvPr>
        </p:nvSpPr>
        <p:spPr>
          <a:xfrm>
            <a:off x="815942" y="4244707"/>
            <a:ext cx="3129796"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 Donec </a:t>
            </a:r>
            <a:r>
              <a:rPr lang="en-US" sz="1400" err="1"/>
              <a:t>quis</a:t>
            </a:r>
            <a:r>
              <a:rPr lang="en-US" sz="1400"/>
              <a:t> </a:t>
            </a:r>
            <a:r>
              <a:rPr lang="en-US" sz="1400" err="1"/>
              <a:t>sodales</a:t>
            </a:r>
            <a:r>
              <a:rPr lang="en-US" sz="1400"/>
              <a:t> ex, sit </a:t>
            </a:r>
            <a:r>
              <a:rPr lang="en-US" sz="1400" err="1"/>
              <a:t>amet</a:t>
            </a:r>
            <a:r>
              <a:rPr lang="en-US" sz="1400"/>
              <a:t> </a:t>
            </a:r>
            <a:r>
              <a:rPr lang="en-US" sz="1400" err="1"/>
              <a:t>ullamcorper</a:t>
            </a:r>
            <a:r>
              <a:rPr lang="en-US" sz="1400"/>
              <a:t> </a:t>
            </a:r>
            <a:r>
              <a:rPr lang="en-US" sz="1400" err="1"/>
              <a:t>sapien</a:t>
            </a:r>
            <a:r>
              <a:rPr lang="en-US" sz="1400"/>
              <a:t>. Duis </a:t>
            </a:r>
            <a:r>
              <a:rPr lang="en-US" sz="1400" err="1"/>
              <a:t>vulputate</a:t>
            </a:r>
            <a:r>
              <a:rPr lang="en-US" sz="1400"/>
              <a:t> </a:t>
            </a:r>
            <a:r>
              <a:rPr lang="en-US" sz="1400" err="1"/>
              <a:t>justo</a:t>
            </a:r>
            <a:r>
              <a:rPr lang="en-US" sz="1400"/>
              <a:t> </a:t>
            </a:r>
            <a:r>
              <a:rPr lang="en-US" sz="1400" err="1"/>
              <a:t>eget</a:t>
            </a:r>
            <a:r>
              <a:rPr lang="en-US" sz="1400"/>
              <a:t> </a:t>
            </a:r>
            <a:r>
              <a:rPr lang="en-US" sz="1400" err="1"/>
              <a:t>justo</a:t>
            </a:r>
            <a:r>
              <a:rPr lang="en-US" sz="1400"/>
              <a:t> convallis </a:t>
            </a:r>
            <a:r>
              <a:rPr lang="en-US" sz="1400" err="1"/>
              <a:t>venenatis</a:t>
            </a:r>
            <a:r>
              <a:rPr lang="en-US" sz="1400"/>
              <a:t>.  </a:t>
            </a:r>
            <a:endParaRPr lang="en-US" sz="1400">
              <a:ea typeface="Arial"/>
              <a:cs typeface="Arial"/>
              <a:sym typeface="Arial"/>
            </a:endParaRPr>
          </a:p>
        </p:txBody>
      </p:sp>
      <p:sp>
        <p:nvSpPr>
          <p:cNvPr id="22" name="Text Placeholder 32">
            <a:extLst>
              <a:ext uri="{FF2B5EF4-FFF2-40B4-BE49-F238E27FC236}">
                <a16:creationId xmlns:a16="http://schemas.microsoft.com/office/drawing/2014/main" id="{F7F85262-9C61-BBB6-3F9E-96788B74792E}"/>
              </a:ext>
            </a:extLst>
          </p:cNvPr>
          <p:cNvSpPr>
            <a:spLocks noGrp="1"/>
          </p:cNvSpPr>
          <p:nvPr>
            <p:ph type="body" sz="quarter" idx="16" hasCustomPrompt="1"/>
          </p:nvPr>
        </p:nvSpPr>
        <p:spPr>
          <a:xfrm>
            <a:off x="4479959" y="3484900"/>
            <a:ext cx="3211458"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23" name="Text Placeholder 34">
            <a:extLst>
              <a:ext uri="{FF2B5EF4-FFF2-40B4-BE49-F238E27FC236}">
                <a16:creationId xmlns:a16="http://schemas.microsoft.com/office/drawing/2014/main" id="{53FB7A27-F2F0-E834-E63E-F3EC5BD9D0C8}"/>
              </a:ext>
            </a:extLst>
          </p:cNvPr>
          <p:cNvSpPr>
            <a:spLocks noGrp="1"/>
          </p:cNvSpPr>
          <p:nvPr>
            <p:ph type="body" sz="quarter" idx="17" hasCustomPrompt="1"/>
          </p:nvPr>
        </p:nvSpPr>
        <p:spPr>
          <a:xfrm>
            <a:off x="4479959" y="4244707"/>
            <a:ext cx="3211458"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 Donec </a:t>
            </a:r>
            <a:r>
              <a:rPr lang="en-US" sz="1400" err="1"/>
              <a:t>quis</a:t>
            </a:r>
            <a:r>
              <a:rPr lang="en-US" sz="1400"/>
              <a:t> </a:t>
            </a:r>
            <a:r>
              <a:rPr lang="en-US" sz="1400" err="1"/>
              <a:t>sodales</a:t>
            </a:r>
            <a:r>
              <a:rPr lang="en-US" sz="1400"/>
              <a:t> ex, sit </a:t>
            </a:r>
            <a:r>
              <a:rPr lang="en-US" sz="1400" err="1"/>
              <a:t>amet</a:t>
            </a:r>
            <a:r>
              <a:rPr lang="en-US" sz="1400"/>
              <a:t> </a:t>
            </a:r>
            <a:r>
              <a:rPr lang="en-US" sz="1400" err="1"/>
              <a:t>ullamcorper</a:t>
            </a:r>
            <a:r>
              <a:rPr lang="en-US" sz="1400"/>
              <a:t> </a:t>
            </a:r>
            <a:r>
              <a:rPr lang="en-US" sz="1400" err="1"/>
              <a:t>sapien</a:t>
            </a:r>
            <a:r>
              <a:rPr lang="en-US" sz="1400"/>
              <a:t>. Duis </a:t>
            </a:r>
            <a:r>
              <a:rPr lang="en-US" sz="1400" err="1"/>
              <a:t>vulputate</a:t>
            </a:r>
            <a:r>
              <a:rPr lang="en-US" sz="1400"/>
              <a:t> </a:t>
            </a:r>
            <a:r>
              <a:rPr lang="en-US" sz="1400" err="1"/>
              <a:t>justo</a:t>
            </a:r>
            <a:r>
              <a:rPr lang="en-US" sz="1400"/>
              <a:t> </a:t>
            </a:r>
            <a:r>
              <a:rPr lang="en-US" sz="1400" err="1"/>
              <a:t>eget</a:t>
            </a:r>
            <a:r>
              <a:rPr lang="en-US" sz="1400"/>
              <a:t> </a:t>
            </a:r>
            <a:r>
              <a:rPr lang="en-US" sz="1400" err="1"/>
              <a:t>justo</a:t>
            </a:r>
            <a:r>
              <a:rPr lang="en-US" sz="1400"/>
              <a:t> convallis </a:t>
            </a:r>
            <a:r>
              <a:rPr lang="en-US" sz="1400" err="1"/>
              <a:t>venenatis</a:t>
            </a:r>
            <a:r>
              <a:rPr lang="en-US" sz="1400"/>
              <a:t>.  </a:t>
            </a:r>
            <a:endParaRPr lang="en-US" sz="1400">
              <a:ea typeface="Arial"/>
              <a:cs typeface="Arial"/>
              <a:sym typeface="Arial"/>
            </a:endParaRPr>
          </a:p>
        </p:txBody>
      </p:sp>
      <p:sp>
        <p:nvSpPr>
          <p:cNvPr id="24" name="Text Placeholder 20">
            <a:extLst>
              <a:ext uri="{FF2B5EF4-FFF2-40B4-BE49-F238E27FC236}">
                <a16:creationId xmlns:a16="http://schemas.microsoft.com/office/drawing/2014/main" id="{4C27DC33-D319-5B3B-F93E-3732B78508E1}"/>
              </a:ext>
            </a:extLst>
          </p:cNvPr>
          <p:cNvSpPr>
            <a:spLocks noGrp="1"/>
          </p:cNvSpPr>
          <p:nvPr>
            <p:ph type="body" sz="quarter" idx="18" hasCustomPrompt="1"/>
          </p:nvPr>
        </p:nvSpPr>
        <p:spPr>
          <a:xfrm>
            <a:off x="8218839" y="1549068"/>
            <a:ext cx="3211458" cy="423665"/>
          </a:xfrm>
          <a:solidFill>
            <a:schemeClr val="accent3"/>
          </a:solidFill>
        </p:spPr>
        <p:txBody>
          <a:bodyPr lIns="182880" anchor="ctr" anchorCtr="0">
            <a:noAutofit/>
          </a:bodyPr>
          <a:lstStyle>
            <a:lvl1pPr>
              <a:defRPr sz="1600" b="0">
                <a:solidFill>
                  <a:schemeClr val="bg1"/>
                </a:solidFill>
              </a:defRPr>
            </a:lvl1pPr>
          </a:lstStyle>
          <a:p>
            <a:pPr lvl="0"/>
            <a:r>
              <a:rPr lang="en-US"/>
              <a:t>Subtitle #3</a:t>
            </a:r>
          </a:p>
        </p:txBody>
      </p:sp>
      <p:sp>
        <p:nvSpPr>
          <p:cNvPr id="25" name="Picture Placeholder 22">
            <a:extLst>
              <a:ext uri="{FF2B5EF4-FFF2-40B4-BE49-F238E27FC236}">
                <a16:creationId xmlns:a16="http://schemas.microsoft.com/office/drawing/2014/main" id="{A7E466E3-4547-518B-2DE6-0345AB6E14D0}"/>
              </a:ext>
            </a:extLst>
          </p:cNvPr>
          <p:cNvSpPr>
            <a:spLocks noGrp="1" noChangeAspect="1"/>
          </p:cNvSpPr>
          <p:nvPr>
            <p:ph type="pic" sz="quarter" idx="23" hasCustomPrompt="1"/>
          </p:nvPr>
        </p:nvSpPr>
        <p:spPr>
          <a:xfrm>
            <a:off x="787400" y="24397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6" name="Picture Placeholder 22">
            <a:extLst>
              <a:ext uri="{FF2B5EF4-FFF2-40B4-BE49-F238E27FC236}">
                <a16:creationId xmlns:a16="http://schemas.microsoft.com/office/drawing/2014/main" id="{28748A23-3208-14E2-F2E1-94106636A041}"/>
              </a:ext>
            </a:extLst>
          </p:cNvPr>
          <p:cNvSpPr>
            <a:spLocks noGrp="1" noChangeAspect="1"/>
          </p:cNvSpPr>
          <p:nvPr>
            <p:ph type="pic" sz="quarter" idx="24" hasCustomPrompt="1"/>
          </p:nvPr>
        </p:nvSpPr>
        <p:spPr>
          <a:xfrm>
            <a:off x="4495800" y="24397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7" name="Picture Placeholder 22">
            <a:extLst>
              <a:ext uri="{FF2B5EF4-FFF2-40B4-BE49-F238E27FC236}">
                <a16:creationId xmlns:a16="http://schemas.microsoft.com/office/drawing/2014/main" id="{49BC404B-C26E-9A56-94BF-44FF4D560427}"/>
              </a:ext>
            </a:extLst>
          </p:cNvPr>
          <p:cNvSpPr>
            <a:spLocks noGrp="1" noChangeAspect="1"/>
          </p:cNvSpPr>
          <p:nvPr>
            <p:ph type="pic" sz="quarter" idx="25" hasCustomPrompt="1"/>
          </p:nvPr>
        </p:nvSpPr>
        <p:spPr>
          <a:xfrm>
            <a:off x="8229600" y="24397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8" name="Title 2">
            <a:extLst>
              <a:ext uri="{FF2B5EF4-FFF2-40B4-BE49-F238E27FC236}">
                <a16:creationId xmlns:a16="http://schemas.microsoft.com/office/drawing/2014/main" id="{CF275095-6338-EEB2-41F9-C651C8F515BB}"/>
              </a:ext>
            </a:extLst>
          </p:cNvPr>
          <p:cNvSpPr>
            <a:spLocks noGrp="1"/>
          </p:cNvSpPr>
          <p:nvPr>
            <p:ph type="title" hasCustomPrompt="1"/>
          </p:nvPr>
        </p:nvSpPr>
        <p:spPr>
          <a:xfrm>
            <a:off x="612962" y="538515"/>
            <a:ext cx="10984992" cy="562442"/>
          </a:xfrm>
          <a:prstGeom prst="rect">
            <a:avLst/>
          </a:prstGeom>
        </p:spPr>
        <p:txBody>
          <a:bodyPr lIns="0" tIns="0" bIns="0" anchor="ctr" anchorCtr="0">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992069230"/>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_3 Column - Drop Shadow - Imag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4493319-A199-2E64-932B-5E2DCD970DE1}"/>
              </a:ext>
            </a:extLst>
          </p:cNvPr>
          <p:cNvSpPr/>
          <p:nvPr/>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3575EC1-D072-CF20-8CD3-0D52D44655F8}"/>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4" name="TextBox 3">
            <a:extLst>
              <a:ext uri="{FF2B5EF4-FFF2-40B4-BE49-F238E27FC236}">
                <a16:creationId xmlns:a16="http://schemas.microsoft.com/office/drawing/2014/main" id="{20A76EA1-55F6-9B0F-ED08-32115FCF24C4}"/>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12" name="Text Placeholder 3">
            <a:extLst>
              <a:ext uri="{FF2B5EF4-FFF2-40B4-BE49-F238E27FC236}">
                <a16:creationId xmlns:a16="http://schemas.microsoft.com/office/drawing/2014/main" id="{A66C6BEE-BFCB-8853-EBEE-C2D7EE547A2B}"/>
              </a:ext>
            </a:extLst>
          </p:cNvPr>
          <p:cNvSpPr>
            <a:spLocks noGrp="1"/>
          </p:cNvSpPr>
          <p:nvPr>
            <p:ph type="body" sz="quarter" idx="13"/>
          </p:nvPr>
        </p:nvSpPr>
        <p:spPr>
          <a:xfrm>
            <a:off x="619810" y="1508761"/>
            <a:ext cx="3511296" cy="4678680"/>
          </a:xfrm>
          <a:prstGeom prst="roundRect">
            <a:avLst>
              <a:gd name="adj" fmla="val 2157"/>
            </a:avLst>
          </a:prstGeom>
          <a:solidFill>
            <a:schemeClr val="bg1"/>
          </a:solidFill>
          <a:effectLst>
            <a:outerShdw blurRad="2032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3">
            <a:extLst>
              <a:ext uri="{FF2B5EF4-FFF2-40B4-BE49-F238E27FC236}">
                <a16:creationId xmlns:a16="http://schemas.microsoft.com/office/drawing/2014/main" id="{9C9F9BA3-F9B9-91A7-FA99-C641F3E508D5}"/>
              </a:ext>
            </a:extLst>
          </p:cNvPr>
          <p:cNvSpPr>
            <a:spLocks noGrp="1"/>
          </p:cNvSpPr>
          <p:nvPr>
            <p:ph type="body" sz="quarter" idx="14"/>
          </p:nvPr>
        </p:nvSpPr>
        <p:spPr>
          <a:xfrm>
            <a:off x="4343890" y="1508761"/>
            <a:ext cx="3511296" cy="4678680"/>
          </a:xfrm>
          <a:prstGeom prst="roundRect">
            <a:avLst>
              <a:gd name="adj" fmla="val 2348"/>
            </a:avLst>
          </a:prstGeom>
          <a:solidFill>
            <a:schemeClr val="bg1"/>
          </a:solidFill>
          <a:effectLst>
            <a:outerShdw blurRad="2032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3">
            <a:extLst>
              <a:ext uri="{FF2B5EF4-FFF2-40B4-BE49-F238E27FC236}">
                <a16:creationId xmlns:a16="http://schemas.microsoft.com/office/drawing/2014/main" id="{CD2F2FE6-3CB7-C67B-CA50-B5BE4AA328D8}"/>
              </a:ext>
            </a:extLst>
          </p:cNvPr>
          <p:cNvSpPr>
            <a:spLocks noGrp="1"/>
          </p:cNvSpPr>
          <p:nvPr>
            <p:ph type="body" sz="quarter" idx="15"/>
          </p:nvPr>
        </p:nvSpPr>
        <p:spPr>
          <a:xfrm>
            <a:off x="8067970" y="1508761"/>
            <a:ext cx="3511296" cy="4678680"/>
          </a:xfrm>
          <a:prstGeom prst="roundRect">
            <a:avLst>
              <a:gd name="adj" fmla="val 2157"/>
            </a:avLst>
          </a:prstGeom>
          <a:solidFill>
            <a:schemeClr val="bg1"/>
          </a:solidFill>
          <a:effectLst>
            <a:outerShdw blurRad="2032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2">
            <a:extLst>
              <a:ext uri="{FF2B5EF4-FFF2-40B4-BE49-F238E27FC236}">
                <a16:creationId xmlns:a16="http://schemas.microsoft.com/office/drawing/2014/main" id="{4EEC138B-B5C6-9DB4-55A8-A19C4CC3B43D}"/>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solidFill>
                  <a:schemeClr val="tx1"/>
                </a:solidFill>
              </a:defRPr>
            </a:lvl1pPr>
          </a:lstStyle>
          <a:p>
            <a:r>
              <a:rPr lang="en-US"/>
              <a:t>Blank Header</a:t>
            </a:r>
          </a:p>
        </p:txBody>
      </p:sp>
    </p:spTree>
    <p:extLst>
      <p:ext uri="{BB962C8B-B14F-4D97-AF65-F5344CB8AC3E}">
        <p14:creationId xmlns:p14="http://schemas.microsoft.com/office/powerpoint/2010/main" val="1297093154"/>
      </p:ext>
    </p:extLst>
  </p:cSld>
  <p:clrMapOvr>
    <a:masterClrMapping/>
  </p:clrMapOvr>
  <p:extLst>
    <p:ext uri="{DCECCB84-F9BA-43D5-87BE-67443E8EF086}">
      <p15:sldGuideLst xmlns:p15="http://schemas.microsoft.com/office/powerpoint/2012/main">
        <p15:guide id="3" orient="horz" pos="936">
          <p15:clr>
            <a:srgbClr val="FBAE40"/>
          </p15:clr>
        </p15:guide>
        <p15:guide id="4" pos="556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Column - Drop Shadow - Imag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60C601B-EE66-ABA9-05D2-47857A0FF907}"/>
              </a:ext>
            </a:extLst>
          </p:cNvPr>
          <p:cNvPicPr>
            <a:picLocks noChangeAspect="1"/>
          </p:cNvPicPr>
          <p:nvPr/>
        </p:nvPicPr>
        <p:blipFill>
          <a:blip r:embed="rId2"/>
          <a:srcRect l="12825" t="9509" r="287"/>
          <a:stretch>
            <a:fillRect/>
          </a:stretch>
        </p:blipFill>
        <p:spPr>
          <a:xfrm>
            <a:off x="0" y="0"/>
            <a:ext cx="12192000" cy="6858000"/>
          </a:xfrm>
          <a:prstGeom prst="rect">
            <a:avLst/>
          </a:prstGeom>
        </p:spPr>
      </p:pic>
      <p:sp>
        <p:nvSpPr>
          <p:cNvPr id="12" name="Text Placeholder 3">
            <a:extLst>
              <a:ext uri="{FF2B5EF4-FFF2-40B4-BE49-F238E27FC236}">
                <a16:creationId xmlns:a16="http://schemas.microsoft.com/office/drawing/2014/main" id="{A66C6BEE-BFCB-8853-EBEE-C2D7EE547A2B}"/>
              </a:ext>
            </a:extLst>
          </p:cNvPr>
          <p:cNvSpPr>
            <a:spLocks noGrp="1"/>
          </p:cNvSpPr>
          <p:nvPr>
            <p:ph type="body" sz="quarter" idx="13"/>
          </p:nvPr>
        </p:nvSpPr>
        <p:spPr>
          <a:xfrm>
            <a:off x="619810" y="1508761"/>
            <a:ext cx="3511296" cy="4658359"/>
          </a:xfrm>
          <a:prstGeom prst="roundRect">
            <a:avLst>
              <a:gd name="adj" fmla="val 2157"/>
            </a:avLst>
          </a:prstGeom>
          <a:solidFill>
            <a:schemeClr val="bg1"/>
          </a:solidFill>
          <a:effectLst>
            <a:outerShdw blurRad="177800" algn="ctr" rotWithShape="0">
              <a:prstClr val="black">
                <a:alpha val="10000"/>
              </a:prstClr>
            </a:outerShdw>
          </a:effectLst>
        </p:spPr>
        <p:txBody>
          <a:bodyPr lIns="91440" tIns="91440" rIns="182880" bIns="91440"/>
          <a:lstStyle>
            <a:lvl1pPr>
              <a:defRPr sz="20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3">
            <a:extLst>
              <a:ext uri="{FF2B5EF4-FFF2-40B4-BE49-F238E27FC236}">
                <a16:creationId xmlns:a16="http://schemas.microsoft.com/office/drawing/2014/main" id="{9C9F9BA3-F9B9-91A7-FA99-C641F3E508D5}"/>
              </a:ext>
            </a:extLst>
          </p:cNvPr>
          <p:cNvSpPr>
            <a:spLocks noGrp="1"/>
          </p:cNvSpPr>
          <p:nvPr>
            <p:ph type="body" sz="quarter" idx="14"/>
          </p:nvPr>
        </p:nvSpPr>
        <p:spPr>
          <a:xfrm>
            <a:off x="4343890" y="1508761"/>
            <a:ext cx="3511296" cy="4658359"/>
          </a:xfrm>
          <a:prstGeom prst="roundRect">
            <a:avLst>
              <a:gd name="adj" fmla="val 2348"/>
            </a:avLst>
          </a:prstGeom>
          <a:solidFill>
            <a:schemeClr val="bg1"/>
          </a:solidFill>
          <a:effectLst>
            <a:outerShdw blurRad="177800" algn="ctr" rotWithShape="0">
              <a:prstClr val="black">
                <a:alpha val="10000"/>
              </a:prstClr>
            </a:outerShdw>
          </a:effectLst>
        </p:spPr>
        <p:txBody>
          <a:bodyPr lIns="91440" tIns="91440" rIns="182880" bIns="91440"/>
          <a:lstStyle>
            <a:lvl1pPr>
              <a:defRPr sz="20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3">
            <a:extLst>
              <a:ext uri="{FF2B5EF4-FFF2-40B4-BE49-F238E27FC236}">
                <a16:creationId xmlns:a16="http://schemas.microsoft.com/office/drawing/2014/main" id="{CD2F2FE6-3CB7-C67B-CA50-B5BE4AA328D8}"/>
              </a:ext>
            </a:extLst>
          </p:cNvPr>
          <p:cNvSpPr>
            <a:spLocks noGrp="1"/>
          </p:cNvSpPr>
          <p:nvPr>
            <p:ph type="body" sz="quarter" idx="15"/>
          </p:nvPr>
        </p:nvSpPr>
        <p:spPr>
          <a:xfrm>
            <a:off x="8067970" y="1508761"/>
            <a:ext cx="3511296" cy="4658359"/>
          </a:xfrm>
          <a:prstGeom prst="roundRect">
            <a:avLst>
              <a:gd name="adj" fmla="val 2157"/>
            </a:avLst>
          </a:prstGeom>
          <a:solidFill>
            <a:schemeClr val="bg1"/>
          </a:solidFill>
          <a:effectLst>
            <a:outerShdw blurRad="177800" algn="ctr" rotWithShape="0">
              <a:prstClr val="black">
                <a:alpha val="10000"/>
              </a:prstClr>
            </a:outerShdw>
          </a:effectLst>
        </p:spPr>
        <p:txBody>
          <a:bodyPr lIns="91440" tIns="91440" rIns="182880" bIns="91440"/>
          <a:lstStyle>
            <a:lvl1pPr>
              <a:defRPr sz="20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2">
            <a:extLst>
              <a:ext uri="{FF2B5EF4-FFF2-40B4-BE49-F238E27FC236}">
                <a16:creationId xmlns:a16="http://schemas.microsoft.com/office/drawing/2014/main" id="{4EEC138B-B5C6-9DB4-55A8-A19C4CC3B43D}"/>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solidFill>
                  <a:schemeClr val="tx1"/>
                </a:solidFill>
              </a:defRPr>
            </a:lvl1pPr>
          </a:lstStyle>
          <a:p>
            <a:r>
              <a:rPr lang="en-US"/>
              <a:t>Blank Header</a:t>
            </a:r>
          </a:p>
        </p:txBody>
      </p:sp>
      <p:sp>
        <p:nvSpPr>
          <p:cNvPr id="2" name="TextBox 1">
            <a:extLst>
              <a:ext uri="{FF2B5EF4-FFF2-40B4-BE49-F238E27FC236}">
                <a16:creationId xmlns:a16="http://schemas.microsoft.com/office/drawing/2014/main" id="{2F37A172-C625-EE60-460E-23E8B020DD81}"/>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sp>
        <p:nvSpPr>
          <p:cNvPr id="3" name="TextBox 2">
            <a:extLst>
              <a:ext uri="{FF2B5EF4-FFF2-40B4-BE49-F238E27FC236}">
                <a16:creationId xmlns:a16="http://schemas.microsoft.com/office/drawing/2014/main" id="{DC903914-C033-5C33-55E1-EB31BB06C25C}"/>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2026</a:t>
            </a:fld>
            <a:r>
              <a:rPr lang="en-US" sz="800">
                <a:solidFill>
                  <a:schemeClr val="bg1"/>
                </a:solidFill>
                <a:cs typeface="Arial" panose="020B0604020202020204" pitchFamily="34" charset="0"/>
              </a:rPr>
              <a:t> Ivanti. All rights reserved.</a:t>
            </a:r>
          </a:p>
        </p:txBody>
      </p:sp>
    </p:spTree>
    <p:extLst>
      <p:ext uri="{BB962C8B-B14F-4D97-AF65-F5344CB8AC3E}">
        <p14:creationId xmlns:p14="http://schemas.microsoft.com/office/powerpoint/2010/main" val="3228799797"/>
      </p:ext>
    </p:extLst>
  </p:cSld>
  <p:clrMapOvr>
    <a:masterClrMapping/>
  </p:clrMapOvr>
  <p:extLst>
    <p:ext uri="{DCECCB84-F9BA-43D5-87BE-67443E8EF086}">
      <p15:sldGuideLst xmlns:p15="http://schemas.microsoft.com/office/powerpoint/2012/main">
        <p15:guide id="3" orient="horz" pos="936">
          <p15:clr>
            <a:srgbClr val="FBAE40"/>
          </p15:clr>
        </p15:guide>
        <p15:guide id="4" pos="5568">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Column - White">
    <p:spTree>
      <p:nvGrpSpPr>
        <p:cNvPr id="1" name=""/>
        <p:cNvGrpSpPr/>
        <p:nvPr/>
      </p:nvGrpSpPr>
      <p:grpSpPr>
        <a:xfrm>
          <a:off x="0" y="0"/>
          <a:ext cx="0" cy="0"/>
          <a:chOff x="0" y="0"/>
          <a:chExt cx="0" cy="0"/>
        </a:xfrm>
      </p:grpSpPr>
      <p:sp>
        <p:nvSpPr>
          <p:cNvPr id="14" name="Text Placeholder 4">
            <a:extLst>
              <a:ext uri="{FF2B5EF4-FFF2-40B4-BE49-F238E27FC236}">
                <a16:creationId xmlns:a16="http://schemas.microsoft.com/office/drawing/2014/main" id="{D9E8284A-1D01-2541-950B-6F954EDF6C5B}"/>
              </a:ext>
            </a:extLst>
          </p:cNvPr>
          <p:cNvSpPr>
            <a:spLocks noGrp="1"/>
          </p:cNvSpPr>
          <p:nvPr>
            <p:ph type="body" sz="quarter" idx="10" hasCustomPrompt="1"/>
          </p:nvPr>
        </p:nvSpPr>
        <p:spPr>
          <a:xfrm>
            <a:off x="669629" y="2625110"/>
            <a:ext cx="2800351" cy="276999"/>
          </a:xfrm>
        </p:spPr>
        <p:txBody>
          <a:bodyPr wrap="square" lIns="0" tIns="0" rIns="0" bIns="0" anchor="b" anchorCtr="0">
            <a:noAutofit/>
          </a:bodyPr>
          <a:lstStyle>
            <a:lvl1pPr marL="0" indent="0" algn="l">
              <a:buNone/>
              <a:defRPr sz="2000" b="1" i="0">
                <a:solidFill>
                  <a:schemeClr val="accent1"/>
                </a:solidFill>
                <a:latin typeface="Arial" panose="020B0604020202020204" pitchFamily="34" charset="0"/>
                <a:cs typeface="Arial" panose="020B0604020202020204" pitchFamily="34" charset="0"/>
              </a:defRPr>
            </a:lvl1pPr>
          </a:lstStyle>
          <a:p>
            <a:pPr lvl="0"/>
            <a:r>
              <a:rPr lang="en-US"/>
              <a:t>Subhead 1</a:t>
            </a:r>
          </a:p>
        </p:txBody>
      </p:sp>
      <p:sp>
        <p:nvSpPr>
          <p:cNvPr id="15" name="Text Placeholder 4">
            <a:extLst>
              <a:ext uri="{FF2B5EF4-FFF2-40B4-BE49-F238E27FC236}">
                <a16:creationId xmlns:a16="http://schemas.microsoft.com/office/drawing/2014/main" id="{8989ADA3-AA77-F84E-8745-A25B77376E13}"/>
              </a:ext>
            </a:extLst>
          </p:cNvPr>
          <p:cNvSpPr>
            <a:spLocks noGrp="1"/>
          </p:cNvSpPr>
          <p:nvPr>
            <p:ph type="body" sz="quarter" idx="12" hasCustomPrompt="1"/>
          </p:nvPr>
        </p:nvSpPr>
        <p:spPr>
          <a:xfrm>
            <a:off x="4707450" y="2625110"/>
            <a:ext cx="2798064" cy="276999"/>
          </a:xfrm>
        </p:spPr>
        <p:txBody>
          <a:bodyPr lIns="0" tIns="0" rIns="0" bIns="0" anchor="b" anchorCtr="0">
            <a:noAutofit/>
          </a:bodyPr>
          <a:lstStyle>
            <a:lvl1pPr marL="0" indent="0" algn="l">
              <a:buNone/>
              <a:defRPr sz="2000" b="1" i="0">
                <a:solidFill>
                  <a:schemeClr val="accent1"/>
                </a:solidFill>
                <a:latin typeface="Arial" panose="020B0604020202020204" pitchFamily="34" charset="0"/>
                <a:cs typeface="Arial" panose="020B0604020202020204" pitchFamily="34" charset="0"/>
              </a:defRPr>
            </a:lvl1pPr>
          </a:lstStyle>
          <a:p>
            <a:pPr lvl="0"/>
            <a:r>
              <a:rPr lang="en-US"/>
              <a:t>Subhead 2</a:t>
            </a:r>
          </a:p>
        </p:txBody>
      </p:sp>
      <p:sp>
        <p:nvSpPr>
          <p:cNvPr id="16" name="Text Placeholder 4">
            <a:extLst>
              <a:ext uri="{FF2B5EF4-FFF2-40B4-BE49-F238E27FC236}">
                <a16:creationId xmlns:a16="http://schemas.microsoft.com/office/drawing/2014/main" id="{BAAA1492-58C1-824B-9F1F-0F895865F6E7}"/>
              </a:ext>
            </a:extLst>
          </p:cNvPr>
          <p:cNvSpPr>
            <a:spLocks noGrp="1"/>
          </p:cNvSpPr>
          <p:nvPr>
            <p:ph type="body" sz="quarter" idx="14" hasCustomPrompt="1"/>
          </p:nvPr>
        </p:nvSpPr>
        <p:spPr>
          <a:xfrm>
            <a:off x="8584017" y="2625110"/>
            <a:ext cx="2798064" cy="276999"/>
          </a:xfrm>
        </p:spPr>
        <p:txBody>
          <a:bodyPr wrap="square" lIns="0" tIns="0" rIns="0" bIns="0" anchor="b" anchorCtr="0">
            <a:noAutofit/>
          </a:bodyPr>
          <a:lstStyle>
            <a:lvl1pPr marL="0" marR="0" indent="0" algn="l" defTabSz="914400" rtl="0" eaLnBrk="1" fontAlgn="auto" latinLnBrk="0" hangingPunct="1">
              <a:lnSpc>
                <a:spcPct val="100000"/>
              </a:lnSpc>
              <a:spcBef>
                <a:spcPts val="1000"/>
              </a:spcBef>
              <a:spcAft>
                <a:spcPts val="0"/>
              </a:spcAft>
              <a:buClrTx/>
              <a:buSzTx/>
              <a:buFont typeface="Wingdings" pitchFamily="2" charset="2"/>
              <a:buNone/>
              <a:tabLst/>
              <a:defRPr sz="2000" b="1" i="0">
                <a:solidFill>
                  <a:schemeClr val="accent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1000"/>
              </a:spcBef>
              <a:spcAft>
                <a:spcPts val="0"/>
              </a:spcAft>
              <a:buClrTx/>
              <a:buSzTx/>
              <a:buFont typeface="Wingdings" pitchFamily="2" charset="2"/>
              <a:buNone/>
              <a:tabLst/>
              <a:defRPr/>
            </a:pPr>
            <a:r>
              <a:rPr lang="en-US"/>
              <a:t>Subhead 3</a:t>
            </a:r>
          </a:p>
        </p:txBody>
      </p:sp>
      <p:sp>
        <p:nvSpPr>
          <p:cNvPr id="22" name="Picture Placeholder 22">
            <a:extLst>
              <a:ext uri="{FF2B5EF4-FFF2-40B4-BE49-F238E27FC236}">
                <a16:creationId xmlns:a16="http://schemas.microsoft.com/office/drawing/2014/main" id="{FDFCC348-ECD6-9D44-9DF7-2C4F4029F1B9}"/>
              </a:ext>
            </a:extLst>
          </p:cNvPr>
          <p:cNvSpPr>
            <a:spLocks noGrp="1" noChangeAspect="1"/>
          </p:cNvSpPr>
          <p:nvPr>
            <p:ph type="pic" sz="quarter" idx="23" hasCustomPrompt="1"/>
          </p:nvPr>
        </p:nvSpPr>
        <p:spPr>
          <a:xfrm>
            <a:off x="669620" y="1562564"/>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4" name="Picture Placeholder 22">
            <a:extLst>
              <a:ext uri="{FF2B5EF4-FFF2-40B4-BE49-F238E27FC236}">
                <a16:creationId xmlns:a16="http://schemas.microsoft.com/office/drawing/2014/main" id="{05765886-D345-5D4E-9A8E-AA09E75349F5}"/>
              </a:ext>
            </a:extLst>
          </p:cNvPr>
          <p:cNvSpPr>
            <a:spLocks noGrp="1" noChangeAspect="1"/>
          </p:cNvSpPr>
          <p:nvPr>
            <p:ph type="pic" sz="quarter" idx="24" hasCustomPrompt="1"/>
          </p:nvPr>
        </p:nvSpPr>
        <p:spPr>
          <a:xfrm>
            <a:off x="4748252" y="1562564"/>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5" name="Picture Placeholder 22">
            <a:extLst>
              <a:ext uri="{FF2B5EF4-FFF2-40B4-BE49-F238E27FC236}">
                <a16:creationId xmlns:a16="http://schemas.microsoft.com/office/drawing/2014/main" id="{4F953FCB-DF07-534F-AA61-3D1CDEC00347}"/>
              </a:ext>
            </a:extLst>
          </p:cNvPr>
          <p:cNvSpPr>
            <a:spLocks noGrp="1" noChangeAspect="1"/>
          </p:cNvSpPr>
          <p:nvPr>
            <p:ph type="pic" sz="quarter" idx="25" hasCustomPrompt="1"/>
          </p:nvPr>
        </p:nvSpPr>
        <p:spPr>
          <a:xfrm>
            <a:off x="8624819" y="1562564"/>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cxnSp>
        <p:nvCxnSpPr>
          <p:cNvPr id="29" name="Straight Connector 28">
            <a:extLst>
              <a:ext uri="{FF2B5EF4-FFF2-40B4-BE49-F238E27FC236}">
                <a16:creationId xmlns:a16="http://schemas.microsoft.com/office/drawing/2014/main" id="{294E58A7-ABB3-5C4B-83DE-933A90123B73}"/>
              </a:ext>
            </a:extLst>
          </p:cNvPr>
          <p:cNvCxnSpPr>
            <a:cxnSpLocks/>
          </p:cNvCxnSpPr>
          <p:nvPr/>
        </p:nvCxnSpPr>
        <p:spPr>
          <a:xfrm flipV="1">
            <a:off x="4080913" y="1345224"/>
            <a:ext cx="0" cy="45719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4EDB980-C529-1F4F-8E8D-F61AFBDA3FAF}"/>
              </a:ext>
            </a:extLst>
          </p:cNvPr>
          <p:cNvCxnSpPr>
            <a:cxnSpLocks/>
          </p:cNvCxnSpPr>
          <p:nvPr/>
        </p:nvCxnSpPr>
        <p:spPr>
          <a:xfrm flipV="1">
            <a:off x="8057966" y="1345224"/>
            <a:ext cx="0" cy="45719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EF0898DD-3FC3-F282-2931-3FBD2C456A84}"/>
              </a:ext>
            </a:extLst>
          </p:cNvPr>
          <p:cNvSpPr>
            <a:spLocks noGrp="1"/>
          </p:cNvSpPr>
          <p:nvPr>
            <p:ph type="body" sz="quarter" idx="26"/>
          </p:nvPr>
        </p:nvSpPr>
        <p:spPr>
          <a:xfrm>
            <a:off x="671218" y="3429000"/>
            <a:ext cx="2798762" cy="1743075"/>
          </a:xfrm>
        </p:spPr>
        <p:txBody>
          <a:bodyPr>
            <a:normAutofit/>
          </a:bodyPr>
          <a:lstStyle>
            <a:lvl1pPr>
              <a:lnSpc>
                <a:spcPct val="100000"/>
              </a:lnSpc>
              <a:defRPr sz="1600"/>
            </a:lvl1pPr>
            <a:lvl2pPr>
              <a:lnSpc>
                <a:spcPct val="100000"/>
              </a:lnSpc>
              <a:defRPr sz="1400"/>
            </a:lvl2pPr>
            <a:lvl3pPr>
              <a:lnSpc>
                <a:spcPct val="100000"/>
              </a:lnSpc>
              <a:defRPr sz="1400"/>
            </a:lvl3pPr>
            <a:lvl4pPr>
              <a:lnSpc>
                <a:spcPct val="100000"/>
              </a:lnSpc>
              <a:defRPr sz="1400"/>
            </a:lvl4pPr>
            <a:lvl5pPr>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a:extLst>
              <a:ext uri="{FF2B5EF4-FFF2-40B4-BE49-F238E27FC236}">
                <a16:creationId xmlns:a16="http://schemas.microsoft.com/office/drawing/2014/main" id="{2684F9D0-0439-CEE6-F2AF-9E4B40A29998}"/>
              </a:ext>
            </a:extLst>
          </p:cNvPr>
          <p:cNvSpPr>
            <a:spLocks noGrp="1"/>
          </p:cNvSpPr>
          <p:nvPr>
            <p:ph type="body" sz="quarter" idx="27"/>
          </p:nvPr>
        </p:nvSpPr>
        <p:spPr>
          <a:xfrm>
            <a:off x="4694578" y="3429000"/>
            <a:ext cx="2798762" cy="1743075"/>
          </a:xfrm>
        </p:spPr>
        <p:txBody>
          <a:bodyPr vert="horz" lIns="0" tIns="45720" rIns="91440" bIns="45720" rtlCol="0">
            <a:normAutofit/>
          </a:bodyPr>
          <a:lstStyle>
            <a:lvl1pPr>
              <a:defRPr lang="en-US" sz="1600" dirty="0"/>
            </a:lvl1pPr>
            <a:lvl2pP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2">
            <a:extLst>
              <a:ext uri="{FF2B5EF4-FFF2-40B4-BE49-F238E27FC236}">
                <a16:creationId xmlns:a16="http://schemas.microsoft.com/office/drawing/2014/main" id="{62218D04-FB75-D653-A75E-69DC81ADE7CC}"/>
              </a:ext>
            </a:extLst>
          </p:cNvPr>
          <p:cNvSpPr>
            <a:spLocks noGrp="1"/>
          </p:cNvSpPr>
          <p:nvPr>
            <p:ph type="body" sz="quarter" idx="28"/>
          </p:nvPr>
        </p:nvSpPr>
        <p:spPr>
          <a:xfrm>
            <a:off x="8608210" y="3429000"/>
            <a:ext cx="2798762" cy="1743075"/>
          </a:xfrm>
        </p:spPr>
        <p:txBody>
          <a:bodyPr vert="horz" lIns="0" tIns="45720" rIns="91440" bIns="45720" rtlCol="0">
            <a:normAutofit/>
          </a:bodyPr>
          <a:lstStyle>
            <a:lvl1pPr>
              <a:defRPr lang="en-US" sz="1600" dirty="0"/>
            </a:lvl1pPr>
            <a:lvl2pP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itle 2">
            <a:extLst>
              <a:ext uri="{FF2B5EF4-FFF2-40B4-BE49-F238E27FC236}">
                <a16:creationId xmlns:a16="http://schemas.microsoft.com/office/drawing/2014/main" id="{5617B750-1790-6ADB-1D34-B061F00EDC37}"/>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cxnSp>
        <p:nvCxnSpPr>
          <p:cNvPr id="2" name="Straight Connector 1">
            <a:extLst>
              <a:ext uri="{FF2B5EF4-FFF2-40B4-BE49-F238E27FC236}">
                <a16:creationId xmlns:a16="http://schemas.microsoft.com/office/drawing/2014/main" id="{C9D5D5B5-081D-46F4-C7CC-0B7493903216}"/>
              </a:ext>
            </a:extLst>
          </p:cNvPr>
          <p:cNvCxnSpPr>
            <a:cxnSpLocks/>
          </p:cNvCxnSpPr>
          <p:nvPr userDrawn="1"/>
        </p:nvCxnSpPr>
        <p:spPr>
          <a:xfrm flipV="1">
            <a:off x="4080913" y="1345224"/>
            <a:ext cx="0" cy="45719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3129A7DD-AC5D-E441-107E-7E3ECD6A821E}"/>
              </a:ext>
            </a:extLst>
          </p:cNvPr>
          <p:cNvCxnSpPr>
            <a:cxnSpLocks/>
          </p:cNvCxnSpPr>
          <p:nvPr userDrawn="1"/>
        </p:nvCxnSpPr>
        <p:spPr>
          <a:xfrm flipV="1">
            <a:off x="8057966" y="1345224"/>
            <a:ext cx="0" cy="45719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0982202"/>
      </p:ext>
    </p:extLst>
  </p:cSld>
  <p:clrMapOvr>
    <a:masterClrMapping/>
  </p:clrMapOvr>
  <p:extLst>
    <p:ext uri="{DCECCB84-F9BA-43D5-87BE-67443E8EF086}">
      <p15:sldGuideLst xmlns:p15="http://schemas.microsoft.com/office/powerpoint/2012/main">
        <p15:guide id="4" orient="horz" pos="2160">
          <p15:clr>
            <a:srgbClr val="FBAE40"/>
          </p15:clr>
        </p15:guide>
        <p15:guide id="5" pos="384">
          <p15:clr>
            <a:srgbClr val="FBAE40"/>
          </p15:clr>
        </p15:guide>
        <p15:guide id="6" pos="604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Feature List 3 Cont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1544CC3-34D5-954A-802F-21C3B2564D62}"/>
              </a:ext>
            </a:extLst>
          </p:cNvPr>
          <p:cNvSpPr>
            <a:spLocks noGrp="1"/>
          </p:cNvSpPr>
          <p:nvPr>
            <p:ph type="body" sz="quarter" idx="14" hasCustomPrompt="1"/>
          </p:nvPr>
        </p:nvSpPr>
        <p:spPr>
          <a:xfrm>
            <a:off x="609600" y="1505300"/>
            <a:ext cx="3017520" cy="401560"/>
          </a:xfrm>
        </p:spPr>
        <p:txBody>
          <a:bodyPr anchor="ctr"/>
          <a:lstStyle>
            <a:lvl1pPr marL="0" indent="0" algn="l">
              <a:buNone/>
              <a:defRPr>
                <a:solidFill>
                  <a:schemeClr val="accent1"/>
                </a:solidFill>
              </a:defRPr>
            </a:lvl1pPr>
          </a:lstStyle>
          <a:p>
            <a:pPr lvl="0"/>
            <a:r>
              <a:rPr lang="en-US"/>
              <a:t>Item</a:t>
            </a:r>
          </a:p>
        </p:txBody>
      </p:sp>
      <p:sp>
        <p:nvSpPr>
          <p:cNvPr id="30" name="Text Placeholder 2">
            <a:extLst>
              <a:ext uri="{FF2B5EF4-FFF2-40B4-BE49-F238E27FC236}">
                <a16:creationId xmlns:a16="http://schemas.microsoft.com/office/drawing/2014/main" id="{BDE1ADF1-F1F7-FF4F-8464-B5D243C2B82D}"/>
              </a:ext>
            </a:extLst>
          </p:cNvPr>
          <p:cNvSpPr>
            <a:spLocks noGrp="1"/>
          </p:cNvSpPr>
          <p:nvPr>
            <p:ph type="body" sz="quarter" idx="17" hasCustomPrompt="1"/>
          </p:nvPr>
        </p:nvSpPr>
        <p:spPr>
          <a:xfrm>
            <a:off x="4430754" y="1501582"/>
            <a:ext cx="3017520" cy="401560"/>
          </a:xfrm>
        </p:spPr>
        <p:txBody>
          <a:bodyPr anchor="ctr"/>
          <a:lstStyle>
            <a:lvl1pPr marL="0" indent="0" algn="l">
              <a:buNone/>
              <a:defRPr>
                <a:solidFill>
                  <a:schemeClr val="accent1"/>
                </a:solidFill>
              </a:defRPr>
            </a:lvl1pPr>
          </a:lstStyle>
          <a:p>
            <a:pPr lvl="0"/>
            <a:r>
              <a:rPr lang="en-US"/>
              <a:t>Item</a:t>
            </a:r>
          </a:p>
        </p:txBody>
      </p:sp>
      <p:sp>
        <p:nvSpPr>
          <p:cNvPr id="33" name="Text Placeholder 2">
            <a:extLst>
              <a:ext uri="{FF2B5EF4-FFF2-40B4-BE49-F238E27FC236}">
                <a16:creationId xmlns:a16="http://schemas.microsoft.com/office/drawing/2014/main" id="{ABEA8179-7DC3-274C-914B-680EF5FE4087}"/>
              </a:ext>
            </a:extLst>
          </p:cNvPr>
          <p:cNvSpPr>
            <a:spLocks noGrp="1"/>
          </p:cNvSpPr>
          <p:nvPr>
            <p:ph type="body" sz="quarter" idx="20" hasCustomPrompt="1"/>
          </p:nvPr>
        </p:nvSpPr>
        <p:spPr>
          <a:xfrm>
            <a:off x="8309784" y="1509015"/>
            <a:ext cx="3017520" cy="401560"/>
          </a:xfrm>
        </p:spPr>
        <p:txBody>
          <a:bodyPr anchor="ctr"/>
          <a:lstStyle>
            <a:lvl1pPr marL="0" indent="0" algn="l">
              <a:buNone/>
              <a:defRPr>
                <a:solidFill>
                  <a:schemeClr val="accent1"/>
                </a:solidFill>
              </a:defRPr>
            </a:lvl1pPr>
          </a:lstStyle>
          <a:p>
            <a:pPr lvl="0"/>
            <a:r>
              <a:rPr lang="en-US"/>
              <a:t>Item</a:t>
            </a:r>
          </a:p>
        </p:txBody>
      </p:sp>
      <p:cxnSp>
        <p:nvCxnSpPr>
          <p:cNvPr id="14" name="Straight Connector 13">
            <a:extLst>
              <a:ext uri="{FF2B5EF4-FFF2-40B4-BE49-F238E27FC236}">
                <a16:creationId xmlns:a16="http://schemas.microsoft.com/office/drawing/2014/main" id="{4D610BAA-8B7A-1A42-9152-E82813F6E5FD}"/>
              </a:ext>
            </a:extLst>
          </p:cNvPr>
          <p:cNvCxnSpPr>
            <a:cxnSpLocks/>
          </p:cNvCxnSpPr>
          <p:nvPr/>
        </p:nvCxnSpPr>
        <p:spPr>
          <a:xfrm flipV="1">
            <a:off x="4053660" y="1291046"/>
            <a:ext cx="0" cy="469030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0FA1B82-B866-8C41-BF00-B84816E64D46}"/>
              </a:ext>
            </a:extLst>
          </p:cNvPr>
          <p:cNvCxnSpPr>
            <a:cxnSpLocks/>
          </p:cNvCxnSpPr>
          <p:nvPr/>
        </p:nvCxnSpPr>
        <p:spPr>
          <a:xfrm flipV="1">
            <a:off x="7900375" y="1291046"/>
            <a:ext cx="0" cy="469030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8318F73-E129-624E-AC10-805E0EB3AE5A}"/>
              </a:ext>
            </a:extLst>
          </p:cNvPr>
          <p:cNvCxnSpPr>
            <a:cxnSpLocks/>
          </p:cNvCxnSpPr>
          <p:nvPr/>
        </p:nvCxnSpPr>
        <p:spPr>
          <a:xfrm flipV="1">
            <a:off x="4053660" y="1291046"/>
            <a:ext cx="0" cy="469030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78EDEA0-4B39-254F-988C-4F845CDF3D23}"/>
              </a:ext>
            </a:extLst>
          </p:cNvPr>
          <p:cNvCxnSpPr>
            <a:cxnSpLocks/>
          </p:cNvCxnSpPr>
          <p:nvPr/>
        </p:nvCxnSpPr>
        <p:spPr>
          <a:xfrm flipV="1">
            <a:off x="7900375" y="1291046"/>
            <a:ext cx="0" cy="469030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2" name="Text Placeholder 3">
            <a:extLst>
              <a:ext uri="{FF2B5EF4-FFF2-40B4-BE49-F238E27FC236}">
                <a16:creationId xmlns:a16="http://schemas.microsoft.com/office/drawing/2014/main" id="{7461C223-99FD-8B46-A688-80D388746BC3}"/>
              </a:ext>
            </a:extLst>
          </p:cNvPr>
          <p:cNvSpPr>
            <a:spLocks noGrp="1"/>
          </p:cNvSpPr>
          <p:nvPr>
            <p:ph type="body" sz="quarter" idx="32" hasCustomPrompt="1"/>
          </p:nvPr>
        </p:nvSpPr>
        <p:spPr>
          <a:xfrm>
            <a:off x="609601" y="2152650"/>
            <a:ext cx="3017518" cy="3506788"/>
          </a:xfrm>
        </p:spPr>
        <p:txBody>
          <a:bodyPr/>
          <a:lstStyle>
            <a:lvl1pPr marL="0" indent="0">
              <a:lnSpc>
                <a:spcPct val="100000"/>
              </a:lnSpc>
              <a:buNone/>
              <a:defRPr sz="1600" b="0"/>
            </a:lvl1pPr>
            <a:lvl2pPr marL="114300" indent="114300">
              <a:lnSpc>
                <a:spcPct val="100000"/>
              </a:lnSpc>
              <a:buFont typeface="Wingdings" pitchFamily="2" charset="2"/>
              <a:buChar char="§"/>
              <a:tabLst/>
              <a:defRPr sz="1400" b="0"/>
            </a:lvl2pPr>
            <a:lvl3pPr marL="114300" indent="114300">
              <a:lnSpc>
                <a:spcPct val="100000"/>
              </a:lnSpc>
              <a:buFont typeface="Wingdings" pitchFamily="2" charset="2"/>
              <a:buChar char="§"/>
              <a:tabLst/>
              <a:defRPr sz="1400" b="0"/>
            </a:lvl3pPr>
            <a:lvl4pPr marL="114300" indent="114300">
              <a:lnSpc>
                <a:spcPct val="100000"/>
              </a:lnSpc>
              <a:buFont typeface="Wingdings" pitchFamily="2" charset="2"/>
              <a:buChar char="§"/>
              <a:tabLst/>
              <a:defRPr sz="1400" b="0"/>
            </a:lvl4pPr>
            <a:lvl5pPr marL="114300" indent="114300">
              <a:lnSpc>
                <a:spcPct val="100000"/>
              </a:lnSpc>
              <a:buFont typeface="Wingdings" pitchFamily="2" charset="2"/>
              <a:buChar char="§"/>
              <a:tabLst/>
              <a:defRPr sz="1400" b="0"/>
            </a:lvl5pPr>
          </a:lstStyle>
          <a:p>
            <a:r>
              <a:rPr lang="en-US"/>
              <a:t>A brief statement that tells a story and offers some more context, followed up by a few bullets</a:t>
            </a:r>
            <a:br>
              <a:rPr lang="en-US"/>
            </a:br>
            <a:endParaRPr lang="en-US"/>
          </a:p>
          <a:p>
            <a:pPr lvl="1"/>
            <a:r>
              <a:rPr lang="en-US"/>
              <a:t>Second level</a:t>
            </a:r>
          </a:p>
          <a:p>
            <a:pPr lvl="2"/>
            <a:r>
              <a:rPr lang="en-US"/>
              <a:t>Third level</a:t>
            </a:r>
          </a:p>
          <a:p>
            <a:pPr lvl="3"/>
            <a:r>
              <a:rPr lang="en-US"/>
              <a:t>Fourth level</a:t>
            </a:r>
          </a:p>
          <a:p>
            <a:pPr lvl="4"/>
            <a:r>
              <a:rPr lang="en-US"/>
              <a:t>Fifth level</a:t>
            </a:r>
          </a:p>
        </p:txBody>
      </p:sp>
      <p:sp>
        <p:nvSpPr>
          <p:cNvPr id="23" name="Text Placeholder 3">
            <a:extLst>
              <a:ext uri="{FF2B5EF4-FFF2-40B4-BE49-F238E27FC236}">
                <a16:creationId xmlns:a16="http://schemas.microsoft.com/office/drawing/2014/main" id="{CDED2006-DE43-674F-8844-55A08D8A752F}"/>
              </a:ext>
            </a:extLst>
          </p:cNvPr>
          <p:cNvSpPr>
            <a:spLocks noGrp="1"/>
          </p:cNvSpPr>
          <p:nvPr>
            <p:ph type="body" sz="quarter" idx="33" hasCustomPrompt="1"/>
          </p:nvPr>
        </p:nvSpPr>
        <p:spPr>
          <a:xfrm>
            <a:off x="4430754" y="2167141"/>
            <a:ext cx="3017518" cy="3506788"/>
          </a:xfrm>
        </p:spPr>
        <p:txBody>
          <a:bodyPr/>
          <a:lstStyle>
            <a:lvl1pPr marL="0" indent="0">
              <a:lnSpc>
                <a:spcPct val="100000"/>
              </a:lnSpc>
              <a:buNone/>
              <a:defRPr sz="1600" b="0"/>
            </a:lvl1pPr>
            <a:lvl2pPr marL="114300" indent="114300">
              <a:lnSpc>
                <a:spcPct val="100000"/>
              </a:lnSpc>
              <a:buFont typeface="Wingdings" pitchFamily="2" charset="2"/>
              <a:buChar char="§"/>
              <a:tabLst/>
              <a:defRPr sz="1400" b="0"/>
            </a:lvl2pPr>
            <a:lvl3pPr marL="114300" indent="114300">
              <a:lnSpc>
                <a:spcPct val="100000"/>
              </a:lnSpc>
              <a:buFont typeface="Wingdings" pitchFamily="2" charset="2"/>
              <a:buChar char="§"/>
              <a:tabLst/>
              <a:defRPr sz="1400" b="0"/>
            </a:lvl3pPr>
            <a:lvl4pPr marL="114300" indent="114300">
              <a:lnSpc>
                <a:spcPct val="100000"/>
              </a:lnSpc>
              <a:buFont typeface="Wingdings" pitchFamily="2" charset="2"/>
              <a:buChar char="§"/>
              <a:tabLst/>
              <a:defRPr sz="1400" b="0"/>
            </a:lvl4pPr>
            <a:lvl5pPr marL="114300" indent="114300">
              <a:lnSpc>
                <a:spcPct val="100000"/>
              </a:lnSpc>
              <a:buFont typeface="Wingdings" pitchFamily="2" charset="2"/>
              <a:buChar char="§"/>
              <a:tabLst/>
              <a:defRPr sz="1400" b="0"/>
            </a:lvl5pPr>
          </a:lstStyle>
          <a:p>
            <a:r>
              <a:rPr lang="en-US"/>
              <a:t>A brief statement that tells a story and offers some more context, followed up by a few bullets</a:t>
            </a:r>
            <a:br>
              <a:rPr lang="en-US"/>
            </a:br>
            <a:endParaRPr lang="en-US"/>
          </a:p>
          <a:p>
            <a:pPr lvl="1"/>
            <a:r>
              <a:rPr lang="en-US"/>
              <a:t>Second level</a:t>
            </a:r>
          </a:p>
          <a:p>
            <a:pPr lvl="2"/>
            <a:r>
              <a:rPr lang="en-US"/>
              <a:t>Third level</a:t>
            </a:r>
          </a:p>
          <a:p>
            <a:pPr lvl="3"/>
            <a:r>
              <a:rPr lang="en-US"/>
              <a:t>Fourth level</a:t>
            </a:r>
          </a:p>
          <a:p>
            <a:pPr lvl="4"/>
            <a:r>
              <a:rPr lang="en-US"/>
              <a:t>Fifth level</a:t>
            </a:r>
          </a:p>
        </p:txBody>
      </p:sp>
      <p:sp>
        <p:nvSpPr>
          <p:cNvPr id="24" name="Text Placeholder 3">
            <a:extLst>
              <a:ext uri="{FF2B5EF4-FFF2-40B4-BE49-F238E27FC236}">
                <a16:creationId xmlns:a16="http://schemas.microsoft.com/office/drawing/2014/main" id="{9971BF54-ACB0-A645-A489-6886B7561334}"/>
              </a:ext>
            </a:extLst>
          </p:cNvPr>
          <p:cNvSpPr>
            <a:spLocks noGrp="1"/>
          </p:cNvSpPr>
          <p:nvPr>
            <p:ph type="body" sz="quarter" idx="34" hasCustomPrompt="1"/>
          </p:nvPr>
        </p:nvSpPr>
        <p:spPr>
          <a:xfrm>
            <a:off x="8309786" y="2167141"/>
            <a:ext cx="3017518" cy="3506788"/>
          </a:xfrm>
        </p:spPr>
        <p:txBody>
          <a:bodyPr/>
          <a:lstStyle>
            <a:lvl1pPr marL="0" indent="0">
              <a:lnSpc>
                <a:spcPct val="100000"/>
              </a:lnSpc>
              <a:buNone/>
              <a:defRPr sz="1600" b="0"/>
            </a:lvl1pPr>
            <a:lvl2pPr marL="114300" indent="114300">
              <a:lnSpc>
                <a:spcPct val="100000"/>
              </a:lnSpc>
              <a:buFont typeface="Wingdings" pitchFamily="2" charset="2"/>
              <a:buChar char="§"/>
              <a:tabLst/>
              <a:defRPr sz="1400" b="0"/>
            </a:lvl2pPr>
            <a:lvl3pPr marL="114300" indent="114300">
              <a:lnSpc>
                <a:spcPct val="100000"/>
              </a:lnSpc>
              <a:buFont typeface="Wingdings" pitchFamily="2" charset="2"/>
              <a:buChar char="§"/>
              <a:tabLst/>
              <a:defRPr sz="1400" b="0"/>
            </a:lvl3pPr>
            <a:lvl4pPr marL="114300" indent="114300">
              <a:lnSpc>
                <a:spcPct val="100000"/>
              </a:lnSpc>
              <a:buFont typeface="Wingdings" pitchFamily="2" charset="2"/>
              <a:buChar char="§"/>
              <a:tabLst/>
              <a:defRPr sz="1400" b="0"/>
            </a:lvl4pPr>
            <a:lvl5pPr marL="114300" indent="114300">
              <a:lnSpc>
                <a:spcPct val="100000"/>
              </a:lnSpc>
              <a:buFont typeface="Wingdings" pitchFamily="2" charset="2"/>
              <a:buChar char="§"/>
              <a:tabLst/>
              <a:defRPr sz="1400" b="0"/>
            </a:lvl5pPr>
          </a:lstStyle>
          <a:p>
            <a:r>
              <a:rPr lang="en-US"/>
              <a:t>A brief statement that tells a story and offers some more context, followed up by a few bullets</a:t>
            </a:r>
            <a:br>
              <a:rPr lang="en-US"/>
            </a:br>
            <a:endParaRPr lang="en-US"/>
          </a:p>
          <a:p>
            <a:pPr lvl="1"/>
            <a:r>
              <a:rPr lang="en-US"/>
              <a:t>Second level</a:t>
            </a:r>
          </a:p>
          <a:p>
            <a:pPr lvl="2"/>
            <a:r>
              <a:rPr lang="en-US"/>
              <a:t>Third level</a:t>
            </a:r>
          </a:p>
          <a:p>
            <a:pPr lvl="3"/>
            <a:r>
              <a:rPr lang="en-US"/>
              <a:t>Fourth level</a:t>
            </a:r>
          </a:p>
          <a:p>
            <a:pPr lvl="4"/>
            <a:r>
              <a:rPr lang="en-US"/>
              <a:t>Fifth level</a:t>
            </a:r>
          </a:p>
        </p:txBody>
      </p:sp>
      <p:sp>
        <p:nvSpPr>
          <p:cNvPr id="16" name="Title 2">
            <a:extLst>
              <a:ext uri="{FF2B5EF4-FFF2-40B4-BE49-F238E27FC236}">
                <a16:creationId xmlns:a16="http://schemas.microsoft.com/office/drawing/2014/main" id="{6F96FAB9-F009-2BC9-1C24-BF400AA8410B}"/>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3860335835"/>
      </p:ext>
    </p:extLst>
  </p:cSld>
  <p:clrMapOvr>
    <a:masterClrMapping/>
  </p:clrMapOvr>
  <p:extLst>
    <p:ext uri="{DCECCB84-F9BA-43D5-87BE-67443E8EF086}">
      <p15:sldGuideLst xmlns:p15="http://schemas.microsoft.com/office/powerpoint/2012/main">
        <p15:guide id="4" orient="horz" pos="1200">
          <p15:clr>
            <a:srgbClr val="FBAE40"/>
          </p15:clr>
        </p15:guide>
        <p15:guide id="5" pos="384">
          <p15:clr>
            <a:srgbClr val="FBAE40"/>
          </p15:clr>
        </p15:guide>
        <p15:guide id="6" pos="70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 B">
    <p:bg>
      <p:bgPr>
        <a:solidFill>
          <a:schemeClr val="accent1"/>
        </a:solidFill>
        <a:effectLst/>
      </p:bgPr>
    </p:bg>
    <p:spTree>
      <p:nvGrpSpPr>
        <p:cNvPr id="1" name=""/>
        <p:cNvGrpSpPr/>
        <p:nvPr/>
      </p:nvGrpSpPr>
      <p:grpSpPr>
        <a:xfrm>
          <a:off x="0" y="0"/>
          <a:ext cx="0" cy="0"/>
          <a:chOff x="0" y="0"/>
          <a:chExt cx="0" cy="0"/>
        </a:xfrm>
      </p:grpSpPr>
      <p:pic>
        <p:nvPicPr>
          <p:cNvPr id="5" name="Picture 4" descr="A red and blue background with different colors&#10;&#10;AI-generated content may be incorrect.">
            <a:extLst>
              <a:ext uri="{FF2B5EF4-FFF2-40B4-BE49-F238E27FC236}">
                <a16:creationId xmlns:a16="http://schemas.microsoft.com/office/drawing/2014/main" id="{636EA57B-B163-8EBB-01CD-A049A2BF4E5B}"/>
              </a:ext>
            </a:extLst>
          </p:cNvPr>
          <p:cNvPicPr>
            <a:picLocks noChangeAspect="1"/>
          </p:cNvPicPr>
          <p:nvPr/>
        </p:nvPicPr>
        <p:blipFill>
          <a:blip r:embed="rId2"/>
          <a:srcRect l="6427" b="6427"/>
          <a:stretch>
            <a:fillRect/>
          </a:stretch>
        </p:blipFill>
        <p:spPr>
          <a:xfrm>
            <a:off x="0" y="-1"/>
            <a:ext cx="12192000" cy="6858001"/>
          </a:xfrm>
          <a:prstGeom prst="rect">
            <a:avLst/>
          </a:prstGeom>
        </p:spPr>
      </p:pic>
      <p:sp>
        <p:nvSpPr>
          <p:cNvPr id="11" name="Text Placeholder 5">
            <a:extLst>
              <a:ext uri="{FF2B5EF4-FFF2-40B4-BE49-F238E27FC236}">
                <a16:creationId xmlns:a16="http://schemas.microsoft.com/office/drawing/2014/main" id="{88AF15D1-22A3-C0D9-132F-C6AF989F75F9}"/>
              </a:ext>
            </a:extLst>
          </p:cNvPr>
          <p:cNvSpPr>
            <a:spLocks noGrp="1"/>
          </p:cNvSpPr>
          <p:nvPr>
            <p:ph type="body" sz="quarter" idx="26"/>
          </p:nvPr>
        </p:nvSpPr>
        <p:spPr>
          <a:xfrm>
            <a:off x="629503" y="5213268"/>
            <a:ext cx="6128312" cy="503114"/>
          </a:xfrm>
        </p:spPr>
        <p:txBody>
          <a:bodyPr anchor="ctr">
            <a:noAutofit/>
          </a:bodyPr>
          <a:lstStyle>
            <a:lvl1pPr marL="0" indent="0" algn="l">
              <a:buNone/>
              <a:defRPr sz="1800" b="0">
                <a:solidFill>
                  <a:schemeClr val="tx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pic>
        <p:nvPicPr>
          <p:cNvPr id="14" name="Graphic 13">
            <a:extLst>
              <a:ext uri="{FF2B5EF4-FFF2-40B4-BE49-F238E27FC236}">
                <a16:creationId xmlns:a16="http://schemas.microsoft.com/office/drawing/2014/main" id="{65E78C55-D9F2-75D2-DB7F-CD705583E090}"/>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01009" y="4885602"/>
            <a:ext cx="2286136" cy="801562"/>
          </a:xfrm>
          <a:prstGeom prst="rect">
            <a:avLst/>
          </a:prstGeom>
        </p:spPr>
      </p:pic>
      <p:sp>
        <p:nvSpPr>
          <p:cNvPr id="9" name="Text Placeholder 2">
            <a:extLst>
              <a:ext uri="{FF2B5EF4-FFF2-40B4-BE49-F238E27FC236}">
                <a16:creationId xmlns:a16="http://schemas.microsoft.com/office/drawing/2014/main" id="{3C9F517C-C178-F2D3-B4ED-6501D88D3F11}"/>
              </a:ext>
            </a:extLst>
          </p:cNvPr>
          <p:cNvSpPr>
            <a:spLocks noGrp="1"/>
          </p:cNvSpPr>
          <p:nvPr>
            <p:ph type="body" sz="quarter" idx="27" hasCustomPrompt="1"/>
          </p:nvPr>
        </p:nvSpPr>
        <p:spPr>
          <a:xfrm>
            <a:off x="629858" y="818388"/>
            <a:ext cx="6127958" cy="3792538"/>
          </a:xfrm>
        </p:spPr>
        <p:txBody>
          <a:bodyPr/>
          <a:lstStyle>
            <a:lvl1pPr>
              <a:defRPr sz="5000">
                <a:solidFill>
                  <a:schemeClr val="tx2"/>
                </a:solidFill>
              </a:defRPr>
            </a:lvl1pPr>
            <a:lvl2pPr>
              <a:defRPr sz="2800"/>
            </a:lvl2pPr>
            <a:lvl3pPr>
              <a:defRPr sz="2800"/>
            </a:lvl3pPr>
            <a:lvl4pPr>
              <a:defRPr sz="2800"/>
            </a:lvl4pPr>
            <a:lvl5pPr>
              <a:defRPr sz="2800"/>
            </a:lvl5pPr>
          </a:lstStyle>
          <a:p>
            <a:r>
              <a:rPr lang="en-US"/>
              <a:t>Presentation title</a:t>
            </a:r>
          </a:p>
        </p:txBody>
      </p:sp>
      <p:pic>
        <p:nvPicPr>
          <p:cNvPr id="2" name="Picture 1" descr="A red and blue background with different colors&#10;&#10;AI-generated content may be incorrect.">
            <a:extLst>
              <a:ext uri="{FF2B5EF4-FFF2-40B4-BE49-F238E27FC236}">
                <a16:creationId xmlns:a16="http://schemas.microsoft.com/office/drawing/2014/main" id="{4F784A0B-271B-1CDA-BCF0-4AF098E30143}"/>
              </a:ext>
            </a:extLst>
          </p:cNvPr>
          <p:cNvPicPr>
            <a:picLocks noChangeAspect="1"/>
          </p:cNvPicPr>
          <p:nvPr userDrawn="1"/>
        </p:nvPicPr>
        <p:blipFill>
          <a:blip r:embed="rId2"/>
          <a:srcRect l="6427" b="6427"/>
          <a:stretch>
            <a:fillRect/>
          </a:stretch>
        </p:blipFill>
        <p:spPr>
          <a:xfrm>
            <a:off x="0" y="-1"/>
            <a:ext cx="12192000" cy="6858001"/>
          </a:xfrm>
          <a:prstGeom prst="rect">
            <a:avLst/>
          </a:prstGeom>
        </p:spPr>
      </p:pic>
      <p:pic>
        <p:nvPicPr>
          <p:cNvPr id="3" name="Graphic 2">
            <a:extLst>
              <a:ext uri="{FF2B5EF4-FFF2-40B4-BE49-F238E27FC236}">
                <a16:creationId xmlns:a16="http://schemas.microsoft.com/office/drawing/2014/main" id="{CB026305-E268-29F3-E498-DFA23EA55E46}"/>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01009" y="4885602"/>
            <a:ext cx="2286136" cy="801562"/>
          </a:xfrm>
          <a:prstGeom prst="rect">
            <a:avLst/>
          </a:prstGeom>
        </p:spPr>
      </p:pic>
    </p:spTree>
    <p:extLst>
      <p:ext uri="{BB962C8B-B14F-4D97-AF65-F5344CB8AC3E}">
        <p14:creationId xmlns:p14="http://schemas.microsoft.com/office/powerpoint/2010/main" val="1069383796"/>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Four Up - Color">
    <p:spTree>
      <p:nvGrpSpPr>
        <p:cNvPr id="1" name=""/>
        <p:cNvGrpSpPr/>
        <p:nvPr/>
      </p:nvGrpSpPr>
      <p:grpSpPr>
        <a:xfrm>
          <a:off x="0" y="0"/>
          <a:ext cx="0" cy="0"/>
          <a:chOff x="0" y="0"/>
          <a:chExt cx="0" cy="0"/>
        </a:xfrm>
      </p:grpSpPr>
      <p:sp>
        <p:nvSpPr>
          <p:cNvPr id="26" name="Rounded Rectangle 25">
            <a:extLst>
              <a:ext uri="{FF2B5EF4-FFF2-40B4-BE49-F238E27FC236}">
                <a16:creationId xmlns:a16="http://schemas.microsoft.com/office/drawing/2014/main" id="{FF084DE7-1D87-96D0-5CC2-A321AD203BEA}"/>
              </a:ext>
            </a:extLst>
          </p:cNvPr>
          <p:cNvSpPr/>
          <p:nvPr/>
        </p:nvSpPr>
        <p:spPr>
          <a:xfrm>
            <a:off x="609600" y="1407580"/>
            <a:ext cx="2508876" cy="4274762"/>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grpSp>
        <p:nvGrpSpPr>
          <p:cNvPr id="34" name="Group 33">
            <a:extLst>
              <a:ext uri="{FF2B5EF4-FFF2-40B4-BE49-F238E27FC236}">
                <a16:creationId xmlns:a16="http://schemas.microsoft.com/office/drawing/2014/main" id="{DE7414E8-295A-F2C7-A347-ECFDC7924EC8}"/>
              </a:ext>
            </a:extLst>
          </p:cNvPr>
          <p:cNvGrpSpPr/>
          <p:nvPr/>
        </p:nvGrpSpPr>
        <p:grpSpPr>
          <a:xfrm>
            <a:off x="3430908" y="1407580"/>
            <a:ext cx="2508876" cy="4274762"/>
            <a:chOff x="3419087" y="1407580"/>
            <a:chExt cx="2524513" cy="4274762"/>
          </a:xfrm>
        </p:grpSpPr>
        <p:sp>
          <p:nvSpPr>
            <p:cNvPr id="38" name="Rounded Rectangle 37">
              <a:extLst>
                <a:ext uri="{FF2B5EF4-FFF2-40B4-BE49-F238E27FC236}">
                  <a16:creationId xmlns:a16="http://schemas.microsoft.com/office/drawing/2014/main" id="{64E5161A-FFEC-F05B-B67F-D8A13CEBDE38}"/>
                </a:ext>
              </a:extLst>
            </p:cNvPr>
            <p:cNvSpPr/>
            <p:nvPr/>
          </p:nvSpPr>
          <p:spPr>
            <a:xfrm>
              <a:off x="3419087" y="1407580"/>
              <a:ext cx="2524513" cy="4274762"/>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39" name="Rounded Rectangle 38">
              <a:extLst>
                <a:ext uri="{FF2B5EF4-FFF2-40B4-BE49-F238E27FC236}">
                  <a16:creationId xmlns:a16="http://schemas.microsoft.com/office/drawing/2014/main" id="{D998F3C5-3883-DEA8-FD69-9CADED5BE1AC}"/>
                </a:ext>
              </a:extLst>
            </p:cNvPr>
            <p:cNvSpPr/>
            <p:nvPr/>
          </p:nvSpPr>
          <p:spPr>
            <a:xfrm>
              <a:off x="3557887" y="1533512"/>
              <a:ext cx="2244199" cy="430755"/>
            </a:xfrm>
            <a:prstGeom prst="roundRect">
              <a:avLst>
                <a:gd name="adj" fmla="val 13302"/>
              </a:avLst>
            </a:prstGeom>
            <a:solidFill>
              <a:schemeClr val="accent2"/>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grpSp>
      <p:grpSp>
        <p:nvGrpSpPr>
          <p:cNvPr id="44" name="Group 43">
            <a:extLst>
              <a:ext uri="{FF2B5EF4-FFF2-40B4-BE49-F238E27FC236}">
                <a16:creationId xmlns:a16="http://schemas.microsoft.com/office/drawing/2014/main" id="{F99A55FA-CB35-DBE2-2F87-1F596F41CCE7}"/>
              </a:ext>
            </a:extLst>
          </p:cNvPr>
          <p:cNvGrpSpPr/>
          <p:nvPr/>
        </p:nvGrpSpPr>
        <p:grpSpPr>
          <a:xfrm>
            <a:off x="6252216" y="1407580"/>
            <a:ext cx="2508876" cy="4274762"/>
            <a:chOff x="6257980" y="1407580"/>
            <a:chExt cx="2524513" cy="4274762"/>
          </a:xfrm>
        </p:grpSpPr>
        <p:sp>
          <p:nvSpPr>
            <p:cNvPr id="45" name="Rounded Rectangle 44">
              <a:extLst>
                <a:ext uri="{FF2B5EF4-FFF2-40B4-BE49-F238E27FC236}">
                  <a16:creationId xmlns:a16="http://schemas.microsoft.com/office/drawing/2014/main" id="{A31BF0DF-D95B-17A5-2C56-417B0851EB48}"/>
                </a:ext>
              </a:extLst>
            </p:cNvPr>
            <p:cNvSpPr/>
            <p:nvPr/>
          </p:nvSpPr>
          <p:spPr>
            <a:xfrm>
              <a:off x="6257980" y="1407580"/>
              <a:ext cx="2524513" cy="4274762"/>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46" name="Rounded Rectangle 45">
              <a:extLst>
                <a:ext uri="{FF2B5EF4-FFF2-40B4-BE49-F238E27FC236}">
                  <a16:creationId xmlns:a16="http://schemas.microsoft.com/office/drawing/2014/main" id="{1261DF81-23BD-7EDC-24B3-ACF1462D83EF}"/>
                </a:ext>
              </a:extLst>
            </p:cNvPr>
            <p:cNvSpPr/>
            <p:nvPr/>
          </p:nvSpPr>
          <p:spPr>
            <a:xfrm>
              <a:off x="6399058" y="1533512"/>
              <a:ext cx="2244199" cy="430755"/>
            </a:xfrm>
            <a:prstGeom prst="roundRect">
              <a:avLst>
                <a:gd name="adj" fmla="val 13302"/>
              </a:avLst>
            </a:prstGeom>
            <a:solidFill>
              <a:schemeClr val="accent4"/>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grpSp>
      <p:grpSp>
        <p:nvGrpSpPr>
          <p:cNvPr id="51" name="Group 50">
            <a:extLst>
              <a:ext uri="{FF2B5EF4-FFF2-40B4-BE49-F238E27FC236}">
                <a16:creationId xmlns:a16="http://schemas.microsoft.com/office/drawing/2014/main" id="{5779CACF-6A0B-2DAE-B9FC-CB302E82AE38}"/>
              </a:ext>
            </a:extLst>
          </p:cNvPr>
          <p:cNvGrpSpPr/>
          <p:nvPr/>
        </p:nvGrpSpPr>
        <p:grpSpPr>
          <a:xfrm>
            <a:off x="9073524" y="1407580"/>
            <a:ext cx="2508876" cy="4274762"/>
            <a:chOff x="9096873" y="1407580"/>
            <a:chExt cx="2524513" cy="4274762"/>
          </a:xfrm>
        </p:grpSpPr>
        <p:sp>
          <p:nvSpPr>
            <p:cNvPr id="52" name="Rounded Rectangle 51">
              <a:extLst>
                <a:ext uri="{FF2B5EF4-FFF2-40B4-BE49-F238E27FC236}">
                  <a16:creationId xmlns:a16="http://schemas.microsoft.com/office/drawing/2014/main" id="{53972E29-1552-1EA6-99AB-625B75678410}"/>
                </a:ext>
              </a:extLst>
            </p:cNvPr>
            <p:cNvSpPr/>
            <p:nvPr/>
          </p:nvSpPr>
          <p:spPr>
            <a:xfrm>
              <a:off x="9096873" y="1407580"/>
              <a:ext cx="2524513" cy="4274762"/>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53" name="Rounded Rectangle 52">
              <a:extLst>
                <a:ext uri="{FF2B5EF4-FFF2-40B4-BE49-F238E27FC236}">
                  <a16:creationId xmlns:a16="http://schemas.microsoft.com/office/drawing/2014/main" id="{53652195-33B5-5485-7723-B57DD6A29749}"/>
                </a:ext>
              </a:extLst>
            </p:cNvPr>
            <p:cNvSpPr/>
            <p:nvPr/>
          </p:nvSpPr>
          <p:spPr>
            <a:xfrm>
              <a:off x="9229344" y="1533512"/>
              <a:ext cx="2244199" cy="430755"/>
            </a:xfrm>
            <a:prstGeom prst="roundRect">
              <a:avLst>
                <a:gd name="adj" fmla="val 13302"/>
              </a:avLst>
            </a:prstGeom>
            <a:solidFill>
              <a:schemeClr val="accent4"/>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grpSp>
      <p:sp>
        <p:nvSpPr>
          <p:cNvPr id="16" name="Rounded Rectangle 15">
            <a:extLst>
              <a:ext uri="{FF2B5EF4-FFF2-40B4-BE49-F238E27FC236}">
                <a16:creationId xmlns:a16="http://schemas.microsoft.com/office/drawing/2014/main" id="{FA0C07C5-2F1E-B797-24BE-A042CF9B282B}"/>
              </a:ext>
            </a:extLst>
          </p:cNvPr>
          <p:cNvSpPr/>
          <p:nvPr/>
        </p:nvSpPr>
        <p:spPr>
          <a:xfrm>
            <a:off x="734279" y="1544398"/>
            <a:ext cx="2296090" cy="419869"/>
          </a:xfrm>
          <a:prstGeom prst="roundRect">
            <a:avLst>
              <a:gd name="adj" fmla="val 17066"/>
            </a:avLst>
          </a:prstGeom>
          <a:solidFill>
            <a:schemeClr val="accent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sp>
        <p:nvSpPr>
          <p:cNvPr id="21" name="Text Placeholder 20">
            <a:extLst>
              <a:ext uri="{FF2B5EF4-FFF2-40B4-BE49-F238E27FC236}">
                <a16:creationId xmlns:a16="http://schemas.microsoft.com/office/drawing/2014/main" id="{C565CE0F-EF5B-6A80-8EAE-361963930132}"/>
              </a:ext>
            </a:extLst>
          </p:cNvPr>
          <p:cNvSpPr>
            <a:spLocks noGrp="1"/>
          </p:cNvSpPr>
          <p:nvPr>
            <p:ph type="body" sz="quarter" idx="10" hasCustomPrompt="1"/>
          </p:nvPr>
        </p:nvSpPr>
        <p:spPr>
          <a:xfrm>
            <a:off x="734565" y="1549068"/>
            <a:ext cx="2295804" cy="415199"/>
          </a:xfrm>
        </p:spPr>
        <p:txBody>
          <a:bodyPr lIns="182880" anchor="ctr" anchorCtr="0">
            <a:noAutofit/>
          </a:bodyPr>
          <a:lstStyle>
            <a:lvl1pPr>
              <a:defRPr sz="1600" b="0">
                <a:solidFill>
                  <a:schemeClr val="bg1"/>
                </a:solidFill>
              </a:defRPr>
            </a:lvl1pPr>
          </a:lstStyle>
          <a:p>
            <a:pPr lvl="0"/>
            <a:r>
              <a:rPr lang="en-US"/>
              <a:t>Subtitle #1</a:t>
            </a:r>
          </a:p>
        </p:txBody>
      </p:sp>
      <p:sp>
        <p:nvSpPr>
          <p:cNvPr id="29" name="Text Placeholder 20">
            <a:extLst>
              <a:ext uri="{FF2B5EF4-FFF2-40B4-BE49-F238E27FC236}">
                <a16:creationId xmlns:a16="http://schemas.microsoft.com/office/drawing/2014/main" id="{15D58F6D-8452-F7CC-E4BC-8F462591C4F7}"/>
              </a:ext>
            </a:extLst>
          </p:cNvPr>
          <p:cNvSpPr>
            <a:spLocks noGrp="1"/>
          </p:cNvSpPr>
          <p:nvPr>
            <p:ph type="body" sz="quarter" idx="11" hasCustomPrompt="1"/>
          </p:nvPr>
        </p:nvSpPr>
        <p:spPr>
          <a:xfrm>
            <a:off x="3568848" y="1549068"/>
            <a:ext cx="2230297" cy="415199"/>
          </a:xfrm>
        </p:spPr>
        <p:txBody>
          <a:bodyPr lIns="182880" anchor="ctr" anchorCtr="0">
            <a:noAutofit/>
          </a:bodyPr>
          <a:lstStyle>
            <a:lvl1pPr>
              <a:defRPr sz="1600" b="0">
                <a:solidFill>
                  <a:schemeClr val="bg1"/>
                </a:solidFill>
              </a:defRPr>
            </a:lvl1pPr>
          </a:lstStyle>
          <a:p>
            <a:pPr lvl="0"/>
            <a:r>
              <a:rPr lang="en-US"/>
              <a:t>Subtitle #2</a:t>
            </a:r>
          </a:p>
        </p:txBody>
      </p:sp>
      <p:sp>
        <p:nvSpPr>
          <p:cNvPr id="24" name="Text Placeholder 20">
            <a:extLst>
              <a:ext uri="{FF2B5EF4-FFF2-40B4-BE49-F238E27FC236}">
                <a16:creationId xmlns:a16="http://schemas.microsoft.com/office/drawing/2014/main" id="{4C27DC33-D319-5B3B-F93E-3732B78508E1}"/>
              </a:ext>
            </a:extLst>
          </p:cNvPr>
          <p:cNvSpPr>
            <a:spLocks noGrp="1"/>
          </p:cNvSpPr>
          <p:nvPr>
            <p:ph type="body" sz="quarter" idx="18" hasCustomPrompt="1"/>
          </p:nvPr>
        </p:nvSpPr>
        <p:spPr>
          <a:xfrm>
            <a:off x="6392420" y="1549068"/>
            <a:ext cx="2230297" cy="415199"/>
          </a:xfrm>
          <a:solidFill>
            <a:schemeClr val="accent3"/>
          </a:solidFill>
        </p:spPr>
        <p:txBody>
          <a:bodyPr lIns="182880" anchor="ctr" anchorCtr="0">
            <a:noAutofit/>
          </a:bodyPr>
          <a:lstStyle>
            <a:lvl1pPr>
              <a:defRPr sz="1600" b="0">
                <a:solidFill>
                  <a:schemeClr val="bg1"/>
                </a:solidFill>
              </a:defRPr>
            </a:lvl1pPr>
          </a:lstStyle>
          <a:p>
            <a:pPr lvl="0"/>
            <a:r>
              <a:rPr lang="en-US"/>
              <a:t>Subtitle #3</a:t>
            </a:r>
          </a:p>
        </p:txBody>
      </p:sp>
      <p:sp>
        <p:nvSpPr>
          <p:cNvPr id="58" name="Text Placeholder 20">
            <a:extLst>
              <a:ext uri="{FF2B5EF4-FFF2-40B4-BE49-F238E27FC236}">
                <a16:creationId xmlns:a16="http://schemas.microsoft.com/office/drawing/2014/main" id="{9909F1B1-D1B2-FCC4-1818-09B5137C8EAA}"/>
              </a:ext>
            </a:extLst>
          </p:cNvPr>
          <p:cNvSpPr>
            <a:spLocks noGrp="1"/>
          </p:cNvSpPr>
          <p:nvPr>
            <p:ph type="body" sz="quarter" idx="19" hasCustomPrompt="1"/>
          </p:nvPr>
        </p:nvSpPr>
        <p:spPr>
          <a:xfrm>
            <a:off x="9206741" y="1549068"/>
            <a:ext cx="2228731" cy="415199"/>
          </a:xfrm>
        </p:spPr>
        <p:txBody>
          <a:bodyPr lIns="182880" anchor="ctr" anchorCtr="0">
            <a:noAutofit/>
          </a:bodyPr>
          <a:lstStyle>
            <a:lvl1pPr>
              <a:defRPr sz="1600" b="0">
                <a:solidFill>
                  <a:schemeClr val="bg1"/>
                </a:solidFill>
              </a:defRPr>
            </a:lvl1pPr>
          </a:lstStyle>
          <a:p>
            <a:pPr lvl="0"/>
            <a:r>
              <a:rPr lang="en-US"/>
              <a:t>Subtitle #4</a:t>
            </a:r>
          </a:p>
        </p:txBody>
      </p:sp>
      <p:sp>
        <p:nvSpPr>
          <p:cNvPr id="59" name="Text Placeholder 32">
            <a:extLst>
              <a:ext uri="{FF2B5EF4-FFF2-40B4-BE49-F238E27FC236}">
                <a16:creationId xmlns:a16="http://schemas.microsoft.com/office/drawing/2014/main" id="{1F5CC5C1-1BB3-19DB-9DBC-BF07871A3F4F}"/>
              </a:ext>
            </a:extLst>
          </p:cNvPr>
          <p:cNvSpPr>
            <a:spLocks noGrp="1"/>
          </p:cNvSpPr>
          <p:nvPr>
            <p:ph type="body" sz="quarter" idx="20" hasCustomPrompt="1"/>
          </p:nvPr>
        </p:nvSpPr>
        <p:spPr>
          <a:xfrm>
            <a:off x="9264442" y="3253654"/>
            <a:ext cx="2172596"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60" name="Text Placeholder 34">
            <a:extLst>
              <a:ext uri="{FF2B5EF4-FFF2-40B4-BE49-F238E27FC236}">
                <a16:creationId xmlns:a16="http://schemas.microsoft.com/office/drawing/2014/main" id="{4CB350A3-28D5-45BE-0239-CB9E83098339}"/>
              </a:ext>
            </a:extLst>
          </p:cNvPr>
          <p:cNvSpPr>
            <a:spLocks noGrp="1"/>
          </p:cNvSpPr>
          <p:nvPr>
            <p:ph type="body" sz="quarter" idx="21" hasCustomPrompt="1"/>
          </p:nvPr>
        </p:nvSpPr>
        <p:spPr>
          <a:xfrm>
            <a:off x="9264442" y="4095328"/>
            <a:ext cx="2172596"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a:t>
            </a:r>
            <a:endParaRPr lang="en-US" sz="1400">
              <a:ea typeface="Arial"/>
              <a:cs typeface="Arial"/>
              <a:sym typeface="Arial"/>
            </a:endParaRPr>
          </a:p>
        </p:txBody>
      </p:sp>
      <p:sp>
        <p:nvSpPr>
          <p:cNvPr id="61" name="Text Placeholder 32">
            <a:extLst>
              <a:ext uri="{FF2B5EF4-FFF2-40B4-BE49-F238E27FC236}">
                <a16:creationId xmlns:a16="http://schemas.microsoft.com/office/drawing/2014/main" id="{0DF81607-CF4F-E212-0542-68E5CD4A764F}"/>
              </a:ext>
            </a:extLst>
          </p:cNvPr>
          <p:cNvSpPr>
            <a:spLocks noGrp="1"/>
          </p:cNvSpPr>
          <p:nvPr>
            <p:ph type="body" sz="quarter" idx="22" hasCustomPrompt="1"/>
          </p:nvPr>
        </p:nvSpPr>
        <p:spPr>
          <a:xfrm>
            <a:off x="6419642" y="3253654"/>
            <a:ext cx="2172596"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62" name="Text Placeholder 34">
            <a:extLst>
              <a:ext uri="{FF2B5EF4-FFF2-40B4-BE49-F238E27FC236}">
                <a16:creationId xmlns:a16="http://schemas.microsoft.com/office/drawing/2014/main" id="{E1C45341-9CC7-0622-E927-E20EE137B310}"/>
              </a:ext>
            </a:extLst>
          </p:cNvPr>
          <p:cNvSpPr>
            <a:spLocks noGrp="1"/>
          </p:cNvSpPr>
          <p:nvPr>
            <p:ph type="body" sz="quarter" idx="23" hasCustomPrompt="1"/>
          </p:nvPr>
        </p:nvSpPr>
        <p:spPr>
          <a:xfrm>
            <a:off x="6419642" y="4095328"/>
            <a:ext cx="2172596"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a:t>
            </a:r>
            <a:endParaRPr lang="en-US" sz="1400">
              <a:ea typeface="Arial"/>
              <a:cs typeface="Arial"/>
              <a:sym typeface="Arial"/>
            </a:endParaRPr>
          </a:p>
        </p:txBody>
      </p:sp>
      <p:sp>
        <p:nvSpPr>
          <p:cNvPr id="63" name="Text Placeholder 32">
            <a:extLst>
              <a:ext uri="{FF2B5EF4-FFF2-40B4-BE49-F238E27FC236}">
                <a16:creationId xmlns:a16="http://schemas.microsoft.com/office/drawing/2014/main" id="{AC752325-BE28-456B-A270-D4CAAF1BFDA1}"/>
              </a:ext>
            </a:extLst>
          </p:cNvPr>
          <p:cNvSpPr>
            <a:spLocks noGrp="1"/>
          </p:cNvSpPr>
          <p:nvPr>
            <p:ph type="body" sz="quarter" idx="24" hasCustomPrompt="1"/>
          </p:nvPr>
        </p:nvSpPr>
        <p:spPr>
          <a:xfrm>
            <a:off x="3595162" y="3253654"/>
            <a:ext cx="2172596"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64" name="Text Placeholder 34">
            <a:extLst>
              <a:ext uri="{FF2B5EF4-FFF2-40B4-BE49-F238E27FC236}">
                <a16:creationId xmlns:a16="http://schemas.microsoft.com/office/drawing/2014/main" id="{F526169C-17BC-5B90-B8AD-D2F74017544A}"/>
              </a:ext>
            </a:extLst>
          </p:cNvPr>
          <p:cNvSpPr>
            <a:spLocks noGrp="1"/>
          </p:cNvSpPr>
          <p:nvPr>
            <p:ph type="body" sz="quarter" idx="25" hasCustomPrompt="1"/>
          </p:nvPr>
        </p:nvSpPr>
        <p:spPr>
          <a:xfrm>
            <a:off x="3595162" y="4095328"/>
            <a:ext cx="2172596"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a:t>
            </a:r>
            <a:endParaRPr lang="en-US" sz="1400">
              <a:ea typeface="Arial"/>
              <a:cs typeface="Arial"/>
              <a:sym typeface="Arial"/>
            </a:endParaRPr>
          </a:p>
        </p:txBody>
      </p:sp>
      <p:sp>
        <p:nvSpPr>
          <p:cNvPr id="65" name="Text Placeholder 32">
            <a:extLst>
              <a:ext uri="{FF2B5EF4-FFF2-40B4-BE49-F238E27FC236}">
                <a16:creationId xmlns:a16="http://schemas.microsoft.com/office/drawing/2014/main" id="{4FD7A8E4-75F8-23AA-25FB-443F3951BDEA}"/>
              </a:ext>
            </a:extLst>
          </p:cNvPr>
          <p:cNvSpPr>
            <a:spLocks noGrp="1"/>
          </p:cNvSpPr>
          <p:nvPr>
            <p:ph type="body" sz="quarter" idx="26" hasCustomPrompt="1"/>
          </p:nvPr>
        </p:nvSpPr>
        <p:spPr>
          <a:xfrm>
            <a:off x="780842" y="3253654"/>
            <a:ext cx="2172596"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66" name="Text Placeholder 34">
            <a:extLst>
              <a:ext uri="{FF2B5EF4-FFF2-40B4-BE49-F238E27FC236}">
                <a16:creationId xmlns:a16="http://schemas.microsoft.com/office/drawing/2014/main" id="{BDA341DE-2B6D-6220-79EC-8A27D7ECA322}"/>
              </a:ext>
            </a:extLst>
          </p:cNvPr>
          <p:cNvSpPr>
            <a:spLocks noGrp="1"/>
          </p:cNvSpPr>
          <p:nvPr>
            <p:ph type="body" sz="quarter" idx="27" hasCustomPrompt="1"/>
          </p:nvPr>
        </p:nvSpPr>
        <p:spPr>
          <a:xfrm>
            <a:off x="780842" y="4095328"/>
            <a:ext cx="2172596"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a:t>
            </a:r>
            <a:endParaRPr lang="en-US" sz="1400">
              <a:ea typeface="Arial"/>
              <a:cs typeface="Arial"/>
              <a:sym typeface="Arial"/>
            </a:endParaRPr>
          </a:p>
        </p:txBody>
      </p:sp>
      <p:sp>
        <p:nvSpPr>
          <p:cNvPr id="27" name="Picture Placeholder 22">
            <a:extLst>
              <a:ext uri="{FF2B5EF4-FFF2-40B4-BE49-F238E27FC236}">
                <a16:creationId xmlns:a16="http://schemas.microsoft.com/office/drawing/2014/main" id="{A50E94DD-1208-89FE-F8C1-CA4F7A6E118E}"/>
              </a:ext>
            </a:extLst>
          </p:cNvPr>
          <p:cNvSpPr>
            <a:spLocks noGrp="1" noChangeAspect="1"/>
          </p:cNvSpPr>
          <p:nvPr>
            <p:ph type="pic" sz="quarter" idx="28" hasCustomPrompt="1"/>
          </p:nvPr>
        </p:nvSpPr>
        <p:spPr>
          <a:xfrm>
            <a:off x="787400" y="2206886"/>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8" name="Picture Placeholder 22">
            <a:extLst>
              <a:ext uri="{FF2B5EF4-FFF2-40B4-BE49-F238E27FC236}">
                <a16:creationId xmlns:a16="http://schemas.microsoft.com/office/drawing/2014/main" id="{540305A1-BA1D-9CF4-DB3B-D5BDE5F4CA29}"/>
              </a:ext>
            </a:extLst>
          </p:cNvPr>
          <p:cNvSpPr>
            <a:spLocks noGrp="1" noChangeAspect="1"/>
          </p:cNvSpPr>
          <p:nvPr>
            <p:ph type="pic" sz="quarter" idx="29" hasCustomPrompt="1"/>
          </p:nvPr>
        </p:nvSpPr>
        <p:spPr>
          <a:xfrm>
            <a:off x="3581400" y="2206886"/>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30" name="Picture Placeholder 22">
            <a:extLst>
              <a:ext uri="{FF2B5EF4-FFF2-40B4-BE49-F238E27FC236}">
                <a16:creationId xmlns:a16="http://schemas.microsoft.com/office/drawing/2014/main" id="{281531B1-E342-52DE-94E1-898117846D2B}"/>
              </a:ext>
            </a:extLst>
          </p:cNvPr>
          <p:cNvSpPr>
            <a:spLocks noGrp="1" noChangeAspect="1"/>
          </p:cNvSpPr>
          <p:nvPr>
            <p:ph type="pic" sz="quarter" idx="30" hasCustomPrompt="1"/>
          </p:nvPr>
        </p:nvSpPr>
        <p:spPr>
          <a:xfrm>
            <a:off x="6400800" y="2206886"/>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31" name="Picture Placeholder 22">
            <a:extLst>
              <a:ext uri="{FF2B5EF4-FFF2-40B4-BE49-F238E27FC236}">
                <a16:creationId xmlns:a16="http://schemas.microsoft.com/office/drawing/2014/main" id="{BEFEC100-7266-B408-0DDF-5C9A79AF4FD5}"/>
              </a:ext>
            </a:extLst>
          </p:cNvPr>
          <p:cNvSpPr>
            <a:spLocks noGrp="1" noChangeAspect="1"/>
          </p:cNvSpPr>
          <p:nvPr>
            <p:ph type="pic" sz="quarter" idx="31" hasCustomPrompt="1"/>
          </p:nvPr>
        </p:nvSpPr>
        <p:spPr>
          <a:xfrm>
            <a:off x="9220200" y="2206886"/>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35" name="Title 2">
            <a:extLst>
              <a:ext uri="{FF2B5EF4-FFF2-40B4-BE49-F238E27FC236}">
                <a16:creationId xmlns:a16="http://schemas.microsoft.com/office/drawing/2014/main" id="{275ECAC3-A6B8-0192-DE0E-F69F0116E230}"/>
              </a:ext>
            </a:extLst>
          </p:cNvPr>
          <p:cNvSpPr>
            <a:spLocks noGrp="1"/>
          </p:cNvSpPr>
          <p:nvPr>
            <p:ph type="title" hasCustomPrompt="1"/>
          </p:nvPr>
        </p:nvSpPr>
        <p:spPr>
          <a:xfrm>
            <a:off x="612962" y="538515"/>
            <a:ext cx="10984992" cy="562442"/>
          </a:xfrm>
          <a:prstGeom prst="rect">
            <a:avLst/>
          </a:prstGeom>
        </p:spPr>
        <p:txBody>
          <a:bodyPr lIns="0" tIns="0" bIns="0" anchor="ctr" anchorCtr="0">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1448545054"/>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4 Column - Drop Shadow">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A720987-D204-09D1-8A23-235857A2A496}"/>
              </a:ext>
            </a:extLst>
          </p:cNvPr>
          <p:cNvSpPr/>
          <p:nvPr/>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90DFE968-6399-EFE1-48AE-AC004606A5A9}"/>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5" name="TextBox 4">
            <a:extLst>
              <a:ext uri="{FF2B5EF4-FFF2-40B4-BE49-F238E27FC236}">
                <a16:creationId xmlns:a16="http://schemas.microsoft.com/office/drawing/2014/main" id="{18B6F880-3A1A-E60A-08D0-9CF56D8B57C1}"/>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4" name="Text Placeholder 3">
            <a:extLst>
              <a:ext uri="{FF2B5EF4-FFF2-40B4-BE49-F238E27FC236}">
                <a16:creationId xmlns:a16="http://schemas.microsoft.com/office/drawing/2014/main" id="{212C155F-DD44-41B2-BF3E-881E0BE1172F}"/>
              </a:ext>
            </a:extLst>
          </p:cNvPr>
          <p:cNvSpPr>
            <a:spLocks noGrp="1"/>
          </p:cNvSpPr>
          <p:nvPr>
            <p:ph type="body" sz="quarter" idx="13"/>
          </p:nvPr>
        </p:nvSpPr>
        <p:spPr>
          <a:xfrm>
            <a:off x="616627" y="1508761"/>
            <a:ext cx="2514600" cy="4678680"/>
          </a:xfrm>
          <a:prstGeom prst="roundRect">
            <a:avLst>
              <a:gd name="adj" fmla="val 3880"/>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B7105E93-BF3A-DE9B-90E4-96655632F001}"/>
              </a:ext>
            </a:extLst>
          </p:cNvPr>
          <p:cNvSpPr>
            <a:spLocks noGrp="1"/>
          </p:cNvSpPr>
          <p:nvPr>
            <p:ph type="body" sz="quarter" idx="14"/>
          </p:nvPr>
        </p:nvSpPr>
        <p:spPr>
          <a:xfrm>
            <a:off x="3431905" y="1508761"/>
            <a:ext cx="2514600" cy="4678680"/>
          </a:xfrm>
          <a:prstGeom prst="roundRect">
            <a:avLst>
              <a:gd name="adj" fmla="val 3880"/>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ext Placeholder 3">
            <a:extLst>
              <a:ext uri="{FF2B5EF4-FFF2-40B4-BE49-F238E27FC236}">
                <a16:creationId xmlns:a16="http://schemas.microsoft.com/office/drawing/2014/main" id="{00E7A451-94A8-AEF8-427F-66B42EF372DE}"/>
              </a:ext>
            </a:extLst>
          </p:cNvPr>
          <p:cNvSpPr>
            <a:spLocks noGrp="1"/>
          </p:cNvSpPr>
          <p:nvPr>
            <p:ph type="body" sz="quarter" idx="15"/>
          </p:nvPr>
        </p:nvSpPr>
        <p:spPr>
          <a:xfrm>
            <a:off x="6247183" y="1508761"/>
            <a:ext cx="2514600" cy="4678680"/>
          </a:xfrm>
          <a:prstGeom prst="roundRect">
            <a:avLst>
              <a:gd name="adj" fmla="val 3880"/>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3">
            <a:extLst>
              <a:ext uri="{FF2B5EF4-FFF2-40B4-BE49-F238E27FC236}">
                <a16:creationId xmlns:a16="http://schemas.microsoft.com/office/drawing/2014/main" id="{8E1A59E0-96DE-8A76-4234-B6980E246978}"/>
              </a:ext>
            </a:extLst>
          </p:cNvPr>
          <p:cNvSpPr>
            <a:spLocks noGrp="1"/>
          </p:cNvSpPr>
          <p:nvPr>
            <p:ph type="body" sz="quarter" idx="16"/>
          </p:nvPr>
        </p:nvSpPr>
        <p:spPr>
          <a:xfrm>
            <a:off x="9062461" y="1508761"/>
            <a:ext cx="2514600" cy="4678680"/>
          </a:xfrm>
          <a:prstGeom prst="roundRect">
            <a:avLst>
              <a:gd name="adj" fmla="val 3880"/>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2">
            <a:extLst>
              <a:ext uri="{FF2B5EF4-FFF2-40B4-BE49-F238E27FC236}">
                <a16:creationId xmlns:a16="http://schemas.microsoft.com/office/drawing/2014/main" id="{0F73B010-E926-3420-C5F3-FF73E0B82B4A}"/>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1216980814"/>
      </p:ext>
    </p:extLst>
  </p:cSld>
  <p:clrMapOvr>
    <a:masterClrMapping/>
  </p:clrMapOvr>
  <p:extLst>
    <p:ext uri="{DCECCB84-F9BA-43D5-87BE-67443E8EF086}">
      <p15:sldGuideLst xmlns:p15="http://schemas.microsoft.com/office/powerpoint/2012/main">
        <p15:guide id="3"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4 Box - Drop Shadow">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F46804F-89CF-5477-38E7-CC2DA4DDC585}"/>
              </a:ext>
            </a:extLst>
          </p:cNvPr>
          <p:cNvSpPr/>
          <p:nvPr/>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36CF302-C4E7-4CF9-975A-310537AE4EFE}"/>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4" name="TextBox 3">
            <a:extLst>
              <a:ext uri="{FF2B5EF4-FFF2-40B4-BE49-F238E27FC236}">
                <a16:creationId xmlns:a16="http://schemas.microsoft.com/office/drawing/2014/main" id="{A40A9045-C622-1ECE-A9C8-4E1A0A46B249}"/>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19" name="Text Placeholder 3">
            <a:extLst>
              <a:ext uri="{FF2B5EF4-FFF2-40B4-BE49-F238E27FC236}">
                <a16:creationId xmlns:a16="http://schemas.microsoft.com/office/drawing/2014/main" id="{484DB36B-2689-AEBE-897F-3EA9D1223B05}"/>
              </a:ext>
            </a:extLst>
          </p:cNvPr>
          <p:cNvSpPr>
            <a:spLocks noGrp="1"/>
          </p:cNvSpPr>
          <p:nvPr>
            <p:ph type="body" sz="quarter" idx="13"/>
          </p:nvPr>
        </p:nvSpPr>
        <p:spPr>
          <a:xfrm>
            <a:off x="619809" y="1386840"/>
            <a:ext cx="5401763" cy="2286000"/>
          </a:xfrm>
          <a:prstGeom prst="roundRect">
            <a:avLst>
              <a:gd name="adj" fmla="val 2157"/>
            </a:avLst>
          </a:prstGeom>
          <a:solidFill>
            <a:schemeClr val="bg1"/>
          </a:solidFill>
          <a:effectLst>
            <a:outerShdw blurRad="1778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ext Placeholder 3">
            <a:extLst>
              <a:ext uri="{FF2B5EF4-FFF2-40B4-BE49-F238E27FC236}">
                <a16:creationId xmlns:a16="http://schemas.microsoft.com/office/drawing/2014/main" id="{030F80DA-B738-F4E9-7C06-63A489E54031}"/>
              </a:ext>
            </a:extLst>
          </p:cNvPr>
          <p:cNvSpPr>
            <a:spLocks noGrp="1"/>
          </p:cNvSpPr>
          <p:nvPr>
            <p:ph type="body" sz="quarter" idx="14"/>
          </p:nvPr>
        </p:nvSpPr>
        <p:spPr>
          <a:xfrm>
            <a:off x="6187440" y="1386840"/>
            <a:ext cx="5401763" cy="2286000"/>
          </a:xfrm>
          <a:prstGeom prst="roundRect">
            <a:avLst>
              <a:gd name="adj" fmla="val 2157"/>
            </a:avLst>
          </a:prstGeom>
          <a:solidFill>
            <a:schemeClr val="bg1"/>
          </a:solidFill>
          <a:effectLst>
            <a:outerShdw blurRad="1778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E527892B-18DB-2AD1-E5C6-44C0401241EE}"/>
              </a:ext>
            </a:extLst>
          </p:cNvPr>
          <p:cNvSpPr>
            <a:spLocks noGrp="1"/>
          </p:cNvSpPr>
          <p:nvPr>
            <p:ph type="body" sz="quarter" idx="15"/>
          </p:nvPr>
        </p:nvSpPr>
        <p:spPr>
          <a:xfrm>
            <a:off x="619809" y="3806872"/>
            <a:ext cx="5401763" cy="2286000"/>
          </a:xfrm>
          <a:prstGeom prst="roundRect">
            <a:avLst>
              <a:gd name="adj" fmla="val 2157"/>
            </a:avLst>
          </a:prstGeom>
          <a:solidFill>
            <a:schemeClr val="bg1"/>
          </a:solidFill>
          <a:effectLst>
            <a:outerShdw blurRad="1778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ext Placeholder 3">
            <a:extLst>
              <a:ext uri="{FF2B5EF4-FFF2-40B4-BE49-F238E27FC236}">
                <a16:creationId xmlns:a16="http://schemas.microsoft.com/office/drawing/2014/main" id="{F6699109-B6F8-D1A7-949D-C43F622AE7D1}"/>
              </a:ext>
            </a:extLst>
          </p:cNvPr>
          <p:cNvSpPr>
            <a:spLocks noGrp="1"/>
          </p:cNvSpPr>
          <p:nvPr>
            <p:ph type="body" sz="quarter" idx="16"/>
          </p:nvPr>
        </p:nvSpPr>
        <p:spPr>
          <a:xfrm>
            <a:off x="6187440" y="3806872"/>
            <a:ext cx="5401763" cy="2286000"/>
          </a:xfrm>
          <a:prstGeom prst="roundRect">
            <a:avLst>
              <a:gd name="adj" fmla="val 2157"/>
            </a:avLst>
          </a:prstGeom>
          <a:solidFill>
            <a:schemeClr val="bg1"/>
          </a:solidFill>
          <a:effectLst>
            <a:outerShdw blurRad="1778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2">
            <a:extLst>
              <a:ext uri="{FF2B5EF4-FFF2-40B4-BE49-F238E27FC236}">
                <a16:creationId xmlns:a16="http://schemas.microsoft.com/office/drawing/2014/main" id="{A599AE55-BF33-0FF9-EAE2-FB74C1BF55C9}"/>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745917699"/>
      </p:ext>
    </p:extLst>
  </p:cSld>
  <p:clrMapOvr>
    <a:masterClrMapping/>
  </p:clrMapOvr>
  <p:extLst>
    <p:ext uri="{DCECCB84-F9BA-43D5-87BE-67443E8EF086}">
      <p15:sldGuideLst xmlns:p15="http://schemas.microsoft.com/office/powerpoint/2012/main">
        <p15:guide id="3" orient="horz" pos="2160">
          <p15:clr>
            <a:srgbClr val="FBAE40"/>
          </p15:clr>
        </p15:guide>
        <p15:guide id="4" pos="556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Feature List 4 Cont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1544CC3-34D5-954A-802F-21C3B2564D62}"/>
              </a:ext>
            </a:extLst>
          </p:cNvPr>
          <p:cNvSpPr>
            <a:spLocks noGrp="1"/>
          </p:cNvSpPr>
          <p:nvPr>
            <p:ph type="body" sz="quarter" idx="14" hasCustomPrompt="1"/>
          </p:nvPr>
        </p:nvSpPr>
        <p:spPr>
          <a:xfrm>
            <a:off x="609600" y="1505300"/>
            <a:ext cx="2339077" cy="401560"/>
          </a:xfrm>
        </p:spPr>
        <p:txBody>
          <a:bodyPr anchor="ctr"/>
          <a:lstStyle>
            <a:lvl1pPr marL="0" indent="0" algn="l">
              <a:buNone/>
              <a:defRPr>
                <a:solidFill>
                  <a:schemeClr val="accent1"/>
                </a:solidFill>
              </a:defRPr>
            </a:lvl1pPr>
          </a:lstStyle>
          <a:p>
            <a:pPr lvl="0"/>
            <a:r>
              <a:rPr lang="en-US"/>
              <a:t>Item</a:t>
            </a:r>
          </a:p>
        </p:txBody>
      </p:sp>
      <p:cxnSp>
        <p:nvCxnSpPr>
          <p:cNvPr id="14" name="Straight Connector 13">
            <a:extLst>
              <a:ext uri="{FF2B5EF4-FFF2-40B4-BE49-F238E27FC236}">
                <a16:creationId xmlns:a16="http://schemas.microsoft.com/office/drawing/2014/main" id="{4D610BAA-8B7A-1A42-9152-E82813F6E5FD}"/>
              </a:ext>
            </a:extLst>
          </p:cNvPr>
          <p:cNvCxnSpPr>
            <a:cxnSpLocks/>
          </p:cNvCxnSpPr>
          <p:nvPr/>
        </p:nvCxnSpPr>
        <p:spPr>
          <a:xfrm flipV="1">
            <a:off x="3201344" y="1291046"/>
            <a:ext cx="0" cy="469030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8318F73-E129-624E-AC10-805E0EB3AE5A}"/>
              </a:ext>
            </a:extLst>
          </p:cNvPr>
          <p:cNvCxnSpPr>
            <a:cxnSpLocks/>
          </p:cNvCxnSpPr>
          <p:nvPr/>
        </p:nvCxnSpPr>
        <p:spPr>
          <a:xfrm flipV="1">
            <a:off x="6097715" y="1291046"/>
            <a:ext cx="0" cy="469030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78EDEA0-4B39-254F-988C-4F845CDF3D23}"/>
              </a:ext>
            </a:extLst>
          </p:cNvPr>
          <p:cNvCxnSpPr>
            <a:cxnSpLocks/>
          </p:cNvCxnSpPr>
          <p:nvPr/>
        </p:nvCxnSpPr>
        <p:spPr>
          <a:xfrm flipV="1">
            <a:off x="9061355" y="1291046"/>
            <a:ext cx="0" cy="4690304"/>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Text Placeholder 2">
            <a:extLst>
              <a:ext uri="{FF2B5EF4-FFF2-40B4-BE49-F238E27FC236}">
                <a16:creationId xmlns:a16="http://schemas.microsoft.com/office/drawing/2014/main" id="{4018DE0C-EC97-1545-BBF9-7B18C88864F9}"/>
              </a:ext>
            </a:extLst>
          </p:cNvPr>
          <p:cNvSpPr>
            <a:spLocks noGrp="1"/>
          </p:cNvSpPr>
          <p:nvPr>
            <p:ph type="body" sz="quarter" idx="25" hasCustomPrompt="1"/>
          </p:nvPr>
        </p:nvSpPr>
        <p:spPr>
          <a:xfrm>
            <a:off x="3427906" y="1505300"/>
            <a:ext cx="2339077" cy="401560"/>
          </a:xfrm>
        </p:spPr>
        <p:txBody>
          <a:bodyPr anchor="ctr"/>
          <a:lstStyle>
            <a:lvl1pPr marL="0" indent="0" algn="l">
              <a:buNone/>
              <a:defRPr>
                <a:solidFill>
                  <a:schemeClr val="accent1"/>
                </a:solidFill>
              </a:defRPr>
            </a:lvl1pPr>
          </a:lstStyle>
          <a:p>
            <a:pPr lvl="0"/>
            <a:r>
              <a:rPr lang="en-US"/>
              <a:t>Item</a:t>
            </a:r>
          </a:p>
        </p:txBody>
      </p:sp>
      <p:sp>
        <p:nvSpPr>
          <p:cNvPr id="22" name="Text Placeholder 2">
            <a:extLst>
              <a:ext uri="{FF2B5EF4-FFF2-40B4-BE49-F238E27FC236}">
                <a16:creationId xmlns:a16="http://schemas.microsoft.com/office/drawing/2014/main" id="{EE3F2EED-F4ED-654D-A159-1E85E6296366}"/>
              </a:ext>
            </a:extLst>
          </p:cNvPr>
          <p:cNvSpPr>
            <a:spLocks noGrp="1"/>
          </p:cNvSpPr>
          <p:nvPr>
            <p:ph type="body" sz="quarter" idx="28" hasCustomPrompt="1"/>
          </p:nvPr>
        </p:nvSpPr>
        <p:spPr>
          <a:xfrm>
            <a:off x="6382473" y="1505300"/>
            <a:ext cx="2339077" cy="401560"/>
          </a:xfrm>
        </p:spPr>
        <p:txBody>
          <a:bodyPr anchor="ctr"/>
          <a:lstStyle>
            <a:lvl1pPr marL="0" indent="0" algn="l">
              <a:buNone/>
              <a:defRPr>
                <a:solidFill>
                  <a:schemeClr val="accent1"/>
                </a:solidFill>
              </a:defRPr>
            </a:lvl1pPr>
          </a:lstStyle>
          <a:p>
            <a:pPr lvl="0"/>
            <a:r>
              <a:rPr lang="en-US"/>
              <a:t>Item</a:t>
            </a:r>
          </a:p>
        </p:txBody>
      </p:sp>
      <p:sp>
        <p:nvSpPr>
          <p:cNvPr id="25" name="Text Placeholder 2">
            <a:extLst>
              <a:ext uri="{FF2B5EF4-FFF2-40B4-BE49-F238E27FC236}">
                <a16:creationId xmlns:a16="http://schemas.microsoft.com/office/drawing/2014/main" id="{7A8D5858-85EE-3B4A-B497-AACE1F1AAD6C}"/>
              </a:ext>
            </a:extLst>
          </p:cNvPr>
          <p:cNvSpPr>
            <a:spLocks noGrp="1"/>
          </p:cNvSpPr>
          <p:nvPr>
            <p:ph type="body" sz="quarter" idx="31" hasCustomPrompt="1"/>
          </p:nvPr>
        </p:nvSpPr>
        <p:spPr>
          <a:xfrm>
            <a:off x="9385531" y="1505300"/>
            <a:ext cx="2339077" cy="401560"/>
          </a:xfrm>
        </p:spPr>
        <p:txBody>
          <a:bodyPr anchor="ctr"/>
          <a:lstStyle>
            <a:lvl1pPr marL="0" indent="0" algn="l">
              <a:buNone/>
              <a:defRPr>
                <a:solidFill>
                  <a:schemeClr val="accent1"/>
                </a:solidFill>
              </a:defRPr>
            </a:lvl1pPr>
          </a:lstStyle>
          <a:p>
            <a:pPr lvl="0"/>
            <a:r>
              <a:rPr lang="en-US"/>
              <a:t>Item</a:t>
            </a:r>
          </a:p>
        </p:txBody>
      </p:sp>
      <p:sp>
        <p:nvSpPr>
          <p:cNvPr id="28" name="Text Placeholder 3">
            <a:extLst>
              <a:ext uri="{FF2B5EF4-FFF2-40B4-BE49-F238E27FC236}">
                <a16:creationId xmlns:a16="http://schemas.microsoft.com/office/drawing/2014/main" id="{590270F8-2E18-5F4A-B7B5-86AA03215CDD}"/>
              </a:ext>
            </a:extLst>
          </p:cNvPr>
          <p:cNvSpPr>
            <a:spLocks noGrp="1"/>
          </p:cNvSpPr>
          <p:nvPr>
            <p:ph type="body" sz="quarter" idx="32" hasCustomPrompt="1"/>
          </p:nvPr>
        </p:nvSpPr>
        <p:spPr>
          <a:xfrm>
            <a:off x="609601" y="2152650"/>
            <a:ext cx="2339075" cy="3506788"/>
          </a:xfrm>
        </p:spPr>
        <p:txBody>
          <a:bodyPr/>
          <a:lstStyle>
            <a:lvl1pPr marL="0" indent="0">
              <a:lnSpc>
                <a:spcPct val="100000"/>
              </a:lnSpc>
              <a:buNone/>
              <a:defRPr sz="1600" b="0"/>
            </a:lvl1pPr>
            <a:lvl2pPr marL="114300" indent="114300">
              <a:lnSpc>
                <a:spcPct val="100000"/>
              </a:lnSpc>
              <a:buFont typeface="Wingdings" pitchFamily="2" charset="2"/>
              <a:buChar char="§"/>
              <a:tabLst/>
              <a:defRPr sz="1400" b="0"/>
            </a:lvl2pPr>
            <a:lvl3pPr marL="114300" indent="114300">
              <a:lnSpc>
                <a:spcPct val="100000"/>
              </a:lnSpc>
              <a:buFont typeface="Wingdings" pitchFamily="2" charset="2"/>
              <a:buChar char="§"/>
              <a:tabLst/>
              <a:defRPr sz="1400" b="0"/>
            </a:lvl3pPr>
            <a:lvl4pPr marL="114300" indent="114300">
              <a:lnSpc>
                <a:spcPct val="100000"/>
              </a:lnSpc>
              <a:buFont typeface="Wingdings" pitchFamily="2" charset="2"/>
              <a:buChar char="§"/>
              <a:tabLst/>
              <a:defRPr sz="1400" b="0"/>
            </a:lvl4pPr>
            <a:lvl5pPr marL="114300" indent="114300">
              <a:lnSpc>
                <a:spcPct val="100000"/>
              </a:lnSpc>
              <a:buFont typeface="Wingdings" pitchFamily="2" charset="2"/>
              <a:buChar char="§"/>
              <a:tabLst/>
              <a:defRPr sz="1400" b="0"/>
            </a:lvl5pPr>
          </a:lstStyle>
          <a:p>
            <a:r>
              <a:rPr lang="en-US"/>
              <a:t>A brief statement that tells a story and offers some more context, followed up by a few bullets</a:t>
            </a:r>
            <a:br>
              <a:rPr lang="en-US"/>
            </a:br>
            <a:endParaRPr lang="en-US"/>
          </a:p>
          <a:p>
            <a:pPr lvl="1"/>
            <a:r>
              <a:rPr lang="en-US"/>
              <a:t>Second level</a:t>
            </a:r>
          </a:p>
          <a:p>
            <a:pPr lvl="2"/>
            <a:r>
              <a:rPr lang="en-US"/>
              <a:t>Third level</a:t>
            </a:r>
          </a:p>
          <a:p>
            <a:pPr lvl="3"/>
            <a:r>
              <a:rPr lang="en-US"/>
              <a:t>Fourth level</a:t>
            </a:r>
          </a:p>
          <a:p>
            <a:pPr lvl="4"/>
            <a:r>
              <a:rPr lang="en-US"/>
              <a:t>Fifth level</a:t>
            </a:r>
          </a:p>
        </p:txBody>
      </p:sp>
      <p:sp>
        <p:nvSpPr>
          <p:cNvPr id="30" name="Text Placeholder 3">
            <a:extLst>
              <a:ext uri="{FF2B5EF4-FFF2-40B4-BE49-F238E27FC236}">
                <a16:creationId xmlns:a16="http://schemas.microsoft.com/office/drawing/2014/main" id="{498E0B3C-3D69-A042-B7C0-AB89208C3800}"/>
              </a:ext>
            </a:extLst>
          </p:cNvPr>
          <p:cNvSpPr>
            <a:spLocks noGrp="1"/>
          </p:cNvSpPr>
          <p:nvPr>
            <p:ph type="body" sz="quarter" idx="33" hasCustomPrompt="1"/>
          </p:nvPr>
        </p:nvSpPr>
        <p:spPr>
          <a:xfrm>
            <a:off x="3427908" y="2152650"/>
            <a:ext cx="2339075" cy="3506788"/>
          </a:xfrm>
        </p:spPr>
        <p:txBody>
          <a:bodyPr/>
          <a:lstStyle>
            <a:lvl1pPr marL="0" indent="0">
              <a:lnSpc>
                <a:spcPct val="100000"/>
              </a:lnSpc>
              <a:buNone/>
              <a:defRPr sz="1600" b="0"/>
            </a:lvl1pPr>
            <a:lvl2pPr marL="114300" indent="114300">
              <a:lnSpc>
                <a:spcPct val="100000"/>
              </a:lnSpc>
              <a:buFont typeface="Wingdings" pitchFamily="2" charset="2"/>
              <a:buChar char="§"/>
              <a:tabLst/>
              <a:defRPr sz="1400" b="0"/>
            </a:lvl2pPr>
            <a:lvl3pPr marL="114300" indent="114300">
              <a:lnSpc>
                <a:spcPct val="100000"/>
              </a:lnSpc>
              <a:buFont typeface="Wingdings" pitchFamily="2" charset="2"/>
              <a:buChar char="§"/>
              <a:tabLst/>
              <a:defRPr sz="1400" b="0"/>
            </a:lvl3pPr>
            <a:lvl4pPr marL="114300" indent="114300">
              <a:lnSpc>
                <a:spcPct val="100000"/>
              </a:lnSpc>
              <a:buFont typeface="Wingdings" pitchFamily="2" charset="2"/>
              <a:buChar char="§"/>
              <a:tabLst/>
              <a:defRPr sz="1400" b="0"/>
            </a:lvl4pPr>
            <a:lvl5pPr marL="114300" indent="114300">
              <a:lnSpc>
                <a:spcPct val="100000"/>
              </a:lnSpc>
              <a:buFont typeface="Wingdings" pitchFamily="2" charset="2"/>
              <a:buChar char="§"/>
              <a:tabLst/>
              <a:defRPr sz="1400" b="0"/>
            </a:lvl5pPr>
          </a:lstStyle>
          <a:p>
            <a:r>
              <a:rPr lang="en-US"/>
              <a:t>A brief statement that tells a story and offers some more context, followed up by a few bullets</a:t>
            </a:r>
            <a:br>
              <a:rPr lang="en-US"/>
            </a:br>
            <a:endParaRPr lang="en-US"/>
          </a:p>
          <a:p>
            <a:pPr lvl="1"/>
            <a:r>
              <a:rPr lang="en-US"/>
              <a:t>Second level</a:t>
            </a:r>
          </a:p>
          <a:p>
            <a:pPr lvl="2"/>
            <a:r>
              <a:rPr lang="en-US"/>
              <a:t>Third level</a:t>
            </a:r>
          </a:p>
          <a:p>
            <a:pPr lvl="3"/>
            <a:r>
              <a:rPr lang="en-US"/>
              <a:t>Fourth level</a:t>
            </a:r>
          </a:p>
          <a:p>
            <a:pPr lvl="4"/>
            <a:r>
              <a:rPr lang="en-US"/>
              <a:t>Fifth level</a:t>
            </a:r>
          </a:p>
        </p:txBody>
      </p:sp>
      <p:sp>
        <p:nvSpPr>
          <p:cNvPr id="31" name="Text Placeholder 3">
            <a:extLst>
              <a:ext uri="{FF2B5EF4-FFF2-40B4-BE49-F238E27FC236}">
                <a16:creationId xmlns:a16="http://schemas.microsoft.com/office/drawing/2014/main" id="{42E93911-E5F9-2C42-AADD-E5F5A2C042D2}"/>
              </a:ext>
            </a:extLst>
          </p:cNvPr>
          <p:cNvSpPr>
            <a:spLocks noGrp="1"/>
          </p:cNvSpPr>
          <p:nvPr>
            <p:ph type="body" sz="quarter" idx="34" hasCustomPrompt="1"/>
          </p:nvPr>
        </p:nvSpPr>
        <p:spPr>
          <a:xfrm>
            <a:off x="6382475" y="2152650"/>
            <a:ext cx="2339075" cy="3506788"/>
          </a:xfrm>
        </p:spPr>
        <p:txBody>
          <a:bodyPr/>
          <a:lstStyle>
            <a:lvl1pPr marL="0" indent="0">
              <a:lnSpc>
                <a:spcPct val="100000"/>
              </a:lnSpc>
              <a:buNone/>
              <a:defRPr sz="1600" b="0"/>
            </a:lvl1pPr>
            <a:lvl2pPr marL="114300" indent="114300">
              <a:lnSpc>
                <a:spcPct val="100000"/>
              </a:lnSpc>
              <a:buFont typeface="Wingdings" pitchFamily="2" charset="2"/>
              <a:buChar char="§"/>
              <a:tabLst/>
              <a:defRPr sz="1400" b="0"/>
            </a:lvl2pPr>
            <a:lvl3pPr marL="114300" indent="114300">
              <a:lnSpc>
                <a:spcPct val="100000"/>
              </a:lnSpc>
              <a:buFont typeface="Wingdings" pitchFamily="2" charset="2"/>
              <a:buChar char="§"/>
              <a:tabLst/>
              <a:defRPr sz="1400" b="0"/>
            </a:lvl3pPr>
            <a:lvl4pPr marL="114300" indent="114300">
              <a:lnSpc>
                <a:spcPct val="100000"/>
              </a:lnSpc>
              <a:buFont typeface="Wingdings" pitchFamily="2" charset="2"/>
              <a:buChar char="§"/>
              <a:tabLst/>
              <a:defRPr sz="1400" b="0"/>
            </a:lvl4pPr>
            <a:lvl5pPr marL="114300" indent="114300">
              <a:lnSpc>
                <a:spcPct val="100000"/>
              </a:lnSpc>
              <a:buFont typeface="Wingdings" pitchFamily="2" charset="2"/>
              <a:buChar char="§"/>
              <a:tabLst/>
              <a:defRPr sz="1400" b="0"/>
            </a:lvl5pPr>
          </a:lstStyle>
          <a:p>
            <a:r>
              <a:rPr lang="en-US"/>
              <a:t>A brief statement that tells a story and offers some more context, followed up by a few bullets</a:t>
            </a:r>
            <a:br>
              <a:rPr lang="en-US"/>
            </a:br>
            <a:endParaRPr lang="en-US"/>
          </a:p>
          <a:p>
            <a:pPr lvl="1"/>
            <a:r>
              <a:rPr lang="en-US"/>
              <a:t>Second level</a:t>
            </a:r>
          </a:p>
          <a:p>
            <a:pPr lvl="2"/>
            <a:r>
              <a:rPr lang="en-US"/>
              <a:t>Third level</a:t>
            </a:r>
          </a:p>
          <a:p>
            <a:pPr lvl="3"/>
            <a:r>
              <a:rPr lang="en-US"/>
              <a:t>Fourth level</a:t>
            </a:r>
          </a:p>
          <a:p>
            <a:pPr lvl="4"/>
            <a:r>
              <a:rPr lang="en-US"/>
              <a:t>Fifth level</a:t>
            </a:r>
          </a:p>
        </p:txBody>
      </p:sp>
      <p:sp>
        <p:nvSpPr>
          <p:cNvPr id="32" name="Text Placeholder 3">
            <a:extLst>
              <a:ext uri="{FF2B5EF4-FFF2-40B4-BE49-F238E27FC236}">
                <a16:creationId xmlns:a16="http://schemas.microsoft.com/office/drawing/2014/main" id="{D75FA809-E0B7-4744-B692-8370FA34491D}"/>
              </a:ext>
            </a:extLst>
          </p:cNvPr>
          <p:cNvSpPr>
            <a:spLocks noGrp="1"/>
          </p:cNvSpPr>
          <p:nvPr>
            <p:ph type="body" sz="quarter" idx="35" hasCustomPrompt="1"/>
          </p:nvPr>
        </p:nvSpPr>
        <p:spPr>
          <a:xfrm>
            <a:off x="9385533" y="2152650"/>
            <a:ext cx="2339075" cy="3506788"/>
          </a:xfrm>
        </p:spPr>
        <p:txBody>
          <a:bodyPr/>
          <a:lstStyle>
            <a:lvl1pPr marL="0" indent="0">
              <a:lnSpc>
                <a:spcPct val="100000"/>
              </a:lnSpc>
              <a:buNone/>
              <a:defRPr sz="1600" b="0"/>
            </a:lvl1pPr>
            <a:lvl2pPr marL="114300" indent="114300">
              <a:lnSpc>
                <a:spcPct val="100000"/>
              </a:lnSpc>
              <a:buFont typeface="Wingdings" pitchFamily="2" charset="2"/>
              <a:buChar char="§"/>
              <a:tabLst/>
              <a:defRPr sz="1400" b="0"/>
            </a:lvl2pPr>
            <a:lvl3pPr marL="114300" indent="114300">
              <a:lnSpc>
                <a:spcPct val="100000"/>
              </a:lnSpc>
              <a:buFont typeface="Wingdings" pitchFamily="2" charset="2"/>
              <a:buChar char="§"/>
              <a:tabLst/>
              <a:defRPr sz="1400" b="0"/>
            </a:lvl3pPr>
            <a:lvl4pPr marL="114300" indent="114300">
              <a:lnSpc>
                <a:spcPct val="100000"/>
              </a:lnSpc>
              <a:buFont typeface="Wingdings" pitchFamily="2" charset="2"/>
              <a:buChar char="§"/>
              <a:tabLst/>
              <a:defRPr sz="1400" b="0"/>
            </a:lvl4pPr>
            <a:lvl5pPr marL="114300" indent="114300">
              <a:lnSpc>
                <a:spcPct val="100000"/>
              </a:lnSpc>
              <a:buFont typeface="Wingdings" pitchFamily="2" charset="2"/>
              <a:buChar char="§"/>
              <a:tabLst/>
              <a:defRPr sz="1400" b="0"/>
            </a:lvl5pPr>
          </a:lstStyle>
          <a:p>
            <a:r>
              <a:rPr lang="en-US"/>
              <a:t>A brief statement that tells a story and offers some more context, followed up by a few bullets</a:t>
            </a:r>
            <a:br>
              <a:rPr lang="en-US"/>
            </a:br>
            <a:endParaRPr lang="en-US"/>
          </a:p>
          <a:p>
            <a:pPr lvl="1"/>
            <a:r>
              <a:rPr lang="en-US"/>
              <a:t>Second level</a:t>
            </a:r>
          </a:p>
          <a:p>
            <a:pPr lvl="2"/>
            <a:r>
              <a:rPr lang="en-US"/>
              <a:t>Third level</a:t>
            </a:r>
          </a:p>
          <a:p>
            <a:pPr lvl="3"/>
            <a:r>
              <a:rPr lang="en-US"/>
              <a:t>Fourth level</a:t>
            </a:r>
          </a:p>
          <a:p>
            <a:pPr lvl="4"/>
            <a:r>
              <a:rPr lang="en-US"/>
              <a:t>Fifth level</a:t>
            </a:r>
          </a:p>
        </p:txBody>
      </p:sp>
      <p:sp>
        <p:nvSpPr>
          <p:cNvPr id="15" name="Title 2">
            <a:extLst>
              <a:ext uri="{FF2B5EF4-FFF2-40B4-BE49-F238E27FC236}">
                <a16:creationId xmlns:a16="http://schemas.microsoft.com/office/drawing/2014/main" id="{99D5D6FC-C892-2A62-3BB5-551AF7F8442A}"/>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3184891064"/>
      </p:ext>
    </p:extLst>
  </p:cSld>
  <p:clrMapOvr>
    <a:masterClrMapping/>
  </p:clrMapOvr>
  <p:extLst>
    <p:ext uri="{DCECCB84-F9BA-43D5-87BE-67443E8EF086}">
      <p15:sldGuideLst xmlns:p15="http://schemas.microsoft.com/office/powerpoint/2012/main">
        <p15:guide id="4" orient="horz" pos="1200">
          <p15:clr>
            <a:srgbClr val="FBAE40"/>
          </p15:clr>
        </p15:guide>
        <p15:guide id="5" pos="384">
          <p15:clr>
            <a:srgbClr val="FBAE40"/>
          </p15:clr>
        </p15:guide>
        <p15:guide id="6" pos="70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4 Column #">
    <p:spTree>
      <p:nvGrpSpPr>
        <p:cNvPr id="1" name=""/>
        <p:cNvGrpSpPr/>
        <p:nvPr/>
      </p:nvGrpSpPr>
      <p:grpSpPr>
        <a:xfrm>
          <a:off x="0" y="0"/>
          <a:ext cx="0" cy="0"/>
          <a:chOff x="0" y="0"/>
          <a:chExt cx="0" cy="0"/>
        </a:xfrm>
      </p:grpSpPr>
      <p:sp>
        <p:nvSpPr>
          <p:cNvPr id="26" name="Rounded Rectangle 25">
            <a:extLst>
              <a:ext uri="{FF2B5EF4-FFF2-40B4-BE49-F238E27FC236}">
                <a16:creationId xmlns:a16="http://schemas.microsoft.com/office/drawing/2014/main" id="{FF084DE7-1D87-96D0-5CC2-A321AD203BEA}"/>
              </a:ext>
            </a:extLst>
          </p:cNvPr>
          <p:cNvSpPr/>
          <p:nvPr/>
        </p:nvSpPr>
        <p:spPr>
          <a:xfrm>
            <a:off x="609600" y="1407579"/>
            <a:ext cx="2508876" cy="4693183"/>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38" name="Rounded Rectangle 37">
            <a:extLst>
              <a:ext uri="{FF2B5EF4-FFF2-40B4-BE49-F238E27FC236}">
                <a16:creationId xmlns:a16="http://schemas.microsoft.com/office/drawing/2014/main" id="{64E5161A-FFEC-F05B-B67F-D8A13CEBDE38}"/>
              </a:ext>
            </a:extLst>
          </p:cNvPr>
          <p:cNvSpPr/>
          <p:nvPr/>
        </p:nvSpPr>
        <p:spPr>
          <a:xfrm>
            <a:off x="3430908" y="1407579"/>
            <a:ext cx="2508876" cy="4693183"/>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45" name="Rounded Rectangle 44">
            <a:extLst>
              <a:ext uri="{FF2B5EF4-FFF2-40B4-BE49-F238E27FC236}">
                <a16:creationId xmlns:a16="http://schemas.microsoft.com/office/drawing/2014/main" id="{A31BF0DF-D95B-17A5-2C56-417B0851EB48}"/>
              </a:ext>
            </a:extLst>
          </p:cNvPr>
          <p:cNvSpPr/>
          <p:nvPr/>
        </p:nvSpPr>
        <p:spPr>
          <a:xfrm>
            <a:off x="6252216" y="1407579"/>
            <a:ext cx="2508876" cy="4693183"/>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52" name="Rounded Rectangle 51">
            <a:extLst>
              <a:ext uri="{FF2B5EF4-FFF2-40B4-BE49-F238E27FC236}">
                <a16:creationId xmlns:a16="http://schemas.microsoft.com/office/drawing/2014/main" id="{53972E29-1552-1EA6-99AB-625B75678410}"/>
              </a:ext>
            </a:extLst>
          </p:cNvPr>
          <p:cNvSpPr/>
          <p:nvPr/>
        </p:nvSpPr>
        <p:spPr>
          <a:xfrm>
            <a:off x="9073524" y="1407579"/>
            <a:ext cx="2508876" cy="4693183"/>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60" name="Text Placeholder 34">
            <a:extLst>
              <a:ext uri="{FF2B5EF4-FFF2-40B4-BE49-F238E27FC236}">
                <a16:creationId xmlns:a16="http://schemas.microsoft.com/office/drawing/2014/main" id="{4CB350A3-28D5-45BE-0239-CB9E83098339}"/>
              </a:ext>
            </a:extLst>
          </p:cNvPr>
          <p:cNvSpPr>
            <a:spLocks noGrp="1"/>
          </p:cNvSpPr>
          <p:nvPr>
            <p:ph type="body" sz="quarter" idx="21" hasCustomPrompt="1"/>
          </p:nvPr>
        </p:nvSpPr>
        <p:spPr>
          <a:xfrm>
            <a:off x="9264442" y="2600325"/>
            <a:ext cx="2172596" cy="2722141"/>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a:t>
            </a:r>
            <a:endParaRPr lang="en-US" sz="1400">
              <a:ea typeface="Arial"/>
              <a:cs typeface="Arial"/>
              <a:sym typeface="Arial"/>
            </a:endParaRPr>
          </a:p>
        </p:txBody>
      </p:sp>
      <p:sp>
        <p:nvSpPr>
          <p:cNvPr id="62" name="Text Placeholder 34">
            <a:extLst>
              <a:ext uri="{FF2B5EF4-FFF2-40B4-BE49-F238E27FC236}">
                <a16:creationId xmlns:a16="http://schemas.microsoft.com/office/drawing/2014/main" id="{E1C45341-9CC7-0622-E927-E20EE137B310}"/>
              </a:ext>
            </a:extLst>
          </p:cNvPr>
          <p:cNvSpPr>
            <a:spLocks noGrp="1"/>
          </p:cNvSpPr>
          <p:nvPr>
            <p:ph type="body" sz="quarter" idx="23" hasCustomPrompt="1"/>
          </p:nvPr>
        </p:nvSpPr>
        <p:spPr>
          <a:xfrm>
            <a:off x="6419642" y="2600325"/>
            <a:ext cx="2172596" cy="2722141"/>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a:t>
            </a:r>
            <a:endParaRPr lang="en-US" sz="1400">
              <a:ea typeface="Arial"/>
              <a:cs typeface="Arial"/>
              <a:sym typeface="Arial"/>
            </a:endParaRPr>
          </a:p>
        </p:txBody>
      </p:sp>
      <p:sp>
        <p:nvSpPr>
          <p:cNvPr id="64" name="Text Placeholder 34">
            <a:extLst>
              <a:ext uri="{FF2B5EF4-FFF2-40B4-BE49-F238E27FC236}">
                <a16:creationId xmlns:a16="http://schemas.microsoft.com/office/drawing/2014/main" id="{F526169C-17BC-5B90-B8AD-D2F74017544A}"/>
              </a:ext>
            </a:extLst>
          </p:cNvPr>
          <p:cNvSpPr>
            <a:spLocks noGrp="1"/>
          </p:cNvSpPr>
          <p:nvPr>
            <p:ph type="body" sz="quarter" idx="25" hasCustomPrompt="1"/>
          </p:nvPr>
        </p:nvSpPr>
        <p:spPr>
          <a:xfrm>
            <a:off x="3595162" y="2600325"/>
            <a:ext cx="2172596" cy="2722141"/>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a:t>
            </a:r>
            <a:endParaRPr lang="en-US" sz="1400">
              <a:ea typeface="Arial"/>
              <a:cs typeface="Arial"/>
              <a:sym typeface="Arial"/>
            </a:endParaRPr>
          </a:p>
        </p:txBody>
      </p:sp>
      <p:sp>
        <p:nvSpPr>
          <p:cNvPr id="66" name="Text Placeholder 34">
            <a:extLst>
              <a:ext uri="{FF2B5EF4-FFF2-40B4-BE49-F238E27FC236}">
                <a16:creationId xmlns:a16="http://schemas.microsoft.com/office/drawing/2014/main" id="{BDA341DE-2B6D-6220-79EC-8A27D7ECA322}"/>
              </a:ext>
            </a:extLst>
          </p:cNvPr>
          <p:cNvSpPr>
            <a:spLocks noGrp="1"/>
          </p:cNvSpPr>
          <p:nvPr>
            <p:ph type="body" sz="quarter" idx="27" hasCustomPrompt="1"/>
          </p:nvPr>
        </p:nvSpPr>
        <p:spPr>
          <a:xfrm>
            <a:off x="780842" y="2600325"/>
            <a:ext cx="2172596" cy="2722141"/>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a:t>
            </a:r>
            <a:endParaRPr lang="en-US" sz="1400">
              <a:ea typeface="Arial"/>
              <a:cs typeface="Arial"/>
              <a:sym typeface="Arial"/>
            </a:endParaRPr>
          </a:p>
        </p:txBody>
      </p:sp>
      <p:sp>
        <p:nvSpPr>
          <p:cNvPr id="11" name="Picture Placeholder 22">
            <a:extLst>
              <a:ext uri="{FF2B5EF4-FFF2-40B4-BE49-F238E27FC236}">
                <a16:creationId xmlns:a16="http://schemas.microsoft.com/office/drawing/2014/main" id="{2EF7F2CC-DD09-5BF8-E3B0-FAEAF85A35B5}"/>
              </a:ext>
            </a:extLst>
          </p:cNvPr>
          <p:cNvSpPr>
            <a:spLocks noGrp="1" noChangeAspect="1"/>
          </p:cNvSpPr>
          <p:nvPr>
            <p:ph type="pic" sz="quarter" idx="28" hasCustomPrompt="1"/>
          </p:nvPr>
        </p:nvSpPr>
        <p:spPr>
          <a:xfrm>
            <a:off x="787400" y="16396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12" name="Picture Placeholder 22">
            <a:extLst>
              <a:ext uri="{FF2B5EF4-FFF2-40B4-BE49-F238E27FC236}">
                <a16:creationId xmlns:a16="http://schemas.microsoft.com/office/drawing/2014/main" id="{3BFACA00-5F7F-FCC8-E472-434DA2E6B054}"/>
              </a:ext>
            </a:extLst>
          </p:cNvPr>
          <p:cNvSpPr>
            <a:spLocks noGrp="1" noChangeAspect="1"/>
          </p:cNvSpPr>
          <p:nvPr>
            <p:ph type="pic" sz="quarter" idx="29" hasCustomPrompt="1"/>
          </p:nvPr>
        </p:nvSpPr>
        <p:spPr>
          <a:xfrm>
            <a:off x="3581400" y="16396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13" name="Picture Placeholder 22">
            <a:extLst>
              <a:ext uri="{FF2B5EF4-FFF2-40B4-BE49-F238E27FC236}">
                <a16:creationId xmlns:a16="http://schemas.microsoft.com/office/drawing/2014/main" id="{C0CACB40-1080-A3ED-6B0D-A6DE26F5C3EE}"/>
              </a:ext>
            </a:extLst>
          </p:cNvPr>
          <p:cNvSpPr>
            <a:spLocks noGrp="1" noChangeAspect="1"/>
          </p:cNvSpPr>
          <p:nvPr>
            <p:ph type="pic" sz="quarter" idx="30" hasCustomPrompt="1"/>
          </p:nvPr>
        </p:nvSpPr>
        <p:spPr>
          <a:xfrm>
            <a:off x="6400800" y="16396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14" name="Picture Placeholder 22">
            <a:extLst>
              <a:ext uri="{FF2B5EF4-FFF2-40B4-BE49-F238E27FC236}">
                <a16:creationId xmlns:a16="http://schemas.microsoft.com/office/drawing/2014/main" id="{D58A4F6F-669F-38CD-4734-2608372F5B68}"/>
              </a:ext>
            </a:extLst>
          </p:cNvPr>
          <p:cNvSpPr>
            <a:spLocks noGrp="1" noChangeAspect="1"/>
          </p:cNvSpPr>
          <p:nvPr>
            <p:ph type="pic" sz="quarter" idx="31" hasCustomPrompt="1"/>
          </p:nvPr>
        </p:nvSpPr>
        <p:spPr>
          <a:xfrm>
            <a:off x="9220200" y="16396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17" name="Title 2">
            <a:extLst>
              <a:ext uri="{FF2B5EF4-FFF2-40B4-BE49-F238E27FC236}">
                <a16:creationId xmlns:a16="http://schemas.microsoft.com/office/drawing/2014/main" id="{F59457E4-7463-099A-F125-8DC212EB28E2}"/>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317529778"/>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4 Column - White">
    <p:spTree>
      <p:nvGrpSpPr>
        <p:cNvPr id="1" name=""/>
        <p:cNvGrpSpPr/>
        <p:nvPr/>
      </p:nvGrpSpPr>
      <p:grpSpPr>
        <a:xfrm>
          <a:off x="0" y="0"/>
          <a:ext cx="0" cy="0"/>
          <a:chOff x="0" y="0"/>
          <a:chExt cx="0" cy="0"/>
        </a:xfrm>
      </p:grpSpPr>
      <p:sp>
        <p:nvSpPr>
          <p:cNvPr id="14" name="Text Placeholder 4">
            <a:extLst>
              <a:ext uri="{FF2B5EF4-FFF2-40B4-BE49-F238E27FC236}">
                <a16:creationId xmlns:a16="http://schemas.microsoft.com/office/drawing/2014/main" id="{D9E8284A-1D01-2541-950B-6F954EDF6C5B}"/>
              </a:ext>
            </a:extLst>
          </p:cNvPr>
          <p:cNvSpPr>
            <a:spLocks noGrp="1"/>
          </p:cNvSpPr>
          <p:nvPr>
            <p:ph type="body" sz="quarter" idx="10" hasCustomPrompt="1"/>
          </p:nvPr>
        </p:nvSpPr>
        <p:spPr>
          <a:xfrm>
            <a:off x="609599" y="2964807"/>
            <a:ext cx="2204766" cy="307777"/>
          </a:xfrm>
        </p:spPr>
        <p:txBody>
          <a:bodyPr wrap="square" lIns="0" tIns="0" rIns="0" bIns="0" anchor="b" anchorCtr="0">
            <a:spAutoFit/>
          </a:bodyPr>
          <a:lstStyle>
            <a:lvl1pPr marL="0" indent="0" algn="l">
              <a:buNone/>
              <a:defRPr sz="2000" b="1" i="0">
                <a:solidFill>
                  <a:schemeClr val="accent1"/>
                </a:solidFill>
                <a:latin typeface="Arial" panose="020B0604020202020204" pitchFamily="34" charset="0"/>
                <a:cs typeface="Arial" panose="020B0604020202020204" pitchFamily="34" charset="0"/>
              </a:defRPr>
            </a:lvl1pPr>
          </a:lstStyle>
          <a:p>
            <a:pPr lvl="0"/>
            <a:r>
              <a:rPr lang="en-US"/>
              <a:t>Subhead 1</a:t>
            </a:r>
          </a:p>
        </p:txBody>
      </p:sp>
      <p:sp>
        <p:nvSpPr>
          <p:cNvPr id="22" name="Picture Placeholder 22">
            <a:extLst>
              <a:ext uri="{FF2B5EF4-FFF2-40B4-BE49-F238E27FC236}">
                <a16:creationId xmlns:a16="http://schemas.microsoft.com/office/drawing/2014/main" id="{FDFCC348-ECD6-9D44-9DF7-2C4F4029F1B9}"/>
              </a:ext>
            </a:extLst>
          </p:cNvPr>
          <p:cNvSpPr>
            <a:spLocks noGrp="1" noChangeAspect="1"/>
          </p:cNvSpPr>
          <p:nvPr>
            <p:ph type="pic" sz="quarter" idx="23" hasCustomPrompt="1"/>
          </p:nvPr>
        </p:nvSpPr>
        <p:spPr>
          <a:xfrm>
            <a:off x="609600" y="18428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4" name="Picture Placeholder 22">
            <a:extLst>
              <a:ext uri="{FF2B5EF4-FFF2-40B4-BE49-F238E27FC236}">
                <a16:creationId xmlns:a16="http://schemas.microsoft.com/office/drawing/2014/main" id="{05765886-D345-5D4E-9A8E-AA09E75349F5}"/>
              </a:ext>
            </a:extLst>
          </p:cNvPr>
          <p:cNvSpPr>
            <a:spLocks noGrp="1" noChangeAspect="1"/>
          </p:cNvSpPr>
          <p:nvPr>
            <p:ph type="pic" sz="quarter" idx="24" hasCustomPrompt="1"/>
          </p:nvPr>
        </p:nvSpPr>
        <p:spPr>
          <a:xfrm>
            <a:off x="3516881" y="18428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5" name="Picture Placeholder 22">
            <a:extLst>
              <a:ext uri="{FF2B5EF4-FFF2-40B4-BE49-F238E27FC236}">
                <a16:creationId xmlns:a16="http://schemas.microsoft.com/office/drawing/2014/main" id="{4F953FCB-DF07-534F-AA61-3D1CDEC00347}"/>
              </a:ext>
            </a:extLst>
          </p:cNvPr>
          <p:cNvSpPr>
            <a:spLocks noGrp="1" noChangeAspect="1"/>
          </p:cNvSpPr>
          <p:nvPr>
            <p:ph type="pic" sz="quarter" idx="25" hasCustomPrompt="1"/>
          </p:nvPr>
        </p:nvSpPr>
        <p:spPr>
          <a:xfrm>
            <a:off x="9591210" y="18428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7" name="Picture Placeholder 22">
            <a:extLst>
              <a:ext uri="{FF2B5EF4-FFF2-40B4-BE49-F238E27FC236}">
                <a16:creationId xmlns:a16="http://schemas.microsoft.com/office/drawing/2014/main" id="{DD07B44C-B0A1-1849-8956-504408A4F109}"/>
              </a:ext>
            </a:extLst>
          </p:cNvPr>
          <p:cNvSpPr>
            <a:spLocks noGrp="1" noChangeAspect="1"/>
          </p:cNvSpPr>
          <p:nvPr>
            <p:ph type="pic" sz="quarter" idx="28" hasCustomPrompt="1"/>
          </p:nvPr>
        </p:nvSpPr>
        <p:spPr>
          <a:xfrm>
            <a:off x="6539799" y="18428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cxnSp>
        <p:nvCxnSpPr>
          <p:cNvPr id="36" name="Straight Connector 35">
            <a:extLst>
              <a:ext uri="{FF2B5EF4-FFF2-40B4-BE49-F238E27FC236}">
                <a16:creationId xmlns:a16="http://schemas.microsoft.com/office/drawing/2014/main" id="{094A2363-F149-7B46-8092-CFEEBEE20986}"/>
              </a:ext>
            </a:extLst>
          </p:cNvPr>
          <p:cNvCxnSpPr>
            <a:cxnSpLocks/>
          </p:cNvCxnSpPr>
          <p:nvPr/>
        </p:nvCxnSpPr>
        <p:spPr>
          <a:xfrm flipV="1">
            <a:off x="3157996" y="1345224"/>
            <a:ext cx="0" cy="45719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8" name="Text Placeholder 4">
            <a:extLst>
              <a:ext uri="{FF2B5EF4-FFF2-40B4-BE49-F238E27FC236}">
                <a16:creationId xmlns:a16="http://schemas.microsoft.com/office/drawing/2014/main" id="{A228271E-C806-E148-85FE-A71075AE7801}"/>
              </a:ext>
            </a:extLst>
          </p:cNvPr>
          <p:cNvSpPr>
            <a:spLocks noGrp="1"/>
          </p:cNvSpPr>
          <p:nvPr>
            <p:ph type="body" sz="quarter" idx="29" hasCustomPrompt="1"/>
          </p:nvPr>
        </p:nvSpPr>
        <p:spPr>
          <a:xfrm>
            <a:off x="3516880" y="2964807"/>
            <a:ext cx="2204766" cy="307777"/>
          </a:xfrm>
        </p:spPr>
        <p:txBody>
          <a:bodyPr wrap="square" lIns="0" tIns="0" rIns="0" bIns="0" anchor="b" anchorCtr="0">
            <a:spAutoFit/>
          </a:bodyPr>
          <a:lstStyle>
            <a:lvl1pPr marL="0" indent="0" algn="l">
              <a:buNone/>
              <a:defRPr sz="2000" b="1" i="0">
                <a:solidFill>
                  <a:schemeClr val="accent1"/>
                </a:solidFill>
                <a:latin typeface="Arial" panose="020B0604020202020204" pitchFamily="34" charset="0"/>
                <a:cs typeface="Arial" panose="020B0604020202020204" pitchFamily="34" charset="0"/>
              </a:defRPr>
            </a:lvl1pPr>
          </a:lstStyle>
          <a:p>
            <a:pPr lvl="0"/>
            <a:r>
              <a:rPr lang="en-US"/>
              <a:t>Subhead 1</a:t>
            </a:r>
          </a:p>
        </p:txBody>
      </p:sp>
      <p:sp>
        <p:nvSpPr>
          <p:cNvPr id="30" name="Text Placeholder 4">
            <a:extLst>
              <a:ext uri="{FF2B5EF4-FFF2-40B4-BE49-F238E27FC236}">
                <a16:creationId xmlns:a16="http://schemas.microsoft.com/office/drawing/2014/main" id="{351E6C62-CC51-5F49-BADB-F0471E841500}"/>
              </a:ext>
            </a:extLst>
          </p:cNvPr>
          <p:cNvSpPr>
            <a:spLocks noGrp="1"/>
          </p:cNvSpPr>
          <p:nvPr>
            <p:ph type="body" sz="quarter" idx="31" hasCustomPrompt="1"/>
          </p:nvPr>
        </p:nvSpPr>
        <p:spPr>
          <a:xfrm>
            <a:off x="6539798" y="2964807"/>
            <a:ext cx="2204766" cy="307777"/>
          </a:xfrm>
        </p:spPr>
        <p:txBody>
          <a:bodyPr wrap="square" lIns="0" tIns="0" rIns="0" bIns="0" anchor="b" anchorCtr="0">
            <a:spAutoFit/>
          </a:bodyPr>
          <a:lstStyle>
            <a:lvl1pPr marL="0" indent="0" algn="l">
              <a:buNone/>
              <a:defRPr sz="2000" b="1" i="0">
                <a:solidFill>
                  <a:schemeClr val="accent1"/>
                </a:solidFill>
                <a:latin typeface="Arial" panose="020B0604020202020204" pitchFamily="34" charset="0"/>
                <a:cs typeface="Arial" panose="020B0604020202020204" pitchFamily="34" charset="0"/>
              </a:defRPr>
            </a:lvl1pPr>
          </a:lstStyle>
          <a:p>
            <a:pPr lvl="0"/>
            <a:r>
              <a:rPr lang="en-US"/>
              <a:t>Subhead 1</a:t>
            </a:r>
          </a:p>
        </p:txBody>
      </p:sp>
      <p:sp>
        <p:nvSpPr>
          <p:cNvPr id="32" name="Text Placeholder 4">
            <a:extLst>
              <a:ext uri="{FF2B5EF4-FFF2-40B4-BE49-F238E27FC236}">
                <a16:creationId xmlns:a16="http://schemas.microsoft.com/office/drawing/2014/main" id="{D707A82F-7F08-1A4F-BE9C-1C3B793884E4}"/>
              </a:ext>
            </a:extLst>
          </p:cNvPr>
          <p:cNvSpPr>
            <a:spLocks noGrp="1"/>
          </p:cNvSpPr>
          <p:nvPr>
            <p:ph type="body" sz="quarter" idx="33" hasCustomPrompt="1"/>
          </p:nvPr>
        </p:nvSpPr>
        <p:spPr>
          <a:xfrm>
            <a:off x="9591209" y="2964807"/>
            <a:ext cx="2204766" cy="307777"/>
          </a:xfrm>
        </p:spPr>
        <p:txBody>
          <a:bodyPr wrap="square" lIns="0" tIns="0" rIns="0" bIns="0" anchor="b" anchorCtr="0">
            <a:spAutoFit/>
          </a:bodyPr>
          <a:lstStyle>
            <a:lvl1pPr marL="0" indent="0" algn="l">
              <a:buNone/>
              <a:defRPr sz="2000" b="1" i="0">
                <a:solidFill>
                  <a:schemeClr val="accent1"/>
                </a:solidFill>
                <a:latin typeface="Arial" panose="020B0604020202020204" pitchFamily="34" charset="0"/>
                <a:cs typeface="Arial" panose="020B0604020202020204" pitchFamily="34" charset="0"/>
              </a:defRPr>
            </a:lvl1pPr>
          </a:lstStyle>
          <a:p>
            <a:pPr lvl="0"/>
            <a:r>
              <a:rPr lang="en-US"/>
              <a:t>Subhead 1</a:t>
            </a:r>
          </a:p>
        </p:txBody>
      </p:sp>
      <p:cxnSp>
        <p:nvCxnSpPr>
          <p:cNvPr id="34" name="Straight Connector 33">
            <a:extLst>
              <a:ext uri="{FF2B5EF4-FFF2-40B4-BE49-F238E27FC236}">
                <a16:creationId xmlns:a16="http://schemas.microsoft.com/office/drawing/2014/main" id="{17545639-AFBB-8C41-A0EC-DE3050AB3009}"/>
              </a:ext>
            </a:extLst>
          </p:cNvPr>
          <p:cNvCxnSpPr>
            <a:cxnSpLocks/>
          </p:cNvCxnSpPr>
          <p:nvPr/>
        </p:nvCxnSpPr>
        <p:spPr>
          <a:xfrm flipV="1">
            <a:off x="6096000" y="1345224"/>
            <a:ext cx="0" cy="45719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EAC7BD35-D749-C746-946A-9816E07B810E}"/>
              </a:ext>
            </a:extLst>
          </p:cNvPr>
          <p:cNvCxnSpPr>
            <a:cxnSpLocks/>
          </p:cNvCxnSpPr>
          <p:nvPr/>
        </p:nvCxnSpPr>
        <p:spPr>
          <a:xfrm flipV="1">
            <a:off x="9202615" y="1418493"/>
            <a:ext cx="0" cy="45719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 name="Text Placeholder 2">
            <a:extLst>
              <a:ext uri="{FF2B5EF4-FFF2-40B4-BE49-F238E27FC236}">
                <a16:creationId xmlns:a16="http://schemas.microsoft.com/office/drawing/2014/main" id="{D9D9C2DD-7A65-3EAE-5066-1A889916E0B1}"/>
              </a:ext>
            </a:extLst>
          </p:cNvPr>
          <p:cNvSpPr>
            <a:spLocks noGrp="1"/>
          </p:cNvSpPr>
          <p:nvPr>
            <p:ph type="body" sz="quarter" idx="26"/>
          </p:nvPr>
        </p:nvSpPr>
        <p:spPr>
          <a:xfrm>
            <a:off x="609598" y="3663052"/>
            <a:ext cx="2204766" cy="2240280"/>
          </a:xfrm>
        </p:spPr>
        <p:txBody>
          <a:bodyPr>
            <a:normAutofit/>
          </a:bodyPr>
          <a:lstStyle>
            <a:lvl1pPr>
              <a:lnSpc>
                <a:spcPct val="100000"/>
              </a:lnSpc>
              <a:defRPr sz="1600"/>
            </a:lvl1pPr>
            <a:lvl2pPr>
              <a:lnSpc>
                <a:spcPct val="100000"/>
              </a:lnSpc>
              <a:defRPr sz="1400"/>
            </a:lvl2pPr>
            <a:lvl3pPr>
              <a:lnSpc>
                <a:spcPct val="100000"/>
              </a:lnSpc>
              <a:defRPr sz="1400"/>
            </a:lvl3pPr>
            <a:lvl4pPr>
              <a:lnSpc>
                <a:spcPct val="100000"/>
              </a:lnSpc>
              <a:defRPr sz="1400"/>
            </a:lvl4pPr>
            <a:lvl5pPr>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a:extLst>
              <a:ext uri="{FF2B5EF4-FFF2-40B4-BE49-F238E27FC236}">
                <a16:creationId xmlns:a16="http://schemas.microsoft.com/office/drawing/2014/main" id="{A9DC390B-5A67-463A-5ABC-F6345EA67681}"/>
              </a:ext>
            </a:extLst>
          </p:cNvPr>
          <p:cNvSpPr>
            <a:spLocks noGrp="1"/>
          </p:cNvSpPr>
          <p:nvPr>
            <p:ph type="body" sz="quarter" idx="34"/>
          </p:nvPr>
        </p:nvSpPr>
        <p:spPr>
          <a:xfrm>
            <a:off x="3523486" y="3663052"/>
            <a:ext cx="2204766" cy="2240280"/>
          </a:xfrm>
        </p:spPr>
        <p:txBody>
          <a:bodyPr>
            <a:normAutofit/>
          </a:bodyPr>
          <a:lstStyle>
            <a:lvl1pPr>
              <a:lnSpc>
                <a:spcPct val="100000"/>
              </a:lnSpc>
              <a:defRPr sz="1600"/>
            </a:lvl1pPr>
            <a:lvl2pPr>
              <a:lnSpc>
                <a:spcPct val="100000"/>
              </a:lnSpc>
              <a:defRPr sz="1400"/>
            </a:lvl2pPr>
            <a:lvl3pPr>
              <a:lnSpc>
                <a:spcPct val="100000"/>
              </a:lnSpc>
              <a:defRPr sz="1400"/>
            </a:lvl3pPr>
            <a:lvl4pPr>
              <a:lnSpc>
                <a:spcPct val="100000"/>
              </a:lnSpc>
              <a:defRPr sz="1400"/>
            </a:lvl4pPr>
            <a:lvl5pPr>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2">
            <a:extLst>
              <a:ext uri="{FF2B5EF4-FFF2-40B4-BE49-F238E27FC236}">
                <a16:creationId xmlns:a16="http://schemas.microsoft.com/office/drawing/2014/main" id="{4934E66A-BC64-C611-5A91-9375CF4F6CE1}"/>
              </a:ext>
            </a:extLst>
          </p:cNvPr>
          <p:cNvSpPr>
            <a:spLocks noGrp="1"/>
          </p:cNvSpPr>
          <p:nvPr>
            <p:ph type="body" sz="quarter" idx="35"/>
          </p:nvPr>
        </p:nvSpPr>
        <p:spPr>
          <a:xfrm>
            <a:off x="6547102" y="3663052"/>
            <a:ext cx="2204766" cy="2240280"/>
          </a:xfrm>
        </p:spPr>
        <p:txBody>
          <a:bodyPr>
            <a:normAutofit/>
          </a:bodyPr>
          <a:lstStyle>
            <a:lvl1pPr>
              <a:lnSpc>
                <a:spcPct val="100000"/>
              </a:lnSpc>
              <a:defRPr sz="1600"/>
            </a:lvl1pPr>
            <a:lvl2pPr>
              <a:lnSpc>
                <a:spcPct val="100000"/>
              </a:lnSpc>
              <a:defRPr sz="1400"/>
            </a:lvl2pPr>
            <a:lvl3pPr>
              <a:lnSpc>
                <a:spcPct val="100000"/>
              </a:lnSpc>
              <a:defRPr sz="1400"/>
            </a:lvl3pPr>
            <a:lvl4pPr>
              <a:lnSpc>
                <a:spcPct val="100000"/>
              </a:lnSpc>
              <a:defRPr sz="1400"/>
            </a:lvl4pPr>
            <a:lvl5pPr>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5" name="Text Placeholder 2">
            <a:extLst>
              <a:ext uri="{FF2B5EF4-FFF2-40B4-BE49-F238E27FC236}">
                <a16:creationId xmlns:a16="http://schemas.microsoft.com/office/drawing/2014/main" id="{68DFD3B7-A2C2-9CCB-8840-E832A0BA42F0}"/>
              </a:ext>
            </a:extLst>
          </p:cNvPr>
          <p:cNvSpPr>
            <a:spLocks noGrp="1"/>
          </p:cNvSpPr>
          <p:nvPr>
            <p:ph type="body" sz="quarter" idx="36"/>
          </p:nvPr>
        </p:nvSpPr>
        <p:spPr>
          <a:xfrm>
            <a:off x="9595102" y="3663052"/>
            <a:ext cx="2204766" cy="2240280"/>
          </a:xfrm>
        </p:spPr>
        <p:txBody>
          <a:bodyPr>
            <a:normAutofit/>
          </a:bodyPr>
          <a:lstStyle>
            <a:lvl1pPr>
              <a:lnSpc>
                <a:spcPct val="100000"/>
              </a:lnSpc>
              <a:defRPr sz="1600"/>
            </a:lvl1pPr>
            <a:lvl2pPr>
              <a:lnSpc>
                <a:spcPct val="100000"/>
              </a:lnSpc>
              <a:defRPr sz="1400"/>
            </a:lvl2pPr>
            <a:lvl3pPr>
              <a:lnSpc>
                <a:spcPct val="100000"/>
              </a:lnSpc>
              <a:defRPr sz="1400"/>
            </a:lvl3pPr>
            <a:lvl4pPr>
              <a:lnSpc>
                <a:spcPct val="100000"/>
              </a:lnSpc>
              <a:defRPr sz="1400"/>
            </a:lvl4pPr>
            <a:lvl5pPr>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itle 2">
            <a:extLst>
              <a:ext uri="{FF2B5EF4-FFF2-40B4-BE49-F238E27FC236}">
                <a16:creationId xmlns:a16="http://schemas.microsoft.com/office/drawing/2014/main" id="{ED7FB019-4827-31D8-D81F-D178FFE297CB}"/>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2064378264"/>
      </p:ext>
    </p:extLst>
  </p:cSld>
  <p:clrMapOvr>
    <a:masterClrMapping/>
  </p:clrMapOvr>
  <p:extLst>
    <p:ext uri="{DCECCB84-F9BA-43D5-87BE-67443E8EF086}">
      <p15:sldGuideLst xmlns:p15="http://schemas.microsoft.com/office/powerpoint/2012/main">
        <p15:guide id="4" orient="horz" pos="2160">
          <p15:clr>
            <a:srgbClr val="FBAE40"/>
          </p15:clr>
        </p15:guide>
        <p15:guide id="5" pos="384">
          <p15:clr>
            <a:srgbClr val="FBAE40"/>
          </p15:clr>
        </p15:guide>
        <p15:guide id="6" pos="732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5 Box - Drop Shadow">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99C20C-6734-34BD-494E-DD08CCB0B986}"/>
              </a:ext>
            </a:extLst>
          </p:cNvPr>
          <p:cNvSpPr/>
          <p:nvPr/>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1BE1C70-3F3A-56D7-6FB4-1BE524A66787}"/>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4" name="TextBox 3">
            <a:extLst>
              <a:ext uri="{FF2B5EF4-FFF2-40B4-BE49-F238E27FC236}">
                <a16:creationId xmlns:a16="http://schemas.microsoft.com/office/drawing/2014/main" id="{7911B342-3F4E-BBF8-1ED2-EB62459F185B}"/>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20" name="Text Placeholder 3">
            <a:extLst>
              <a:ext uri="{FF2B5EF4-FFF2-40B4-BE49-F238E27FC236}">
                <a16:creationId xmlns:a16="http://schemas.microsoft.com/office/drawing/2014/main" id="{CFC948B4-FE12-2EF4-2183-8D5F25D11F14}"/>
              </a:ext>
            </a:extLst>
          </p:cNvPr>
          <p:cNvSpPr>
            <a:spLocks noGrp="1"/>
          </p:cNvSpPr>
          <p:nvPr>
            <p:ph type="body" sz="quarter" idx="13"/>
          </p:nvPr>
        </p:nvSpPr>
        <p:spPr>
          <a:xfrm>
            <a:off x="615592" y="1417320"/>
            <a:ext cx="3560168" cy="2816352"/>
          </a:xfrm>
          <a:prstGeom prst="roundRect">
            <a:avLst>
              <a:gd name="adj" fmla="val 2157"/>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251DA5E8-037E-06FC-9217-025EF218086E}"/>
              </a:ext>
            </a:extLst>
          </p:cNvPr>
          <p:cNvSpPr>
            <a:spLocks noGrp="1"/>
          </p:cNvSpPr>
          <p:nvPr>
            <p:ph type="body" sz="quarter" idx="34"/>
          </p:nvPr>
        </p:nvSpPr>
        <p:spPr>
          <a:xfrm>
            <a:off x="4325374" y="1417320"/>
            <a:ext cx="3560168" cy="2816352"/>
          </a:xfrm>
          <a:prstGeom prst="roundRect">
            <a:avLst>
              <a:gd name="adj" fmla="val 2157"/>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ext Placeholder 3">
            <a:extLst>
              <a:ext uri="{FF2B5EF4-FFF2-40B4-BE49-F238E27FC236}">
                <a16:creationId xmlns:a16="http://schemas.microsoft.com/office/drawing/2014/main" id="{E709F466-7ECB-92B7-CAD8-987F71515E8B}"/>
              </a:ext>
            </a:extLst>
          </p:cNvPr>
          <p:cNvSpPr>
            <a:spLocks noGrp="1"/>
          </p:cNvSpPr>
          <p:nvPr>
            <p:ph type="body" sz="quarter" idx="35"/>
          </p:nvPr>
        </p:nvSpPr>
        <p:spPr>
          <a:xfrm>
            <a:off x="8031537" y="1417320"/>
            <a:ext cx="3560168" cy="2816352"/>
          </a:xfrm>
          <a:prstGeom prst="roundRect">
            <a:avLst>
              <a:gd name="adj" fmla="val 2157"/>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3">
            <a:extLst>
              <a:ext uri="{FF2B5EF4-FFF2-40B4-BE49-F238E27FC236}">
                <a16:creationId xmlns:a16="http://schemas.microsoft.com/office/drawing/2014/main" id="{3A139EA7-2F38-3F9D-C981-F4F0CA3F4789}"/>
              </a:ext>
            </a:extLst>
          </p:cNvPr>
          <p:cNvSpPr>
            <a:spLocks noGrp="1"/>
          </p:cNvSpPr>
          <p:nvPr>
            <p:ph type="body" sz="quarter" idx="36"/>
          </p:nvPr>
        </p:nvSpPr>
        <p:spPr>
          <a:xfrm>
            <a:off x="612648" y="4373372"/>
            <a:ext cx="5412232" cy="1728216"/>
          </a:xfrm>
          <a:prstGeom prst="roundRect">
            <a:avLst>
              <a:gd name="adj" fmla="val 3607"/>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24" name="Text Placeholder 3">
            <a:extLst>
              <a:ext uri="{FF2B5EF4-FFF2-40B4-BE49-F238E27FC236}">
                <a16:creationId xmlns:a16="http://schemas.microsoft.com/office/drawing/2014/main" id="{C9801069-7AAA-16F5-11D9-6AC47DF889D8}"/>
              </a:ext>
            </a:extLst>
          </p:cNvPr>
          <p:cNvSpPr>
            <a:spLocks noGrp="1"/>
          </p:cNvSpPr>
          <p:nvPr>
            <p:ph type="body" sz="quarter" idx="37"/>
          </p:nvPr>
        </p:nvSpPr>
        <p:spPr>
          <a:xfrm>
            <a:off x="6179473" y="4373372"/>
            <a:ext cx="5412232" cy="1728216"/>
          </a:xfrm>
          <a:prstGeom prst="roundRect">
            <a:avLst>
              <a:gd name="adj" fmla="val 3969"/>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1" name="Title 2">
            <a:extLst>
              <a:ext uri="{FF2B5EF4-FFF2-40B4-BE49-F238E27FC236}">
                <a16:creationId xmlns:a16="http://schemas.microsoft.com/office/drawing/2014/main" id="{42A39A4A-DD0F-25EB-F5EF-6ED4DC4C0599}"/>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
        <p:nvSpPr>
          <p:cNvPr id="5" name="Rectangle 4">
            <a:extLst>
              <a:ext uri="{FF2B5EF4-FFF2-40B4-BE49-F238E27FC236}">
                <a16:creationId xmlns:a16="http://schemas.microsoft.com/office/drawing/2014/main" id="{3DFC4BDD-C921-C4E1-2307-3574CF470557}"/>
              </a:ext>
            </a:extLst>
          </p:cNvPr>
          <p:cNvSpPr/>
          <p:nvPr userDrawn="1"/>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3F4DB75-B744-9ED5-646E-1D7783853F73}"/>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7" name="TextBox 6">
            <a:extLst>
              <a:ext uri="{FF2B5EF4-FFF2-40B4-BE49-F238E27FC236}">
                <a16:creationId xmlns:a16="http://schemas.microsoft.com/office/drawing/2014/main" id="{D9AD0952-9D3D-83DC-EEEE-E0F322B67AE6}"/>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271429472"/>
      </p:ext>
    </p:extLst>
  </p:cSld>
  <p:clrMapOvr>
    <a:masterClrMapping/>
  </p:clrMapOvr>
  <p:extLst>
    <p:ext uri="{DCECCB84-F9BA-43D5-87BE-67443E8EF086}">
      <p15:sldGuideLst xmlns:p15="http://schemas.microsoft.com/office/powerpoint/2012/main">
        <p15:guide id="3" orient="horz" pos="2160">
          <p15:clr>
            <a:srgbClr val="FBAE40"/>
          </p15:clr>
        </p15:guide>
        <p15:guide id="4" pos="5568">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6 Box - Drop Shadow">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38F5AB-BD0A-7361-8957-4C6E40B6DD07}"/>
              </a:ext>
            </a:extLst>
          </p:cNvPr>
          <p:cNvSpPr/>
          <p:nvPr/>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EDD3116-A02B-B1C3-8C8F-BE69B94B6D3C}"/>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4" name="TextBox 3">
            <a:extLst>
              <a:ext uri="{FF2B5EF4-FFF2-40B4-BE49-F238E27FC236}">
                <a16:creationId xmlns:a16="http://schemas.microsoft.com/office/drawing/2014/main" id="{8C2C20AF-354E-8252-0581-36B3B1E13941}"/>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19" name="Text Placeholder 3">
            <a:extLst>
              <a:ext uri="{FF2B5EF4-FFF2-40B4-BE49-F238E27FC236}">
                <a16:creationId xmlns:a16="http://schemas.microsoft.com/office/drawing/2014/main" id="{50FAB609-515B-C744-94D7-5F0192D690C8}"/>
              </a:ext>
            </a:extLst>
          </p:cNvPr>
          <p:cNvSpPr>
            <a:spLocks noGrp="1"/>
          </p:cNvSpPr>
          <p:nvPr>
            <p:ph type="body" sz="quarter" idx="13"/>
          </p:nvPr>
        </p:nvSpPr>
        <p:spPr>
          <a:xfrm>
            <a:off x="619810" y="1508760"/>
            <a:ext cx="3585438" cy="2286000"/>
          </a:xfrm>
          <a:prstGeom prst="roundRect">
            <a:avLst>
              <a:gd name="adj" fmla="val 2157"/>
            </a:avLst>
          </a:prstGeom>
          <a:solidFill>
            <a:schemeClr val="bg1"/>
          </a:solidFill>
          <a:effectLst>
            <a:outerShdw blurRad="1016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ext Placeholder 3">
            <a:extLst>
              <a:ext uri="{FF2B5EF4-FFF2-40B4-BE49-F238E27FC236}">
                <a16:creationId xmlns:a16="http://schemas.microsoft.com/office/drawing/2014/main" id="{FF433312-5D6E-1F2E-D20C-2C307159133F}"/>
              </a:ext>
            </a:extLst>
          </p:cNvPr>
          <p:cNvSpPr>
            <a:spLocks noGrp="1"/>
          </p:cNvSpPr>
          <p:nvPr>
            <p:ph type="body" sz="quarter" idx="14"/>
          </p:nvPr>
        </p:nvSpPr>
        <p:spPr>
          <a:xfrm>
            <a:off x="4316163" y="1508760"/>
            <a:ext cx="3585438" cy="2286000"/>
          </a:xfrm>
          <a:prstGeom prst="roundRect">
            <a:avLst>
              <a:gd name="adj" fmla="val 2157"/>
            </a:avLst>
          </a:prstGeom>
          <a:solidFill>
            <a:schemeClr val="bg1"/>
          </a:solidFill>
          <a:effectLst>
            <a:outerShdw blurRad="1016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09DC2343-4844-1393-71D5-FD87F338C8E6}"/>
              </a:ext>
            </a:extLst>
          </p:cNvPr>
          <p:cNvSpPr>
            <a:spLocks noGrp="1"/>
          </p:cNvSpPr>
          <p:nvPr>
            <p:ph type="body" sz="quarter" idx="15"/>
          </p:nvPr>
        </p:nvSpPr>
        <p:spPr>
          <a:xfrm>
            <a:off x="8012516" y="1508760"/>
            <a:ext cx="3585438" cy="2286000"/>
          </a:xfrm>
          <a:prstGeom prst="roundRect">
            <a:avLst>
              <a:gd name="adj" fmla="val 2157"/>
            </a:avLst>
          </a:prstGeom>
          <a:solidFill>
            <a:schemeClr val="bg1"/>
          </a:solidFill>
          <a:effectLst>
            <a:outerShdw blurRad="1016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ext Placeholder 3">
            <a:extLst>
              <a:ext uri="{FF2B5EF4-FFF2-40B4-BE49-F238E27FC236}">
                <a16:creationId xmlns:a16="http://schemas.microsoft.com/office/drawing/2014/main" id="{5868D767-A176-AF69-8545-BBE329843556}"/>
              </a:ext>
            </a:extLst>
          </p:cNvPr>
          <p:cNvSpPr>
            <a:spLocks noGrp="1"/>
          </p:cNvSpPr>
          <p:nvPr>
            <p:ph type="body" sz="quarter" idx="16"/>
          </p:nvPr>
        </p:nvSpPr>
        <p:spPr>
          <a:xfrm>
            <a:off x="619810" y="3895825"/>
            <a:ext cx="3585438" cy="2286000"/>
          </a:xfrm>
          <a:prstGeom prst="roundRect">
            <a:avLst>
              <a:gd name="adj" fmla="val 2157"/>
            </a:avLst>
          </a:prstGeom>
          <a:solidFill>
            <a:schemeClr val="bg1"/>
          </a:solidFill>
          <a:effectLst>
            <a:outerShdw blurRad="1016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3">
            <a:extLst>
              <a:ext uri="{FF2B5EF4-FFF2-40B4-BE49-F238E27FC236}">
                <a16:creationId xmlns:a16="http://schemas.microsoft.com/office/drawing/2014/main" id="{1CB9405A-14D1-3FED-B132-28B3ECFFB213}"/>
              </a:ext>
            </a:extLst>
          </p:cNvPr>
          <p:cNvSpPr>
            <a:spLocks noGrp="1"/>
          </p:cNvSpPr>
          <p:nvPr>
            <p:ph type="body" sz="quarter" idx="17"/>
          </p:nvPr>
        </p:nvSpPr>
        <p:spPr>
          <a:xfrm>
            <a:off x="4316163" y="3895825"/>
            <a:ext cx="3585438" cy="2286000"/>
          </a:xfrm>
          <a:prstGeom prst="roundRect">
            <a:avLst>
              <a:gd name="adj" fmla="val 2157"/>
            </a:avLst>
          </a:prstGeom>
          <a:solidFill>
            <a:schemeClr val="bg1"/>
          </a:solidFill>
          <a:effectLst>
            <a:outerShdw blurRad="1016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3">
            <a:extLst>
              <a:ext uri="{FF2B5EF4-FFF2-40B4-BE49-F238E27FC236}">
                <a16:creationId xmlns:a16="http://schemas.microsoft.com/office/drawing/2014/main" id="{DC39C4B4-E6AE-19AF-2810-39152ABE512C}"/>
              </a:ext>
            </a:extLst>
          </p:cNvPr>
          <p:cNvSpPr>
            <a:spLocks noGrp="1"/>
          </p:cNvSpPr>
          <p:nvPr>
            <p:ph type="body" sz="quarter" idx="18"/>
          </p:nvPr>
        </p:nvSpPr>
        <p:spPr>
          <a:xfrm>
            <a:off x="8012516" y="3895825"/>
            <a:ext cx="3585438" cy="2286000"/>
          </a:xfrm>
          <a:prstGeom prst="roundRect">
            <a:avLst>
              <a:gd name="adj" fmla="val 2157"/>
            </a:avLst>
          </a:prstGeom>
          <a:solidFill>
            <a:schemeClr val="bg1"/>
          </a:solidFill>
          <a:effectLst>
            <a:outerShdw blurRad="1016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2">
            <a:extLst>
              <a:ext uri="{FF2B5EF4-FFF2-40B4-BE49-F238E27FC236}">
                <a16:creationId xmlns:a16="http://schemas.microsoft.com/office/drawing/2014/main" id="{7B47D04B-1FC1-14EC-BC8C-4D7F4AECFA88}"/>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3067320241"/>
      </p:ext>
    </p:extLst>
  </p:cSld>
  <p:clrMapOvr>
    <a:masterClrMapping/>
  </p:clrMapOvr>
  <p:extLst>
    <p:ext uri="{DCECCB84-F9BA-43D5-87BE-67443E8EF086}">
      <p15:sldGuideLst xmlns:p15="http://schemas.microsoft.com/office/powerpoint/2012/main">
        <p15:guide id="3" orient="horz" pos="2160">
          <p15:clr>
            <a:srgbClr val="FBAE40"/>
          </p15:clr>
        </p15:guide>
        <p15:guide id="4" pos="5568">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Six Content - White -Header">
    <p:spTree>
      <p:nvGrpSpPr>
        <p:cNvPr id="1" name=""/>
        <p:cNvGrpSpPr/>
        <p:nvPr/>
      </p:nvGrpSpPr>
      <p:grpSpPr>
        <a:xfrm>
          <a:off x="0" y="0"/>
          <a:ext cx="0" cy="0"/>
          <a:chOff x="0" y="0"/>
          <a:chExt cx="0" cy="0"/>
        </a:xfrm>
      </p:grpSpPr>
      <p:cxnSp>
        <p:nvCxnSpPr>
          <p:cNvPr id="39" name="Straight Connector 38">
            <a:extLst>
              <a:ext uri="{FF2B5EF4-FFF2-40B4-BE49-F238E27FC236}">
                <a16:creationId xmlns:a16="http://schemas.microsoft.com/office/drawing/2014/main" id="{1880FBC3-A24A-6146-9851-A0BDCA6C1649}"/>
              </a:ext>
            </a:extLst>
          </p:cNvPr>
          <p:cNvCxnSpPr>
            <a:cxnSpLocks/>
          </p:cNvCxnSpPr>
          <p:nvPr/>
        </p:nvCxnSpPr>
        <p:spPr>
          <a:xfrm flipV="1">
            <a:off x="4114800" y="1298451"/>
            <a:ext cx="0" cy="213054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AB065FC-3A14-8248-A077-9B2E7BC51164}"/>
              </a:ext>
            </a:extLst>
          </p:cNvPr>
          <p:cNvCxnSpPr>
            <a:cxnSpLocks/>
          </p:cNvCxnSpPr>
          <p:nvPr/>
        </p:nvCxnSpPr>
        <p:spPr>
          <a:xfrm flipV="1">
            <a:off x="8112631" y="1298451"/>
            <a:ext cx="0" cy="213055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A95F04F-61FC-B144-8E3B-A1ECC17FD880}"/>
              </a:ext>
            </a:extLst>
          </p:cNvPr>
          <p:cNvCxnSpPr>
            <a:cxnSpLocks/>
          </p:cNvCxnSpPr>
          <p:nvPr/>
        </p:nvCxnSpPr>
        <p:spPr>
          <a:xfrm flipV="1">
            <a:off x="4114800" y="3788038"/>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91D8B76-FB51-DA4B-ADD8-B06EC8CBBB2A}"/>
              </a:ext>
            </a:extLst>
          </p:cNvPr>
          <p:cNvCxnSpPr>
            <a:cxnSpLocks/>
          </p:cNvCxnSpPr>
          <p:nvPr/>
        </p:nvCxnSpPr>
        <p:spPr>
          <a:xfrm flipV="1">
            <a:off x="8112631" y="3789908"/>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5CBBD4C-4F43-6E4E-A63B-81779D82AEA1}"/>
              </a:ext>
            </a:extLst>
          </p:cNvPr>
          <p:cNvCxnSpPr>
            <a:cxnSpLocks/>
          </p:cNvCxnSpPr>
          <p:nvPr/>
        </p:nvCxnSpPr>
        <p:spPr>
          <a:xfrm flipH="1" flipV="1">
            <a:off x="4806792" y="3609689"/>
            <a:ext cx="2680003"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F07A5CC-349D-6C45-A411-64C5E1A77AB7}"/>
              </a:ext>
            </a:extLst>
          </p:cNvPr>
          <p:cNvCxnSpPr>
            <a:cxnSpLocks/>
          </p:cNvCxnSpPr>
          <p:nvPr/>
        </p:nvCxnSpPr>
        <p:spPr>
          <a:xfrm flipH="1" flipV="1">
            <a:off x="8588223" y="3603451"/>
            <a:ext cx="2680003"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6F9118E-79CF-D346-8F8E-33CFAC77520A}"/>
              </a:ext>
            </a:extLst>
          </p:cNvPr>
          <p:cNvCxnSpPr>
            <a:cxnSpLocks/>
          </p:cNvCxnSpPr>
          <p:nvPr/>
        </p:nvCxnSpPr>
        <p:spPr>
          <a:xfrm flipH="1">
            <a:off x="685924" y="3603451"/>
            <a:ext cx="2912299" cy="623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Text Placeholder 6">
            <a:extLst>
              <a:ext uri="{FF2B5EF4-FFF2-40B4-BE49-F238E27FC236}">
                <a16:creationId xmlns:a16="http://schemas.microsoft.com/office/drawing/2014/main" id="{84E22660-D1F1-4E4F-B555-EAD5C7BDF5A8}"/>
              </a:ext>
            </a:extLst>
          </p:cNvPr>
          <p:cNvSpPr>
            <a:spLocks noGrp="1"/>
          </p:cNvSpPr>
          <p:nvPr>
            <p:ph type="body" sz="quarter" idx="27" hasCustomPrompt="1"/>
          </p:nvPr>
        </p:nvSpPr>
        <p:spPr>
          <a:xfrm>
            <a:off x="4635071" y="2138738"/>
            <a:ext cx="2980944" cy="861774"/>
          </a:xfrm>
        </p:spPr>
        <p:txBody>
          <a:bodyPr vert="horz" wrap="square" lIns="0" tIns="0" rIns="0" bIns="0" rtlCol="0">
            <a:spAutoFit/>
          </a:bodyPr>
          <a:lstStyle>
            <a:lvl1pPr marL="0" indent="0">
              <a:buFontTx/>
              <a:buNone/>
              <a:defRPr lang="en-US" sz="1400" b="0" i="0" dirty="0">
                <a:solidFill>
                  <a:schemeClr val="tx1"/>
                </a:solidFill>
                <a:latin typeface="Arial" panose="020B0604020202020204" pitchFamily="34" charset="0"/>
                <a:cs typeface="Arial" panose="020B0604020202020204" pitchFamily="34" charset="0"/>
              </a:defRPr>
            </a:lvl1pPr>
          </a:lstStyle>
          <a:p>
            <a:pPr marL="0" lvl="0" indent="0">
              <a:buNone/>
            </a:pPr>
            <a:r>
              <a:rPr lang="en-US"/>
              <a:t>Body copy here. Lorem ipsum sit </a:t>
            </a:r>
            <a:r>
              <a:rPr lang="en-US" err="1"/>
              <a:t>amet</a:t>
            </a:r>
            <a:r>
              <a:rPr lang="en-US"/>
              <a:t> </a:t>
            </a:r>
            <a:r>
              <a:rPr lang="en-US" err="1"/>
              <a:t>elitim</a:t>
            </a:r>
            <a:r>
              <a:rPr lang="en-US"/>
              <a:t> </a:t>
            </a:r>
            <a:r>
              <a:rPr lang="en-US" err="1"/>
              <a:t>adipiscing</a:t>
            </a:r>
            <a:r>
              <a:rPr lang="en-US"/>
              <a:t> lorem </a:t>
            </a:r>
            <a:r>
              <a:rPr lang="en-US" err="1"/>
              <a:t>elit</a:t>
            </a:r>
            <a:r>
              <a:rPr lang="en-US"/>
              <a:t> ipsum </a:t>
            </a:r>
            <a:r>
              <a:rPr lang="en-US" err="1"/>
              <a:t>dit</a:t>
            </a:r>
            <a:r>
              <a:rPr lang="en-US"/>
              <a:t> dolor sit </a:t>
            </a:r>
            <a:r>
              <a:rPr lang="en-US" err="1"/>
              <a:t>amet</a:t>
            </a:r>
            <a:r>
              <a:rPr lang="en-US"/>
              <a:t> </a:t>
            </a:r>
            <a:r>
              <a:rPr lang="en-US" err="1"/>
              <a:t>elitim</a:t>
            </a:r>
            <a:r>
              <a:rPr lang="en-US"/>
              <a:t> al </a:t>
            </a:r>
            <a:r>
              <a:rPr lang="en-US" err="1"/>
              <a:t>oncasi</a:t>
            </a:r>
            <a:r>
              <a:rPr lang="en-US"/>
              <a:t> </a:t>
            </a:r>
            <a:r>
              <a:rPr lang="en-US" err="1"/>
              <a:t>adipiscing</a:t>
            </a:r>
            <a:r>
              <a:rPr lang="en-US"/>
              <a:t>. </a:t>
            </a:r>
          </a:p>
        </p:txBody>
      </p:sp>
      <p:sp>
        <p:nvSpPr>
          <p:cNvPr id="52" name="Text Placeholder 6">
            <a:extLst>
              <a:ext uri="{FF2B5EF4-FFF2-40B4-BE49-F238E27FC236}">
                <a16:creationId xmlns:a16="http://schemas.microsoft.com/office/drawing/2014/main" id="{36051A6D-B6EE-CA49-A077-24228FC15AAD}"/>
              </a:ext>
            </a:extLst>
          </p:cNvPr>
          <p:cNvSpPr>
            <a:spLocks noGrp="1"/>
          </p:cNvSpPr>
          <p:nvPr>
            <p:ph type="body" sz="quarter" idx="35" hasCustomPrompt="1"/>
          </p:nvPr>
        </p:nvSpPr>
        <p:spPr>
          <a:xfrm>
            <a:off x="8596215" y="2138738"/>
            <a:ext cx="2980944" cy="861774"/>
          </a:xfrm>
        </p:spPr>
        <p:txBody>
          <a:bodyPr vert="horz" wrap="square" lIns="0" tIns="0" rIns="0" bIns="0" rtlCol="0">
            <a:spAutoFit/>
          </a:bodyPr>
          <a:lstStyle>
            <a:lvl1pPr marL="0" indent="0">
              <a:buFontTx/>
              <a:buNone/>
              <a:defRPr lang="en-US" sz="1400" b="0" i="0" dirty="0">
                <a:solidFill>
                  <a:schemeClr val="tx1"/>
                </a:solidFill>
                <a:latin typeface="Arial" panose="020B0604020202020204" pitchFamily="34" charset="0"/>
                <a:cs typeface="Arial" panose="020B0604020202020204" pitchFamily="34" charset="0"/>
              </a:defRPr>
            </a:lvl1pPr>
          </a:lstStyle>
          <a:p>
            <a:pPr marL="0" lvl="0" indent="0">
              <a:buNone/>
            </a:pPr>
            <a:r>
              <a:rPr lang="en-US"/>
              <a:t>Body copy here. Lorem ipsum sit </a:t>
            </a:r>
            <a:r>
              <a:rPr lang="en-US" err="1"/>
              <a:t>amet</a:t>
            </a:r>
            <a:r>
              <a:rPr lang="en-US"/>
              <a:t> </a:t>
            </a:r>
            <a:r>
              <a:rPr lang="en-US" err="1"/>
              <a:t>elitim</a:t>
            </a:r>
            <a:r>
              <a:rPr lang="en-US"/>
              <a:t> </a:t>
            </a:r>
            <a:r>
              <a:rPr lang="en-US" err="1"/>
              <a:t>adipiscing</a:t>
            </a:r>
            <a:r>
              <a:rPr lang="en-US"/>
              <a:t> lorem </a:t>
            </a:r>
            <a:r>
              <a:rPr lang="en-US" err="1"/>
              <a:t>elit</a:t>
            </a:r>
            <a:r>
              <a:rPr lang="en-US"/>
              <a:t> ipsum </a:t>
            </a:r>
            <a:r>
              <a:rPr lang="en-US" err="1"/>
              <a:t>dit</a:t>
            </a:r>
            <a:r>
              <a:rPr lang="en-US"/>
              <a:t> dolor sit </a:t>
            </a:r>
            <a:r>
              <a:rPr lang="en-US" err="1"/>
              <a:t>amet</a:t>
            </a:r>
            <a:r>
              <a:rPr lang="en-US"/>
              <a:t> </a:t>
            </a:r>
            <a:r>
              <a:rPr lang="en-US" err="1"/>
              <a:t>elitim</a:t>
            </a:r>
            <a:r>
              <a:rPr lang="en-US"/>
              <a:t> al </a:t>
            </a:r>
            <a:r>
              <a:rPr lang="en-US" err="1"/>
              <a:t>oncasi</a:t>
            </a:r>
            <a:r>
              <a:rPr lang="en-US"/>
              <a:t> </a:t>
            </a:r>
            <a:r>
              <a:rPr lang="en-US" err="1"/>
              <a:t>adipiscing</a:t>
            </a:r>
            <a:r>
              <a:rPr lang="en-US"/>
              <a:t>. </a:t>
            </a:r>
          </a:p>
        </p:txBody>
      </p:sp>
      <p:sp>
        <p:nvSpPr>
          <p:cNvPr id="53" name="Text Placeholder 6">
            <a:extLst>
              <a:ext uri="{FF2B5EF4-FFF2-40B4-BE49-F238E27FC236}">
                <a16:creationId xmlns:a16="http://schemas.microsoft.com/office/drawing/2014/main" id="{3C1239B4-A89F-0441-8669-414FCC3BB734}"/>
              </a:ext>
            </a:extLst>
          </p:cNvPr>
          <p:cNvSpPr>
            <a:spLocks noGrp="1"/>
          </p:cNvSpPr>
          <p:nvPr>
            <p:ph type="body" sz="quarter" idx="29" hasCustomPrompt="1"/>
          </p:nvPr>
        </p:nvSpPr>
        <p:spPr>
          <a:xfrm>
            <a:off x="614839" y="4635785"/>
            <a:ext cx="2979687" cy="861774"/>
          </a:xfrm>
        </p:spPr>
        <p:txBody>
          <a:bodyPr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Tx/>
              <a:buNone/>
              <a:tabLst/>
              <a:defRPr lang="en-US" sz="1400" b="0" i="0" kern="1200" dirty="0" err="1">
                <a:solidFill>
                  <a:schemeClr val="tx1"/>
                </a:solidFill>
                <a:latin typeface="Arial" panose="020B0604020202020204" pitchFamily="34" charset="0"/>
                <a:ea typeface="+mn-ea"/>
                <a:cs typeface="Arial" panose="020B0604020202020204" pitchFamily="34" charset="0"/>
              </a:defRPr>
            </a:lvl1pPr>
          </a:lstStyle>
          <a:p>
            <a:pPr marL="0" lvl="0" indent="0">
              <a:buNone/>
            </a:pPr>
            <a:r>
              <a:rPr lang="en-US"/>
              <a:t>Body copy here. Lorem ipsum sit </a:t>
            </a:r>
            <a:r>
              <a:rPr lang="en-US" err="1"/>
              <a:t>amet</a:t>
            </a:r>
            <a:r>
              <a:rPr lang="en-US"/>
              <a:t> </a:t>
            </a:r>
            <a:r>
              <a:rPr lang="en-US" err="1"/>
              <a:t>elitim</a:t>
            </a:r>
            <a:r>
              <a:rPr lang="en-US"/>
              <a:t> </a:t>
            </a:r>
            <a:r>
              <a:rPr lang="en-US" err="1"/>
              <a:t>adipiscing</a:t>
            </a:r>
            <a:r>
              <a:rPr lang="en-US"/>
              <a:t> lorem </a:t>
            </a:r>
            <a:r>
              <a:rPr lang="en-US" err="1"/>
              <a:t>elit</a:t>
            </a:r>
            <a:r>
              <a:rPr lang="en-US"/>
              <a:t> ipsum </a:t>
            </a:r>
            <a:r>
              <a:rPr lang="en-US" err="1"/>
              <a:t>dit</a:t>
            </a:r>
            <a:r>
              <a:rPr lang="en-US"/>
              <a:t> dolor sit </a:t>
            </a:r>
            <a:r>
              <a:rPr lang="en-US" err="1"/>
              <a:t>amet</a:t>
            </a:r>
            <a:r>
              <a:rPr lang="en-US"/>
              <a:t> </a:t>
            </a:r>
            <a:r>
              <a:rPr lang="en-US" err="1"/>
              <a:t>elitim</a:t>
            </a:r>
            <a:r>
              <a:rPr lang="en-US"/>
              <a:t> al </a:t>
            </a:r>
            <a:r>
              <a:rPr lang="en-US" err="1"/>
              <a:t>oncasi</a:t>
            </a:r>
            <a:r>
              <a:rPr lang="en-US"/>
              <a:t> </a:t>
            </a:r>
            <a:r>
              <a:rPr lang="en-US" err="1"/>
              <a:t>adipiscing</a:t>
            </a:r>
            <a:r>
              <a:rPr lang="en-US"/>
              <a:t>. </a:t>
            </a:r>
          </a:p>
        </p:txBody>
      </p:sp>
      <p:sp>
        <p:nvSpPr>
          <p:cNvPr id="54" name="Text Placeholder 6">
            <a:extLst>
              <a:ext uri="{FF2B5EF4-FFF2-40B4-BE49-F238E27FC236}">
                <a16:creationId xmlns:a16="http://schemas.microsoft.com/office/drawing/2014/main" id="{B8A2C8C3-8AF3-854A-B198-63E23D3C7E42}"/>
              </a:ext>
            </a:extLst>
          </p:cNvPr>
          <p:cNvSpPr>
            <a:spLocks noGrp="1"/>
          </p:cNvSpPr>
          <p:nvPr>
            <p:ph type="body" sz="quarter" idx="30" hasCustomPrompt="1"/>
          </p:nvPr>
        </p:nvSpPr>
        <p:spPr>
          <a:xfrm>
            <a:off x="4635073" y="4635785"/>
            <a:ext cx="2980944" cy="861774"/>
          </a:xfrm>
        </p:spPr>
        <p:txBody>
          <a:bodyPr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Tx/>
              <a:buNone/>
              <a:tabLst/>
              <a:defRPr lang="en-US" sz="1400" b="0" i="0" kern="1200" dirty="0">
                <a:solidFill>
                  <a:schemeClr val="tx1"/>
                </a:solidFill>
                <a:latin typeface="Arial" panose="020B0604020202020204" pitchFamily="34" charset="0"/>
                <a:ea typeface="+mn-ea"/>
                <a:cs typeface="Arial" panose="020B0604020202020204" pitchFamily="34" charset="0"/>
              </a:defRPr>
            </a:lvl1pPr>
          </a:lstStyle>
          <a:p>
            <a:pPr marL="0" lvl="0" indent="0">
              <a:buNone/>
            </a:pPr>
            <a:r>
              <a:rPr lang="en-US"/>
              <a:t>Body copy here. Lorem ipsum sit </a:t>
            </a:r>
            <a:r>
              <a:rPr lang="en-US" err="1"/>
              <a:t>amet</a:t>
            </a:r>
            <a:r>
              <a:rPr lang="en-US"/>
              <a:t> </a:t>
            </a:r>
            <a:r>
              <a:rPr lang="en-US" err="1"/>
              <a:t>elitim</a:t>
            </a:r>
            <a:r>
              <a:rPr lang="en-US"/>
              <a:t> </a:t>
            </a:r>
            <a:r>
              <a:rPr lang="en-US" err="1"/>
              <a:t>adipiscing</a:t>
            </a:r>
            <a:r>
              <a:rPr lang="en-US"/>
              <a:t> lorem </a:t>
            </a:r>
            <a:r>
              <a:rPr lang="en-US" err="1"/>
              <a:t>elit</a:t>
            </a:r>
            <a:r>
              <a:rPr lang="en-US"/>
              <a:t> ipsum </a:t>
            </a:r>
            <a:r>
              <a:rPr lang="en-US" err="1"/>
              <a:t>dit</a:t>
            </a:r>
            <a:r>
              <a:rPr lang="en-US"/>
              <a:t> dolor sit </a:t>
            </a:r>
            <a:r>
              <a:rPr lang="en-US" err="1"/>
              <a:t>amet</a:t>
            </a:r>
            <a:r>
              <a:rPr lang="en-US"/>
              <a:t> </a:t>
            </a:r>
            <a:r>
              <a:rPr lang="en-US" err="1"/>
              <a:t>elitim</a:t>
            </a:r>
            <a:r>
              <a:rPr lang="en-US"/>
              <a:t> al </a:t>
            </a:r>
            <a:r>
              <a:rPr lang="en-US" err="1"/>
              <a:t>oncasi</a:t>
            </a:r>
            <a:r>
              <a:rPr lang="en-US"/>
              <a:t> </a:t>
            </a:r>
            <a:r>
              <a:rPr lang="en-US" err="1"/>
              <a:t>adipiscing</a:t>
            </a:r>
            <a:r>
              <a:rPr lang="en-US"/>
              <a:t>. </a:t>
            </a:r>
          </a:p>
        </p:txBody>
      </p:sp>
      <p:sp>
        <p:nvSpPr>
          <p:cNvPr id="55" name="Text Placeholder 6">
            <a:extLst>
              <a:ext uri="{FF2B5EF4-FFF2-40B4-BE49-F238E27FC236}">
                <a16:creationId xmlns:a16="http://schemas.microsoft.com/office/drawing/2014/main" id="{09F68089-67BC-E04B-B672-F0B483ED630A}"/>
              </a:ext>
            </a:extLst>
          </p:cNvPr>
          <p:cNvSpPr>
            <a:spLocks noGrp="1"/>
          </p:cNvSpPr>
          <p:nvPr>
            <p:ph type="body" sz="quarter" idx="36" hasCustomPrompt="1"/>
          </p:nvPr>
        </p:nvSpPr>
        <p:spPr>
          <a:xfrm>
            <a:off x="8596217" y="4635785"/>
            <a:ext cx="2980944" cy="861774"/>
          </a:xfrm>
        </p:spPr>
        <p:txBody>
          <a:bodyPr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Tx/>
              <a:buNone/>
              <a:tabLst/>
              <a:defRPr lang="en-US" sz="1400" b="0" i="0" kern="1200" dirty="0">
                <a:solidFill>
                  <a:schemeClr val="tx1"/>
                </a:solidFill>
                <a:latin typeface="Arial" panose="020B0604020202020204" pitchFamily="34" charset="0"/>
                <a:ea typeface="+mn-ea"/>
                <a:cs typeface="Arial" panose="020B0604020202020204" pitchFamily="34" charset="0"/>
              </a:defRPr>
            </a:lvl1pPr>
          </a:lstStyle>
          <a:p>
            <a:pPr marL="0" lvl="0" indent="0">
              <a:buNone/>
            </a:pPr>
            <a:r>
              <a:rPr lang="en-US"/>
              <a:t>Body copy here. Lorem ipsum sit </a:t>
            </a:r>
            <a:r>
              <a:rPr lang="en-US" err="1"/>
              <a:t>amet</a:t>
            </a:r>
            <a:r>
              <a:rPr lang="en-US"/>
              <a:t> </a:t>
            </a:r>
            <a:r>
              <a:rPr lang="en-US" err="1"/>
              <a:t>elitim</a:t>
            </a:r>
            <a:r>
              <a:rPr lang="en-US"/>
              <a:t> </a:t>
            </a:r>
            <a:r>
              <a:rPr lang="en-US" err="1"/>
              <a:t>adipiscing</a:t>
            </a:r>
            <a:r>
              <a:rPr lang="en-US"/>
              <a:t> lorem </a:t>
            </a:r>
            <a:r>
              <a:rPr lang="en-US" err="1"/>
              <a:t>elit</a:t>
            </a:r>
            <a:r>
              <a:rPr lang="en-US"/>
              <a:t> ipsum </a:t>
            </a:r>
            <a:r>
              <a:rPr lang="en-US" err="1"/>
              <a:t>dit</a:t>
            </a:r>
            <a:r>
              <a:rPr lang="en-US"/>
              <a:t> dolor sit </a:t>
            </a:r>
            <a:r>
              <a:rPr lang="en-US" err="1"/>
              <a:t>amet</a:t>
            </a:r>
            <a:r>
              <a:rPr lang="en-US"/>
              <a:t> </a:t>
            </a:r>
            <a:r>
              <a:rPr lang="en-US" err="1"/>
              <a:t>elitim</a:t>
            </a:r>
            <a:r>
              <a:rPr lang="en-US"/>
              <a:t> al </a:t>
            </a:r>
            <a:r>
              <a:rPr lang="en-US" err="1"/>
              <a:t>oncasi</a:t>
            </a:r>
            <a:r>
              <a:rPr lang="en-US"/>
              <a:t> </a:t>
            </a:r>
            <a:r>
              <a:rPr lang="en-US" err="1"/>
              <a:t>adipiscing</a:t>
            </a:r>
            <a:r>
              <a:rPr lang="en-US"/>
              <a:t>. </a:t>
            </a:r>
          </a:p>
        </p:txBody>
      </p:sp>
      <p:sp>
        <p:nvSpPr>
          <p:cNvPr id="56" name="Text Placeholder 6">
            <a:extLst>
              <a:ext uri="{FF2B5EF4-FFF2-40B4-BE49-F238E27FC236}">
                <a16:creationId xmlns:a16="http://schemas.microsoft.com/office/drawing/2014/main" id="{43B9121B-E86E-6C47-9902-0C1B3DCFA35C}"/>
              </a:ext>
            </a:extLst>
          </p:cNvPr>
          <p:cNvSpPr>
            <a:spLocks noGrp="1"/>
          </p:cNvSpPr>
          <p:nvPr>
            <p:ph type="body" sz="quarter" idx="37" hasCustomPrompt="1"/>
          </p:nvPr>
        </p:nvSpPr>
        <p:spPr>
          <a:xfrm>
            <a:off x="614839" y="2138738"/>
            <a:ext cx="2979689" cy="861774"/>
          </a:xfrm>
        </p:spPr>
        <p:txBody>
          <a:bodyPr vert="horz" wrap="square" lIns="0" tIns="0" rIns="0" bIns="0" rtlCol="0">
            <a:spAutoFit/>
          </a:bodyPr>
          <a:lstStyle>
            <a:lvl1pPr marL="0" indent="0">
              <a:buFontTx/>
              <a:buNone/>
              <a:defRPr lang="en-US" sz="1400" b="0" i="0" dirty="0">
                <a:solidFill>
                  <a:schemeClr val="tx1"/>
                </a:solidFill>
                <a:latin typeface="Arial" panose="020B0604020202020204" pitchFamily="34" charset="0"/>
                <a:cs typeface="Arial" panose="020B0604020202020204" pitchFamily="34" charset="0"/>
              </a:defRPr>
            </a:lvl1pPr>
          </a:lstStyle>
          <a:p>
            <a:pPr marL="0" lvl="0" indent="0">
              <a:buNone/>
            </a:pPr>
            <a:r>
              <a:rPr lang="en-US"/>
              <a:t>Body copy here. Lorem ipsum sit </a:t>
            </a:r>
            <a:r>
              <a:rPr lang="en-US" err="1"/>
              <a:t>amet</a:t>
            </a:r>
            <a:r>
              <a:rPr lang="en-US"/>
              <a:t> </a:t>
            </a:r>
            <a:r>
              <a:rPr lang="en-US" err="1"/>
              <a:t>elitim</a:t>
            </a:r>
            <a:r>
              <a:rPr lang="en-US"/>
              <a:t> </a:t>
            </a:r>
            <a:r>
              <a:rPr lang="en-US" err="1"/>
              <a:t>adipiscing</a:t>
            </a:r>
            <a:r>
              <a:rPr lang="en-US"/>
              <a:t> lorem </a:t>
            </a:r>
            <a:r>
              <a:rPr lang="en-US" err="1"/>
              <a:t>elit</a:t>
            </a:r>
            <a:r>
              <a:rPr lang="en-US"/>
              <a:t> ipsum </a:t>
            </a:r>
            <a:r>
              <a:rPr lang="en-US" err="1"/>
              <a:t>dit</a:t>
            </a:r>
            <a:r>
              <a:rPr lang="en-US"/>
              <a:t> dolor sit </a:t>
            </a:r>
            <a:r>
              <a:rPr lang="en-US" err="1"/>
              <a:t>amet</a:t>
            </a:r>
            <a:r>
              <a:rPr lang="en-US"/>
              <a:t> </a:t>
            </a:r>
            <a:r>
              <a:rPr lang="en-US" err="1"/>
              <a:t>elitim</a:t>
            </a:r>
            <a:r>
              <a:rPr lang="en-US"/>
              <a:t> al </a:t>
            </a:r>
            <a:r>
              <a:rPr lang="en-US" err="1"/>
              <a:t>oncasi</a:t>
            </a:r>
            <a:r>
              <a:rPr lang="en-US"/>
              <a:t> </a:t>
            </a:r>
            <a:r>
              <a:rPr lang="en-US" err="1"/>
              <a:t>adipiscing</a:t>
            </a:r>
            <a:r>
              <a:rPr lang="en-US"/>
              <a:t>. </a:t>
            </a:r>
          </a:p>
        </p:txBody>
      </p:sp>
      <p:sp>
        <p:nvSpPr>
          <p:cNvPr id="5" name="Rectangle 4">
            <a:extLst>
              <a:ext uri="{FF2B5EF4-FFF2-40B4-BE49-F238E27FC236}">
                <a16:creationId xmlns:a16="http://schemas.microsoft.com/office/drawing/2014/main" id="{DE8B9121-913D-8D42-B7DD-B7C3404E87F6}"/>
              </a:ext>
            </a:extLst>
          </p:cNvPr>
          <p:cNvSpPr/>
          <p:nvPr/>
        </p:nvSpPr>
        <p:spPr>
          <a:xfrm>
            <a:off x="11245932" y="534390"/>
            <a:ext cx="486889" cy="440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F0B78859-0F76-144F-BE7F-082E8CE1D1A6}"/>
              </a:ext>
            </a:extLst>
          </p:cNvPr>
          <p:cNvCxnSpPr>
            <a:cxnSpLocks/>
          </p:cNvCxnSpPr>
          <p:nvPr/>
        </p:nvCxnSpPr>
        <p:spPr>
          <a:xfrm flipV="1">
            <a:off x="4114800" y="1298451"/>
            <a:ext cx="0" cy="213054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3E6BD66-6547-F94D-B7CE-BD3788E48CDF}"/>
              </a:ext>
            </a:extLst>
          </p:cNvPr>
          <p:cNvCxnSpPr>
            <a:cxnSpLocks/>
          </p:cNvCxnSpPr>
          <p:nvPr/>
        </p:nvCxnSpPr>
        <p:spPr>
          <a:xfrm flipV="1">
            <a:off x="8112631" y="1298451"/>
            <a:ext cx="0" cy="213055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EA5117E-DF19-F649-A3D7-4F0793C161BA}"/>
              </a:ext>
            </a:extLst>
          </p:cNvPr>
          <p:cNvCxnSpPr>
            <a:cxnSpLocks/>
          </p:cNvCxnSpPr>
          <p:nvPr/>
        </p:nvCxnSpPr>
        <p:spPr>
          <a:xfrm flipV="1">
            <a:off x="4114800" y="3788038"/>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319DB51B-A4D0-9B4E-B140-A24C84CB9454}"/>
              </a:ext>
            </a:extLst>
          </p:cNvPr>
          <p:cNvCxnSpPr>
            <a:cxnSpLocks/>
          </p:cNvCxnSpPr>
          <p:nvPr/>
        </p:nvCxnSpPr>
        <p:spPr>
          <a:xfrm flipV="1">
            <a:off x="8112631" y="3789908"/>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DB3B078-A6B8-CA49-B9D7-A56EB6DCE4BC}"/>
              </a:ext>
            </a:extLst>
          </p:cNvPr>
          <p:cNvCxnSpPr>
            <a:cxnSpLocks/>
          </p:cNvCxnSpPr>
          <p:nvPr/>
        </p:nvCxnSpPr>
        <p:spPr>
          <a:xfrm flipH="1" flipV="1">
            <a:off x="4806792" y="3609689"/>
            <a:ext cx="2680003"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01CEEE9-3F4F-AF48-9BF1-14B3846A7ABF}"/>
              </a:ext>
            </a:extLst>
          </p:cNvPr>
          <p:cNvCxnSpPr>
            <a:cxnSpLocks/>
          </p:cNvCxnSpPr>
          <p:nvPr/>
        </p:nvCxnSpPr>
        <p:spPr>
          <a:xfrm flipH="1" flipV="1">
            <a:off x="8588223" y="3603451"/>
            <a:ext cx="2680003"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5A747CE-F9EF-F941-9913-7D7A3EF26EEE}"/>
              </a:ext>
            </a:extLst>
          </p:cNvPr>
          <p:cNvCxnSpPr>
            <a:cxnSpLocks/>
          </p:cNvCxnSpPr>
          <p:nvPr/>
        </p:nvCxnSpPr>
        <p:spPr>
          <a:xfrm flipH="1">
            <a:off x="685924" y="3603451"/>
            <a:ext cx="2912299" cy="623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CCDAD8FA-1D3B-1347-AB78-3699E794A905}"/>
              </a:ext>
            </a:extLst>
          </p:cNvPr>
          <p:cNvSpPr/>
          <p:nvPr/>
        </p:nvSpPr>
        <p:spPr>
          <a:xfrm>
            <a:off x="11245932" y="534390"/>
            <a:ext cx="486889" cy="440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679E31A4-F745-6949-941E-2C0B8E94DA6B}"/>
              </a:ext>
            </a:extLst>
          </p:cNvPr>
          <p:cNvSpPr>
            <a:spLocks noGrp="1"/>
          </p:cNvSpPr>
          <p:nvPr>
            <p:ph type="body" sz="quarter" idx="39" hasCustomPrompt="1"/>
          </p:nvPr>
        </p:nvSpPr>
        <p:spPr>
          <a:xfrm>
            <a:off x="609600" y="1402579"/>
            <a:ext cx="2984500" cy="295275"/>
          </a:xfrm>
        </p:spPr>
        <p:txBody>
          <a:bodyPr>
            <a:noAutofit/>
          </a:bodyPr>
          <a:lstStyle>
            <a:lvl1pPr marL="0" indent="0">
              <a:buNone/>
              <a:defRPr sz="2000" b="1">
                <a:solidFill>
                  <a:schemeClr val="accent1"/>
                </a:solidFill>
              </a:defRPr>
            </a:lvl1pPr>
          </a:lstStyle>
          <a:p>
            <a:pPr lvl="0"/>
            <a:r>
              <a:rPr lang="en-US"/>
              <a:t>Header</a:t>
            </a:r>
          </a:p>
        </p:txBody>
      </p:sp>
      <p:sp>
        <p:nvSpPr>
          <p:cNvPr id="48" name="Text Placeholder 3">
            <a:extLst>
              <a:ext uri="{FF2B5EF4-FFF2-40B4-BE49-F238E27FC236}">
                <a16:creationId xmlns:a16="http://schemas.microsoft.com/office/drawing/2014/main" id="{3ABDF3D0-6A56-0D49-8E8F-6F47071A5D3D}"/>
              </a:ext>
            </a:extLst>
          </p:cNvPr>
          <p:cNvSpPr>
            <a:spLocks noGrp="1"/>
          </p:cNvSpPr>
          <p:nvPr>
            <p:ph type="body" sz="quarter" idx="40" hasCustomPrompt="1"/>
          </p:nvPr>
        </p:nvSpPr>
        <p:spPr>
          <a:xfrm>
            <a:off x="4658749" y="1404262"/>
            <a:ext cx="2984500" cy="295275"/>
          </a:xfrm>
        </p:spPr>
        <p:txBody>
          <a:bodyPr>
            <a:noAutofit/>
          </a:bodyPr>
          <a:lstStyle>
            <a:lvl1pPr marL="0" indent="0">
              <a:buNone/>
              <a:defRPr sz="2000" b="1">
                <a:solidFill>
                  <a:schemeClr val="accent1"/>
                </a:solidFill>
              </a:defRPr>
            </a:lvl1pPr>
          </a:lstStyle>
          <a:p>
            <a:pPr lvl="0"/>
            <a:r>
              <a:rPr lang="en-US"/>
              <a:t>Header</a:t>
            </a:r>
          </a:p>
        </p:txBody>
      </p:sp>
      <p:sp>
        <p:nvSpPr>
          <p:cNvPr id="49" name="Text Placeholder 3">
            <a:extLst>
              <a:ext uri="{FF2B5EF4-FFF2-40B4-BE49-F238E27FC236}">
                <a16:creationId xmlns:a16="http://schemas.microsoft.com/office/drawing/2014/main" id="{9D2944AA-E3DF-4B46-A179-FBC5166C40E0}"/>
              </a:ext>
            </a:extLst>
          </p:cNvPr>
          <p:cNvSpPr>
            <a:spLocks noGrp="1"/>
          </p:cNvSpPr>
          <p:nvPr>
            <p:ph type="body" sz="quarter" idx="41" hasCustomPrompt="1"/>
          </p:nvPr>
        </p:nvSpPr>
        <p:spPr>
          <a:xfrm>
            <a:off x="8613454" y="1404805"/>
            <a:ext cx="2984500" cy="295275"/>
          </a:xfrm>
        </p:spPr>
        <p:txBody>
          <a:bodyPr>
            <a:noAutofit/>
          </a:bodyPr>
          <a:lstStyle>
            <a:lvl1pPr marL="0" indent="0">
              <a:buNone/>
              <a:defRPr sz="2000" b="1">
                <a:solidFill>
                  <a:schemeClr val="accent1"/>
                </a:solidFill>
              </a:defRPr>
            </a:lvl1pPr>
          </a:lstStyle>
          <a:p>
            <a:pPr lvl="0"/>
            <a:r>
              <a:rPr lang="en-US"/>
              <a:t>Header</a:t>
            </a:r>
          </a:p>
        </p:txBody>
      </p:sp>
      <p:sp>
        <p:nvSpPr>
          <p:cNvPr id="50" name="Text Placeholder 3">
            <a:extLst>
              <a:ext uri="{FF2B5EF4-FFF2-40B4-BE49-F238E27FC236}">
                <a16:creationId xmlns:a16="http://schemas.microsoft.com/office/drawing/2014/main" id="{995F0040-9125-F941-8528-590D7A329F85}"/>
              </a:ext>
            </a:extLst>
          </p:cNvPr>
          <p:cNvSpPr>
            <a:spLocks noGrp="1"/>
          </p:cNvSpPr>
          <p:nvPr>
            <p:ph type="body" sz="quarter" idx="42" hasCustomPrompt="1"/>
          </p:nvPr>
        </p:nvSpPr>
        <p:spPr>
          <a:xfrm>
            <a:off x="613806" y="3896533"/>
            <a:ext cx="2984500" cy="295275"/>
          </a:xfrm>
        </p:spPr>
        <p:txBody>
          <a:bodyPr>
            <a:noAutofit/>
          </a:bodyPr>
          <a:lstStyle>
            <a:lvl1pPr marL="0" indent="0">
              <a:buNone/>
              <a:defRPr sz="2000" b="1">
                <a:solidFill>
                  <a:schemeClr val="accent1"/>
                </a:solidFill>
              </a:defRPr>
            </a:lvl1pPr>
          </a:lstStyle>
          <a:p>
            <a:pPr lvl="0"/>
            <a:r>
              <a:rPr lang="en-US"/>
              <a:t>Header</a:t>
            </a:r>
          </a:p>
        </p:txBody>
      </p:sp>
      <p:sp>
        <p:nvSpPr>
          <p:cNvPr id="57" name="Text Placeholder 3">
            <a:extLst>
              <a:ext uri="{FF2B5EF4-FFF2-40B4-BE49-F238E27FC236}">
                <a16:creationId xmlns:a16="http://schemas.microsoft.com/office/drawing/2014/main" id="{380616B3-60CF-1446-94C6-D714D9FDE53A}"/>
              </a:ext>
            </a:extLst>
          </p:cNvPr>
          <p:cNvSpPr>
            <a:spLocks noGrp="1"/>
          </p:cNvSpPr>
          <p:nvPr>
            <p:ph type="body" sz="quarter" idx="43" hasCustomPrompt="1"/>
          </p:nvPr>
        </p:nvSpPr>
        <p:spPr>
          <a:xfrm>
            <a:off x="4658749" y="3898216"/>
            <a:ext cx="2984500" cy="295275"/>
          </a:xfrm>
        </p:spPr>
        <p:txBody>
          <a:bodyPr>
            <a:noAutofit/>
          </a:bodyPr>
          <a:lstStyle>
            <a:lvl1pPr marL="0" indent="0">
              <a:buNone/>
              <a:defRPr sz="2000" b="1">
                <a:solidFill>
                  <a:schemeClr val="accent1"/>
                </a:solidFill>
              </a:defRPr>
            </a:lvl1pPr>
          </a:lstStyle>
          <a:p>
            <a:pPr lvl="0"/>
            <a:r>
              <a:rPr lang="en-US"/>
              <a:t>Header</a:t>
            </a:r>
          </a:p>
        </p:txBody>
      </p:sp>
      <p:sp>
        <p:nvSpPr>
          <p:cNvPr id="58" name="Text Placeholder 3">
            <a:extLst>
              <a:ext uri="{FF2B5EF4-FFF2-40B4-BE49-F238E27FC236}">
                <a16:creationId xmlns:a16="http://schemas.microsoft.com/office/drawing/2014/main" id="{F348EE5E-D33A-7C46-951F-8FE8211CFA6F}"/>
              </a:ext>
            </a:extLst>
          </p:cNvPr>
          <p:cNvSpPr>
            <a:spLocks noGrp="1"/>
          </p:cNvSpPr>
          <p:nvPr>
            <p:ph type="body" sz="quarter" idx="44" hasCustomPrompt="1"/>
          </p:nvPr>
        </p:nvSpPr>
        <p:spPr>
          <a:xfrm>
            <a:off x="8613454" y="3898759"/>
            <a:ext cx="2984500" cy="295275"/>
          </a:xfrm>
        </p:spPr>
        <p:txBody>
          <a:bodyPr>
            <a:noAutofit/>
          </a:bodyPr>
          <a:lstStyle>
            <a:lvl1pPr marL="0" indent="0">
              <a:buNone/>
              <a:defRPr sz="2000" b="1">
                <a:solidFill>
                  <a:schemeClr val="accent1"/>
                </a:solidFill>
              </a:defRPr>
            </a:lvl1pPr>
          </a:lstStyle>
          <a:p>
            <a:pPr lvl="0"/>
            <a:r>
              <a:rPr lang="en-US"/>
              <a:t>Header</a:t>
            </a:r>
          </a:p>
        </p:txBody>
      </p:sp>
      <p:sp>
        <p:nvSpPr>
          <p:cNvPr id="36" name="Title 2">
            <a:extLst>
              <a:ext uri="{FF2B5EF4-FFF2-40B4-BE49-F238E27FC236}">
                <a16:creationId xmlns:a16="http://schemas.microsoft.com/office/drawing/2014/main" id="{2AD5D096-E0C7-83F8-1156-1764DD19E437}"/>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103842169"/>
      </p:ext>
    </p:extLst>
  </p:cSld>
  <p:clrMapOvr>
    <a:masterClrMapping/>
  </p:clrMapOvr>
  <p:extLst>
    <p:ext uri="{DCECCB84-F9BA-43D5-87BE-67443E8EF086}">
      <p15:sldGuideLst xmlns:p15="http://schemas.microsoft.com/office/powerpoint/2012/main">
        <p15:guide id="3" orient="horz" pos="624">
          <p15:clr>
            <a:srgbClr val="FBAE40"/>
          </p15:clr>
        </p15:guide>
        <p15:guide id="4"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ix Content - White">
    <p:spTree>
      <p:nvGrpSpPr>
        <p:cNvPr id="1" name=""/>
        <p:cNvGrpSpPr/>
        <p:nvPr/>
      </p:nvGrpSpPr>
      <p:grpSpPr>
        <a:xfrm>
          <a:off x="0" y="0"/>
          <a:ext cx="0" cy="0"/>
          <a:chOff x="0" y="0"/>
          <a:chExt cx="0" cy="0"/>
        </a:xfrm>
      </p:grpSpPr>
      <p:cxnSp>
        <p:nvCxnSpPr>
          <p:cNvPr id="39" name="Straight Connector 38">
            <a:extLst>
              <a:ext uri="{FF2B5EF4-FFF2-40B4-BE49-F238E27FC236}">
                <a16:creationId xmlns:a16="http://schemas.microsoft.com/office/drawing/2014/main" id="{1880FBC3-A24A-6146-9851-A0BDCA6C1649}"/>
              </a:ext>
            </a:extLst>
          </p:cNvPr>
          <p:cNvCxnSpPr>
            <a:cxnSpLocks/>
          </p:cNvCxnSpPr>
          <p:nvPr/>
        </p:nvCxnSpPr>
        <p:spPr>
          <a:xfrm flipV="1">
            <a:off x="3964329" y="376134"/>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AB065FC-3A14-8248-A077-9B2E7BC51164}"/>
              </a:ext>
            </a:extLst>
          </p:cNvPr>
          <p:cNvCxnSpPr>
            <a:cxnSpLocks/>
          </p:cNvCxnSpPr>
          <p:nvPr/>
        </p:nvCxnSpPr>
        <p:spPr>
          <a:xfrm flipV="1">
            <a:off x="8189633" y="378004"/>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A95F04F-61FC-B144-8E3B-A1ECC17FD880}"/>
              </a:ext>
            </a:extLst>
          </p:cNvPr>
          <p:cNvCxnSpPr>
            <a:cxnSpLocks/>
          </p:cNvCxnSpPr>
          <p:nvPr/>
        </p:nvCxnSpPr>
        <p:spPr>
          <a:xfrm flipV="1">
            <a:off x="3964329" y="3788038"/>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91D8B76-FB51-DA4B-ADD8-B06EC8CBBB2A}"/>
              </a:ext>
            </a:extLst>
          </p:cNvPr>
          <p:cNvCxnSpPr>
            <a:cxnSpLocks/>
          </p:cNvCxnSpPr>
          <p:nvPr/>
        </p:nvCxnSpPr>
        <p:spPr>
          <a:xfrm flipV="1">
            <a:off x="8189633" y="3789908"/>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5CBBD4C-4F43-6E4E-A63B-81779D82AEA1}"/>
              </a:ext>
            </a:extLst>
          </p:cNvPr>
          <p:cNvCxnSpPr>
            <a:cxnSpLocks/>
          </p:cNvCxnSpPr>
          <p:nvPr/>
        </p:nvCxnSpPr>
        <p:spPr>
          <a:xfrm flipH="1">
            <a:off x="4305782" y="3312889"/>
            <a:ext cx="3402957"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F07A5CC-349D-6C45-A411-64C5E1A77AB7}"/>
              </a:ext>
            </a:extLst>
          </p:cNvPr>
          <p:cNvCxnSpPr>
            <a:cxnSpLocks/>
          </p:cNvCxnSpPr>
          <p:nvPr/>
        </p:nvCxnSpPr>
        <p:spPr>
          <a:xfrm flipH="1" flipV="1">
            <a:off x="8819909" y="3306651"/>
            <a:ext cx="2716434"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6F9118E-79CF-D346-8F8E-33CFAC77520A}"/>
              </a:ext>
            </a:extLst>
          </p:cNvPr>
          <p:cNvCxnSpPr>
            <a:cxnSpLocks/>
          </p:cNvCxnSpPr>
          <p:nvPr/>
        </p:nvCxnSpPr>
        <p:spPr>
          <a:xfrm flipH="1">
            <a:off x="685924" y="3306650"/>
            <a:ext cx="2912299" cy="623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Text Placeholder 6">
            <a:extLst>
              <a:ext uri="{FF2B5EF4-FFF2-40B4-BE49-F238E27FC236}">
                <a16:creationId xmlns:a16="http://schemas.microsoft.com/office/drawing/2014/main" id="{84E22660-D1F1-4E4F-B555-EAD5C7BDF5A8}"/>
              </a:ext>
            </a:extLst>
          </p:cNvPr>
          <p:cNvSpPr>
            <a:spLocks noGrp="1"/>
          </p:cNvSpPr>
          <p:nvPr>
            <p:ph type="body" sz="quarter" idx="27" hasCustomPrompt="1"/>
          </p:nvPr>
        </p:nvSpPr>
        <p:spPr>
          <a:xfrm>
            <a:off x="4859029" y="1648859"/>
            <a:ext cx="2487168" cy="861774"/>
          </a:xfrm>
        </p:spPr>
        <p:txBody>
          <a:bodyPr vert="horz" wrap="square" lIns="0" tIns="0" rIns="0" bIns="0" rtlCol="0">
            <a:spAutoFit/>
          </a:bodyPr>
          <a:lstStyle>
            <a:lvl1pPr marL="0" indent="0">
              <a:lnSpc>
                <a:spcPct val="100000"/>
              </a:lnSpc>
              <a:buFontTx/>
              <a:buNone/>
              <a:defRPr lang="en-US" sz="1400" b="0" i="0" dirty="0">
                <a:solidFill>
                  <a:schemeClr val="tx1"/>
                </a:solidFill>
                <a:latin typeface="Arial" panose="020B0604020202020204" pitchFamily="34" charset="0"/>
                <a:cs typeface="Arial" panose="020B0604020202020204" pitchFamily="34" charset="0"/>
              </a:defRPr>
            </a:lvl1pPr>
          </a:lstStyle>
          <a:p>
            <a:pPr lvl="0">
              <a:defRPr/>
            </a:pPr>
            <a:r>
              <a:rPr lang="en-US"/>
              <a:t>A brief statement that gives a high-level description of essential features and or benefits.</a:t>
            </a:r>
          </a:p>
        </p:txBody>
      </p:sp>
      <p:sp>
        <p:nvSpPr>
          <p:cNvPr id="52" name="Text Placeholder 6">
            <a:extLst>
              <a:ext uri="{FF2B5EF4-FFF2-40B4-BE49-F238E27FC236}">
                <a16:creationId xmlns:a16="http://schemas.microsoft.com/office/drawing/2014/main" id="{36051A6D-B6EE-CA49-A077-24228FC15AAD}"/>
              </a:ext>
            </a:extLst>
          </p:cNvPr>
          <p:cNvSpPr>
            <a:spLocks noGrp="1"/>
          </p:cNvSpPr>
          <p:nvPr>
            <p:ph type="body" sz="quarter" idx="35" hasCustomPrompt="1"/>
          </p:nvPr>
        </p:nvSpPr>
        <p:spPr>
          <a:xfrm>
            <a:off x="8934271" y="1648859"/>
            <a:ext cx="2487168" cy="861774"/>
          </a:xfrm>
        </p:spPr>
        <p:txBody>
          <a:bodyPr vert="horz" wrap="square" lIns="0" tIns="0" rIns="0" bIns="0" rtlCol="0">
            <a:spAutoFit/>
          </a:bodyPr>
          <a:lstStyle>
            <a:lvl1pPr marL="0" indent="0">
              <a:lnSpc>
                <a:spcPct val="100000"/>
              </a:lnSpc>
              <a:buFontTx/>
              <a:buNone/>
              <a:defRPr lang="en-US" sz="1400" b="0" i="0" dirty="0">
                <a:solidFill>
                  <a:schemeClr val="tx1"/>
                </a:solidFill>
                <a:latin typeface="Arial" panose="020B0604020202020204" pitchFamily="34" charset="0"/>
                <a:cs typeface="Arial" panose="020B0604020202020204" pitchFamily="34" charset="0"/>
              </a:defRPr>
            </a:lvl1pPr>
          </a:lstStyle>
          <a:p>
            <a:pPr lvl="0">
              <a:defRPr/>
            </a:pPr>
            <a:r>
              <a:rPr lang="en-US"/>
              <a:t>A brief statement that gives a high-level description of essential features and or benefits.</a:t>
            </a:r>
          </a:p>
        </p:txBody>
      </p:sp>
      <p:sp>
        <p:nvSpPr>
          <p:cNvPr id="53" name="Text Placeholder 6">
            <a:extLst>
              <a:ext uri="{FF2B5EF4-FFF2-40B4-BE49-F238E27FC236}">
                <a16:creationId xmlns:a16="http://schemas.microsoft.com/office/drawing/2014/main" id="{3C1239B4-A89F-0441-8669-414FCC3BB734}"/>
              </a:ext>
            </a:extLst>
          </p:cNvPr>
          <p:cNvSpPr>
            <a:spLocks noGrp="1"/>
          </p:cNvSpPr>
          <p:nvPr>
            <p:ph type="body" sz="quarter" idx="29" hasCustomPrompt="1"/>
          </p:nvPr>
        </p:nvSpPr>
        <p:spPr>
          <a:xfrm>
            <a:off x="621892" y="4668894"/>
            <a:ext cx="2487168" cy="861774"/>
          </a:xfrm>
        </p:spPr>
        <p:txBody>
          <a:bodyPr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Tx/>
              <a:buNone/>
              <a:tabLst/>
              <a:defRPr lang="en-US" sz="1400" b="0" i="0" kern="1200" dirty="0" err="1">
                <a:solidFill>
                  <a:schemeClr val="tx1"/>
                </a:solidFill>
                <a:latin typeface="Arial" panose="020B0604020202020204" pitchFamily="34" charset="0"/>
                <a:ea typeface="+mn-ea"/>
                <a:cs typeface="Arial" panose="020B0604020202020204" pitchFamily="34" charset="0"/>
              </a:defRPr>
            </a:lvl1pPr>
          </a:lstStyle>
          <a:p>
            <a:pPr lvl="0">
              <a:defRPr/>
            </a:pPr>
            <a:r>
              <a:rPr lang="en-US"/>
              <a:t>A brief statement that gives a high-level description of essential features and or benefits.</a:t>
            </a:r>
          </a:p>
        </p:txBody>
      </p:sp>
      <p:sp>
        <p:nvSpPr>
          <p:cNvPr id="54" name="Text Placeholder 6">
            <a:extLst>
              <a:ext uri="{FF2B5EF4-FFF2-40B4-BE49-F238E27FC236}">
                <a16:creationId xmlns:a16="http://schemas.microsoft.com/office/drawing/2014/main" id="{B8A2C8C3-8AF3-854A-B198-63E23D3C7E42}"/>
              </a:ext>
            </a:extLst>
          </p:cNvPr>
          <p:cNvSpPr>
            <a:spLocks noGrp="1"/>
          </p:cNvSpPr>
          <p:nvPr>
            <p:ph type="body" sz="quarter" idx="30" hasCustomPrompt="1"/>
          </p:nvPr>
        </p:nvSpPr>
        <p:spPr>
          <a:xfrm>
            <a:off x="4859029" y="4668894"/>
            <a:ext cx="2487168" cy="861774"/>
          </a:xfrm>
        </p:spPr>
        <p:txBody>
          <a:bodyPr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Tx/>
              <a:buNone/>
              <a:tabLst/>
              <a:defRPr lang="en-US" sz="1400" b="0" i="0" kern="1200" dirty="0">
                <a:solidFill>
                  <a:schemeClr val="tx1"/>
                </a:solidFill>
                <a:latin typeface="Arial" panose="020B0604020202020204" pitchFamily="34" charset="0"/>
                <a:ea typeface="+mn-ea"/>
                <a:cs typeface="Arial" panose="020B0604020202020204" pitchFamily="34" charset="0"/>
              </a:defRPr>
            </a:lvl1pPr>
          </a:lstStyle>
          <a:p>
            <a:pPr lvl="0">
              <a:defRPr/>
            </a:pPr>
            <a:r>
              <a:rPr lang="en-US"/>
              <a:t>A brief statement that gives a high-level description of essential features and or benefits.</a:t>
            </a:r>
          </a:p>
        </p:txBody>
      </p:sp>
      <p:sp>
        <p:nvSpPr>
          <p:cNvPr id="55" name="Text Placeholder 6">
            <a:extLst>
              <a:ext uri="{FF2B5EF4-FFF2-40B4-BE49-F238E27FC236}">
                <a16:creationId xmlns:a16="http://schemas.microsoft.com/office/drawing/2014/main" id="{09F68089-67BC-E04B-B672-F0B483ED630A}"/>
              </a:ext>
            </a:extLst>
          </p:cNvPr>
          <p:cNvSpPr>
            <a:spLocks noGrp="1"/>
          </p:cNvSpPr>
          <p:nvPr>
            <p:ph type="body" sz="quarter" idx="36" hasCustomPrompt="1"/>
          </p:nvPr>
        </p:nvSpPr>
        <p:spPr>
          <a:xfrm>
            <a:off x="8934271" y="4668894"/>
            <a:ext cx="2487168" cy="861774"/>
          </a:xfrm>
        </p:spPr>
        <p:txBody>
          <a:bodyPr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Tx/>
              <a:buNone/>
              <a:tabLst/>
              <a:defRPr lang="en-US" sz="1400" b="0" i="0" kern="1200" dirty="0">
                <a:solidFill>
                  <a:schemeClr val="tx1"/>
                </a:solidFill>
                <a:latin typeface="Arial" panose="020B0604020202020204" pitchFamily="34" charset="0"/>
                <a:ea typeface="+mn-ea"/>
                <a:cs typeface="Arial" panose="020B0604020202020204" pitchFamily="34" charset="0"/>
              </a:defRPr>
            </a:lvl1pPr>
          </a:lstStyle>
          <a:p>
            <a:pPr lvl="0">
              <a:defRPr/>
            </a:pPr>
            <a:r>
              <a:rPr lang="en-US"/>
              <a:t>A brief statement that gives a high-level description of essential features and or benefits.</a:t>
            </a:r>
          </a:p>
        </p:txBody>
      </p:sp>
      <p:sp>
        <p:nvSpPr>
          <p:cNvPr id="56" name="Text Placeholder 6">
            <a:extLst>
              <a:ext uri="{FF2B5EF4-FFF2-40B4-BE49-F238E27FC236}">
                <a16:creationId xmlns:a16="http://schemas.microsoft.com/office/drawing/2014/main" id="{43B9121B-E86E-6C47-9902-0C1B3DCFA35C}"/>
              </a:ext>
            </a:extLst>
          </p:cNvPr>
          <p:cNvSpPr>
            <a:spLocks noGrp="1"/>
          </p:cNvSpPr>
          <p:nvPr>
            <p:ph type="body" sz="quarter" idx="37" hasCustomPrompt="1"/>
          </p:nvPr>
        </p:nvSpPr>
        <p:spPr>
          <a:xfrm>
            <a:off x="621892" y="1636497"/>
            <a:ext cx="2487168" cy="861774"/>
          </a:xfrm>
        </p:spPr>
        <p:txBody>
          <a:bodyPr vert="horz" wrap="square" lIns="0" tIns="0" rIns="0" bIns="0" rtlCol="0">
            <a:spAutoFit/>
          </a:bodyPr>
          <a:lstStyle>
            <a:lvl1pPr marL="0" indent="0">
              <a:lnSpc>
                <a:spcPct val="100000"/>
              </a:lnSpc>
              <a:buFontTx/>
              <a:buNone/>
              <a:defRPr lang="en-US" sz="1400" b="0" i="0" dirty="0">
                <a:solidFill>
                  <a:schemeClr val="tx1"/>
                </a:solidFill>
                <a:latin typeface="Arial" panose="020B0604020202020204" pitchFamily="34" charset="0"/>
                <a:cs typeface="Arial" panose="020B0604020202020204" pitchFamily="34" charset="0"/>
              </a:defRPr>
            </a:lvl1pPr>
          </a:lstStyle>
          <a:p>
            <a:pPr lvl="0">
              <a:defRPr/>
            </a:pPr>
            <a:r>
              <a:rPr lang="en-US"/>
              <a:t>A brief statement that gives a high-level description of essential features and or benefits.</a:t>
            </a:r>
          </a:p>
        </p:txBody>
      </p:sp>
      <p:sp>
        <p:nvSpPr>
          <p:cNvPr id="5" name="Rectangle 4">
            <a:extLst>
              <a:ext uri="{FF2B5EF4-FFF2-40B4-BE49-F238E27FC236}">
                <a16:creationId xmlns:a16="http://schemas.microsoft.com/office/drawing/2014/main" id="{DE8B9121-913D-8D42-B7DD-B7C3404E87F6}"/>
              </a:ext>
            </a:extLst>
          </p:cNvPr>
          <p:cNvSpPr/>
          <p:nvPr/>
        </p:nvSpPr>
        <p:spPr>
          <a:xfrm>
            <a:off x="11245932" y="534390"/>
            <a:ext cx="486889" cy="440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8BEBF8AA-6A8B-4948-ADFF-0A8AB1E0FB5F}"/>
              </a:ext>
            </a:extLst>
          </p:cNvPr>
          <p:cNvCxnSpPr>
            <a:cxnSpLocks/>
          </p:cNvCxnSpPr>
          <p:nvPr/>
        </p:nvCxnSpPr>
        <p:spPr>
          <a:xfrm flipV="1">
            <a:off x="3964329" y="376134"/>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9A95771-93B4-8946-9927-5EDD9AE891FA}"/>
              </a:ext>
            </a:extLst>
          </p:cNvPr>
          <p:cNvCxnSpPr>
            <a:cxnSpLocks/>
          </p:cNvCxnSpPr>
          <p:nvPr/>
        </p:nvCxnSpPr>
        <p:spPr>
          <a:xfrm flipV="1">
            <a:off x="8189633" y="378004"/>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FB2EBB9-AC8C-2240-9A8B-05EE32103412}"/>
              </a:ext>
            </a:extLst>
          </p:cNvPr>
          <p:cNvCxnSpPr>
            <a:cxnSpLocks/>
          </p:cNvCxnSpPr>
          <p:nvPr/>
        </p:nvCxnSpPr>
        <p:spPr>
          <a:xfrm flipV="1">
            <a:off x="3964329" y="3788038"/>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7BA762E-2D27-F34D-9D73-93996F798D13}"/>
              </a:ext>
            </a:extLst>
          </p:cNvPr>
          <p:cNvCxnSpPr>
            <a:cxnSpLocks/>
          </p:cNvCxnSpPr>
          <p:nvPr/>
        </p:nvCxnSpPr>
        <p:spPr>
          <a:xfrm flipV="1">
            <a:off x="8189633" y="3789908"/>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C3F30A9-6F42-2E45-8495-3C0C087BE9C1}"/>
              </a:ext>
            </a:extLst>
          </p:cNvPr>
          <p:cNvCxnSpPr>
            <a:cxnSpLocks/>
          </p:cNvCxnSpPr>
          <p:nvPr/>
        </p:nvCxnSpPr>
        <p:spPr>
          <a:xfrm flipH="1">
            <a:off x="4305782" y="3312889"/>
            <a:ext cx="3402957"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1B8CFB9-3802-E649-AAA9-041E91CC2FF5}"/>
              </a:ext>
            </a:extLst>
          </p:cNvPr>
          <p:cNvCxnSpPr>
            <a:cxnSpLocks/>
          </p:cNvCxnSpPr>
          <p:nvPr/>
        </p:nvCxnSpPr>
        <p:spPr>
          <a:xfrm flipH="1" flipV="1">
            <a:off x="8819909" y="3306651"/>
            <a:ext cx="2716434"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1289200-E581-8745-9108-11AEAFC59BA5}"/>
              </a:ext>
            </a:extLst>
          </p:cNvPr>
          <p:cNvCxnSpPr>
            <a:cxnSpLocks/>
          </p:cNvCxnSpPr>
          <p:nvPr/>
        </p:nvCxnSpPr>
        <p:spPr>
          <a:xfrm flipH="1">
            <a:off x="685924" y="3306650"/>
            <a:ext cx="2912299" cy="623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330AEE59-8CF7-AA45-9D2B-97E5ACB4D7B8}"/>
              </a:ext>
            </a:extLst>
          </p:cNvPr>
          <p:cNvSpPr/>
          <p:nvPr/>
        </p:nvSpPr>
        <p:spPr>
          <a:xfrm>
            <a:off x="11245932" y="534390"/>
            <a:ext cx="486889" cy="440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CA3F5ADE-620C-B447-A226-691E5CBB6E7D}"/>
              </a:ext>
            </a:extLst>
          </p:cNvPr>
          <p:cNvSpPr>
            <a:spLocks noGrp="1"/>
          </p:cNvSpPr>
          <p:nvPr>
            <p:ph type="body" sz="quarter" idx="39" hasCustomPrompt="1"/>
          </p:nvPr>
        </p:nvSpPr>
        <p:spPr>
          <a:xfrm>
            <a:off x="616114" y="934626"/>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47" name="Text Placeholder 3">
            <a:extLst>
              <a:ext uri="{FF2B5EF4-FFF2-40B4-BE49-F238E27FC236}">
                <a16:creationId xmlns:a16="http://schemas.microsoft.com/office/drawing/2014/main" id="{A0218661-0DF7-A942-9B09-B9776DBEBB90}"/>
              </a:ext>
            </a:extLst>
          </p:cNvPr>
          <p:cNvSpPr>
            <a:spLocks noGrp="1"/>
          </p:cNvSpPr>
          <p:nvPr>
            <p:ph type="body" sz="quarter" idx="40" hasCustomPrompt="1"/>
          </p:nvPr>
        </p:nvSpPr>
        <p:spPr>
          <a:xfrm>
            <a:off x="4859029" y="934626"/>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48" name="Text Placeholder 3">
            <a:extLst>
              <a:ext uri="{FF2B5EF4-FFF2-40B4-BE49-F238E27FC236}">
                <a16:creationId xmlns:a16="http://schemas.microsoft.com/office/drawing/2014/main" id="{7481C688-1869-6D40-9C26-B21E88BF0ED3}"/>
              </a:ext>
            </a:extLst>
          </p:cNvPr>
          <p:cNvSpPr>
            <a:spLocks noGrp="1"/>
          </p:cNvSpPr>
          <p:nvPr>
            <p:ph type="body" sz="quarter" idx="41" hasCustomPrompt="1"/>
          </p:nvPr>
        </p:nvSpPr>
        <p:spPr>
          <a:xfrm>
            <a:off x="8934271" y="934626"/>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49" name="Text Placeholder 3">
            <a:extLst>
              <a:ext uri="{FF2B5EF4-FFF2-40B4-BE49-F238E27FC236}">
                <a16:creationId xmlns:a16="http://schemas.microsoft.com/office/drawing/2014/main" id="{C2A9804E-8B51-A646-A450-159CFB42147D}"/>
              </a:ext>
            </a:extLst>
          </p:cNvPr>
          <p:cNvSpPr>
            <a:spLocks noGrp="1"/>
          </p:cNvSpPr>
          <p:nvPr>
            <p:ph type="body" sz="quarter" idx="42" hasCustomPrompt="1"/>
          </p:nvPr>
        </p:nvSpPr>
        <p:spPr>
          <a:xfrm>
            <a:off x="609600" y="3902777"/>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50" name="Text Placeholder 3">
            <a:extLst>
              <a:ext uri="{FF2B5EF4-FFF2-40B4-BE49-F238E27FC236}">
                <a16:creationId xmlns:a16="http://schemas.microsoft.com/office/drawing/2014/main" id="{463E4FEC-8D4E-8040-87D4-E4A42E24ACD0}"/>
              </a:ext>
            </a:extLst>
          </p:cNvPr>
          <p:cNvSpPr>
            <a:spLocks noGrp="1"/>
          </p:cNvSpPr>
          <p:nvPr>
            <p:ph type="body" sz="quarter" idx="43" hasCustomPrompt="1"/>
          </p:nvPr>
        </p:nvSpPr>
        <p:spPr>
          <a:xfrm>
            <a:off x="4852515" y="3902777"/>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57" name="Text Placeholder 3">
            <a:extLst>
              <a:ext uri="{FF2B5EF4-FFF2-40B4-BE49-F238E27FC236}">
                <a16:creationId xmlns:a16="http://schemas.microsoft.com/office/drawing/2014/main" id="{EDF23B87-8002-9045-9215-E848471717CA}"/>
              </a:ext>
            </a:extLst>
          </p:cNvPr>
          <p:cNvSpPr>
            <a:spLocks noGrp="1"/>
          </p:cNvSpPr>
          <p:nvPr>
            <p:ph type="body" sz="quarter" idx="44" hasCustomPrompt="1"/>
          </p:nvPr>
        </p:nvSpPr>
        <p:spPr>
          <a:xfrm>
            <a:off x="8927757" y="3902777"/>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3" name="Rectangle 2">
            <a:extLst>
              <a:ext uri="{FF2B5EF4-FFF2-40B4-BE49-F238E27FC236}">
                <a16:creationId xmlns:a16="http://schemas.microsoft.com/office/drawing/2014/main" id="{3BC334A7-70FB-EEA1-0CC8-558961EC4378}"/>
              </a:ext>
            </a:extLst>
          </p:cNvPr>
          <p:cNvSpPr/>
          <p:nvPr/>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 name="Straight Connector 1">
            <a:extLst>
              <a:ext uri="{FF2B5EF4-FFF2-40B4-BE49-F238E27FC236}">
                <a16:creationId xmlns:a16="http://schemas.microsoft.com/office/drawing/2014/main" id="{5A8B532B-99FE-FC6A-7A41-A5622B41BFC1}"/>
              </a:ext>
            </a:extLst>
          </p:cNvPr>
          <p:cNvCxnSpPr>
            <a:cxnSpLocks/>
          </p:cNvCxnSpPr>
          <p:nvPr userDrawn="1"/>
        </p:nvCxnSpPr>
        <p:spPr>
          <a:xfrm flipV="1">
            <a:off x="3964329" y="376134"/>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7E3CBAF-5F9B-53D3-78B1-E7DDFF22147C}"/>
              </a:ext>
            </a:extLst>
          </p:cNvPr>
          <p:cNvCxnSpPr>
            <a:cxnSpLocks/>
          </p:cNvCxnSpPr>
          <p:nvPr userDrawn="1"/>
        </p:nvCxnSpPr>
        <p:spPr>
          <a:xfrm flipV="1">
            <a:off x="8189633" y="378004"/>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907D3B26-A2E9-044F-EA10-E20230480EEF}"/>
              </a:ext>
            </a:extLst>
          </p:cNvPr>
          <p:cNvCxnSpPr>
            <a:cxnSpLocks/>
          </p:cNvCxnSpPr>
          <p:nvPr userDrawn="1"/>
        </p:nvCxnSpPr>
        <p:spPr>
          <a:xfrm flipV="1">
            <a:off x="3964329" y="3788038"/>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EBE0B3D-D469-A5F7-E64B-5672268F17DE}"/>
              </a:ext>
            </a:extLst>
          </p:cNvPr>
          <p:cNvCxnSpPr>
            <a:cxnSpLocks/>
          </p:cNvCxnSpPr>
          <p:nvPr userDrawn="1"/>
        </p:nvCxnSpPr>
        <p:spPr>
          <a:xfrm flipV="1">
            <a:off x="8189633" y="3789908"/>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41BDF2B-FDA7-5F4F-CD9B-7D18B9D47D8E}"/>
              </a:ext>
            </a:extLst>
          </p:cNvPr>
          <p:cNvCxnSpPr>
            <a:cxnSpLocks/>
          </p:cNvCxnSpPr>
          <p:nvPr userDrawn="1"/>
        </p:nvCxnSpPr>
        <p:spPr>
          <a:xfrm flipH="1">
            <a:off x="4305782" y="3312889"/>
            <a:ext cx="3402957"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1C440F9-C6AA-E1A8-B4D1-AB795605FE22}"/>
              </a:ext>
            </a:extLst>
          </p:cNvPr>
          <p:cNvCxnSpPr>
            <a:cxnSpLocks/>
          </p:cNvCxnSpPr>
          <p:nvPr userDrawn="1"/>
        </p:nvCxnSpPr>
        <p:spPr>
          <a:xfrm flipH="1" flipV="1">
            <a:off x="8819909" y="3306651"/>
            <a:ext cx="2716434"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B4DD997-3281-3FDA-607E-4EE4C82D9715}"/>
              </a:ext>
            </a:extLst>
          </p:cNvPr>
          <p:cNvCxnSpPr>
            <a:cxnSpLocks/>
          </p:cNvCxnSpPr>
          <p:nvPr userDrawn="1"/>
        </p:nvCxnSpPr>
        <p:spPr>
          <a:xfrm flipH="1">
            <a:off x="685924" y="3306650"/>
            <a:ext cx="2912299" cy="623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6530C614-D733-3141-48BF-8CA6D4C8F730}"/>
              </a:ext>
            </a:extLst>
          </p:cNvPr>
          <p:cNvSpPr/>
          <p:nvPr userDrawn="1"/>
        </p:nvSpPr>
        <p:spPr>
          <a:xfrm>
            <a:off x="11245932" y="534390"/>
            <a:ext cx="486889" cy="440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CC470D1-C413-C12E-C637-6F71A761F422}"/>
              </a:ext>
            </a:extLst>
          </p:cNvPr>
          <p:cNvSpPr/>
          <p:nvPr userDrawn="1"/>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22814544"/>
      </p:ext>
    </p:extLst>
  </p:cSld>
  <p:clrMapOvr>
    <a:masterClrMapping/>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Agenda - A">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A8CB8F-07A4-7A8A-CF44-D8E81925C0B4}"/>
              </a:ext>
            </a:extLst>
          </p:cNvPr>
          <p:cNvSpPr/>
          <p:nvPr/>
        </p:nvSpPr>
        <p:spPr>
          <a:xfrm>
            <a:off x="5802594" y="0"/>
            <a:ext cx="6389406"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6">
            <a:extLst>
              <a:ext uri="{FF2B5EF4-FFF2-40B4-BE49-F238E27FC236}">
                <a16:creationId xmlns:a16="http://schemas.microsoft.com/office/drawing/2014/main" id="{6434D2BC-84CA-BC4C-B24C-110E93E4C840}"/>
              </a:ext>
            </a:extLst>
          </p:cNvPr>
          <p:cNvSpPr>
            <a:spLocks noGrp="1"/>
          </p:cNvSpPr>
          <p:nvPr>
            <p:ph type="body" sz="quarter" idx="16" hasCustomPrompt="1"/>
          </p:nvPr>
        </p:nvSpPr>
        <p:spPr>
          <a:xfrm>
            <a:off x="609601" y="3127248"/>
            <a:ext cx="2083262" cy="605150"/>
          </a:xfrm>
        </p:spPr>
        <p:txBody>
          <a:bodyPr anchor="ctr">
            <a:noAutofit/>
          </a:bodyPr>
          <a:lstStyle>
            <a:lvl1pPr marL="0" indent="0" algn="ctr">
              <a:buFontTx/>
              <a:buNone/>
              <a:defRPr sz="3200" b="1" i="0">
                <a:solidFill>
                  <a:schemeClr val="bg1"/>
                </a:solidFill>
                <a:latin typeface="Arial" panose="020B0604020202020204" pitchFamily="34" charset="0"/>
                <a:cs typeface="Arial" panose="020B0604020202020204" pitchFamily="34" charset="0"/>
              </a:defRPr>
            </a:lvl1pPr>
          </a:lstStyle>
          <a:p>
            <a:r>
              <a:rPr lang="en-US"/>
              <a:t>Agenda</a:t>
            </a:r>
          </a:p>
        </p:txBody>
      </p:sp>
      <p:sp>
        <p:nvSpPr>
          <p:cNvPr id="5" name="Text Placeholder 2">
            <a:extLst>
              <a:ext uri="{FF2B5EF4-FFF2-40B4-BE49-F238E27FC236}">
                <a16:creationId xmlns:a16="http://schemas.microsoft.com/office/drawing/2014/main" id="{9C592740-780F-5CCA-B392-C6066E9568E7}"/>
              </a:ext>
            </a:extLst>
          </p:cNvPr>
          <p:cNvSpPr>
            <a:spLocks noGrp="1"/>
          </p:cNvSpPr>
          <p:nvPr>
            <p:ph type="body" sz="quarter" idx="18" hasCustomPrompt="1"/>
          </p:nvPr>
        </p:nvSpPr>
        <p:spPr>
          <a:xfrm>
            <a:off x="3331922" y="444381"/>
            <a:ext cx="8409389" cy="5973511"/>
          </a:xfrm>
          <a:prstGeom prst="roundRect">
            <a:avLst>
              <a:gd name="adj" fmla="val 6244"/>
            </a:avLst>
          </a:prstGeom>
          <a:solidFill>
            <a:schemeClr val="bg1"/>
          </a:solidFill>
          <a:effectLst>
            <a:outerShdw blurRad="254854" sx="102000" sy="102000" algn="ctr" rotWithShape="0">
              <a:prstClr val="black">
                <a:alpha val="9874"/>
              </a:prstClr>
            </a:outerShdw>
          </a:effectLst>
        </p:spPr>
        <p:txBody>
          <a:bodyPr vert="horz" lIns="91440" tIns="91440" rIns="182880" bIns="91440" rtlCol="0" anchor="ctr">
            <a:normAutofit/>
          </a:bodyPr>
          <a:lstStyle>
            <a:lvl1pPr>
              <a:defRPr lang="en-US" sz="2000"/>
            </a:lvl1pPr>
          </a:lstStyle>
          <a:p>
            <a:pPr lvl="0"/>
            <a:r>
              <a:rPr lang="en-US"/>
              <a:t>Items to be discussed</a:t>
            </a:r>
          </a:p>
        </p:txBody>
      </p:sp>
      <p:sp>
        <p:nvSpPr>
          <p:cNvPr id="6" name="TextBox 5">
            <a:extLst>
              <a:ext uri="{FF2B5EF4-FFF2-40B4-BE49-F238E27FC236}">
                <a16:creationId xmlns:a16="http://schemas.microsoft.com/office/drawing/2014/main" id="{4E6B679F-AEB8-5A45-94F3-577BE621525A}"/>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2026</a:t>
            </a:fld>
            <a:r>
              <a:rPr lang="en-US" sz="800">
                <a:solidFill>
                  <a:schemeClr val="bg1"/>
                </a:solidFill>
                <a:cs typeface="Arial" panose="020B0604020202020204" pitchFamily="34" charset="0"/>
              </a:rPr>
              <a:t> Ivanti. All rights reserved.</a:t>
            </a:r>
          </a:p>
        </p:txBody>
      </p:sp>
      <p:sp>
        <p:nvSpPr>
          <p:cNvPr id="10" name="TextBox 9">
            <a:extLst>
              <a:ext uri="{FF2B5EF4-FFF2-40B4-BE49-F238E27FC236}">
                <a16:creationId xmlns:a16="http://schemas.microsoft.com/office/drawing/2014/main" id="{DFAD18A6-512D-3677-4050-D921E0FABE2A}"/>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3" name="Rectangle 2">
            <a:extLst>
              <a:ext uri="{FF2B5EF4-FFF2-40B4-BE49-F238E27FC236}">
                <a16:creationId xmlns:a16="http://schemas.microsoft.com/office/drawing/2014/main" id="{F19948EF-73C7-4D3B-20D1-99217BF1604A}"/>
              </a:ext>
            </a:extLst>
          </p:cNvPr>
          <p:cNvSpPr/>
          <p:nvPr userDrawn="1"/>
        </p:nvSpPr>
        <p:spPr>
          <a:xfrm>
            <a:off x="5802594" y="0"/>
            <a:ext cx="6389406"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23C27D3-1943-E592-9FCE-1A5470B541F9}"/>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2026</a:t>
            </a:fld>
            <a:r>
              <a:rPr lang="en-US" sz="800">
                <a:solidFill>
                  <a:schemeClr val="bg1"/>
                </a:solidFill>
                <a:cs typeface="Arial" panose="020B0604020202020204" pitchFamily="34" charset="0"/>
              </a:rPr>
              <a:t> Ivanti. All rights reserved.</a:t>
            </a:r>
          </a:p>
        </p:txBody>
      </p:sp>
      <p:sp>
        <p:nvSpPr>
          <p:cNvPr id="8" name="TextBox 7">
            <a:extLst>
              <a:ext uri="{FF2B5EF4-FFF2-40B4-BE49-F238E27FC236}">
                <a16:creationId xmlns:a16="http://schemas.microsoft.com/office/drawing/2014/main" id="{215811B1-4773-E88F-2AC1-56946BE05C14}"/>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139687555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guide id="7" orient="horz" pos="600">
          <p15:clr>
            <a:srgbClr val="FBAE40"/>
          </p15:clr>
        </p15:guide>
        <p15:guide id="8" pos="50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2 Box - Drop Shadow">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D980BA0-53D1-D9AB-55CB-EB7E04AC2275}"/>
              </a:ext>
            </a:extLst>
          </p:cNvPr>
          <p:cNvSpPr/>
          <p:nvPr/>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3">
            <a:extLst>
              <a:ext uri="{FF2B5EF4-FFF2-40B4-BE49-F238E27FC236}">
                <a16:creationId xmlns:a16="http://schemas.microsoft.com/office/drawing/2014/main" id="{092CBD69-FE7F-3719-3C71-E6DC2323E4C5}"/>
              </a:ext>
            </a:extLst>
          </p:cNvPr>
          <p:cNvSpPr>
            <a:spLocks noGrp="1"/>
          </p:cNvSpPr>
          <p:nvPr>
            <p:ph type="body" sz="quarter" idx="13" hasCustomPrompt="1"/>
          </p:nvPr>
        </p:nvSpPr>
        <p:spPr>
          <a:xfrm>
            <a:off x="615592" y="14075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1" name="Text Placeholder 3">
            <a:extLst>
              <a:ext uri="{FF2B5EF4-FFF2-40B4-BE49-F238E27FC236}">
                <a16:creationId xmlns:a16="http://schemas.microsoft.com/office/drawing/2014/main" id="{0F5D4AB8-E309-7D7C-592A-48D4A0139188}"/>
              </a:ext>
            </a:extLst>
          </p:cNvPr>
          <p:cNvSpPr>
            <a:spLocks noGrp="1"/>
          </p:cNvSpPr>
          <p:nvPr>
            <p:ph type="body" sz="quarter" idx="39" hasCustomPrompt="1"/>
          </p:nvPr>
        </p:nvSpPr>
        <p:spPr>
          <a:xfrm>
            <a:off x="3394651" y="14075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2" name="Text Placeholder 3">
            <a:extLst>
              <a:ext uri="{FF2B5EF4-FFF2-40B4-BE49-F238E27FC236}">
                <a16:creationId xmlns:a16="http://schemas.microsoft.com/office/drawing/2014/main" id="{EEF0BD0F-2F50-9892-1811-A4F1EE46E046}"/>
              </a:ext>
            </a:extLst>
          </p:cNvPr>
          <p:cNvSpPr>
            <a:spLocks noGrp="1"/>
          </p:cNvSpPr>
          <p:nvPr>
            <p:ph type="body" sz="quarter" idx="40" hasCustomPrompt="1"/>
          </p:nvPr>
        </p:nvSpPr>
        <p:spPr>
          <a:xfrm>
            <a:off x="6173710" y="14075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3" name="Text Placeholder 3">
            <a:extLst>
              <a:ext uri="{FF2B5EF4-FFF2-40B4-BE49-F238E27FC236}">
                <a16:creationId xmlns:a16="http://schemas.microsoft.com/office/drawing/2014/main" id="{70178319-7A76-8296-3BE3-A85B1409C8A1}"/>
              </a:ext>
            </a:extLst>
          </p:cNvPr>
          <p:cNvSpPr>
            <a:spLocks noGrp="1"/>
          </p:cNvSpPr>
          <p:nvPr>
            <p:ph type="body" sz="quarter" idx="41" hasCustomPrompt="1"/>
          </p:nvPr>
        </p:nvSpPr>
        <p:spPr>
          <a:xfrm>
            <a:off x="8952768" y="14075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4" name="Text Placeholder 3">
            <a:extLst>
              <a:ext uri="{FF2B5EF4-FFF2-40B4-BE49-F238E27FC236}">
                <a16:creationId xmlns:a16="http://schemas.microsoft.com/office/drawing/2014/main" id="{844C7D3F-6915-0E9F-8864-C7D336F652F1}"/>
              </a:ext>
            </a:extLst>
          </p:cNvPr>
          <p:cNvSpPr>
            <a:spLocks noGrp="1"/>
          </p:cNvSpPr>
          <p:nvPr>
            <p:ph type="body" sz="quarter" idx="42" hasCustomPrompt="1"/>
          </p:nvPr>
        </p:nvSpPr>
        <p:spPr>
          <a:xfrm>
            <a:off x="615592" y="29188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5" name="Text Placeholder 3">
            <a:extLst>
              <a:ext uri="{FF2B5EF4-FFF2-40B4-BE49-F238E27FC236}">
                <a16:creationId xmlns:a16="http://schemas.microsoft.com/office/drawing/2014/main" id="{2F87A75F-49BA-5986-BE46-7A3E14CD664A}"/>
              </a:ext>
            </a:extLst>
          </p:cNvPr>
          <p:cNvSpPr>
            <a:spLocks noGrp="1"/>
          </p:cNvSpPr>
          <p:nvPr>
            <p:ph type="body" sz="quarter" idx="43" hasCustomPrompt="1"/>
          </p:nvPr>
        </p:nvSpPr>
        <p:spPr>
          <a:xfrm>
            <a:off x="3394651" y="29188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6" name="Text Placeholder 3">
            <a:extLst>
              <a:ext uri="{FF2B5EF4-FFF2-40B4-BE49-F238E27FC236}">
                <a16:creationId xmlns:a16="http://schemas.microsoft.com/office/drawing/2014/main" id="{DAE118F8-B480-799E-D206-99DA5EE5BBE2}"/>
              </a:ext>
            </a:extLst>
          </p:cNvPr>
          <p:cNvSpPr>
            <a:spLocks noGrp="1"/>
          </p:cNvSpPr>
          <p:nvPr>
            <p:ph type="body" sz="quarter" idx="44" hasCustomPrompt="1"/>
          </p:nvPr>
        </p:nvSpPr>
        <p:spPr>
          <a:xfrm>
            <a:off x="6173710" y="29188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7" name="Text Placeholder 3">
            <a:extLst>
              <a:ext uri="{FF2B5EF4-FFF2-40B4-BE49-F238E27FC236}">
                <a16:creationId xmlns:a16="http://schemas.microsoft.com/office/drawing/2014/main" id="{A91BABE5-1F14-B3EF-E877-9600501F672C}"/>
              </a:ext>
            </a:extLst>
          </p:cNvPr>
          <p:cNvSpPr>
            <a:spLocks noGrp="1"/>
          </p:cNvSpPr>
          <p:nvPr>
            <p:ph type="body" sz="quarter" idx="45" hasCustomPrompt="1"/>
          </p:nvPr>
        </p:nvSpPr>
        <p:spPr>
          <a:xfrm>
            <a:off x="8952768" y="29188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8" name="Text Placeholder 3">
            <a:extLst>
              <a:ext uri="{FF2B5EF4-FFF2-40B4-BE49-F238E27FC236}">
                <a16:creationId xmlns:a16="http://schemas.microsoft.com/office/drawing/2014/main" id="{0DD946F9-DCDB-244B-D472-D2B0AF8674FA}"/>
              </a:ext>
            </a:extLst>
          </p:cNvPr>
          <p:cNvSpPr>
            <a:spLocks noGrp="1"/>
          </p:cNvSpPr>
          <p:nvPr>
            <p:ph type="body" sz="quarter" idx="46" hasCustomPrompt="1"/>
          </p:nvPr>
        </p:nvSpPr>
        <p:spPr>
          <a:xfrm>
            <a:off x="615593" y="4448273"/>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9" name="Text Placeholder 3">
            <a:extLst>
              <a:ext uri="{FF2B5EF4-FFF2-40B4-BE49-F238E27FC236}">
                <a16:creationId xmlns:a16="http://schemas.microsoft.com/office/drawing/2014/main" id="{92FA374F-E3CC-71D7-5507-F36AEC6E5E7C}"/>
              </a:ext>
            </a:extLst>
          </p:cNvPr>
          <p:cNvSpPr>
            <a:spLocks noGrp="1"/>
          </p:cNvSpPr>
          <p:nvPr>
            <p:ph type="body" sz="quarter" idx="47" hasCustomPrompt="1"/>
          </p:nvPr>
        </p:nvSpPr>
        <p:spPr>
          <a:xfrm>
            <a:off x="3394652" y="4448273"/>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40" name="Text Placeholder 3">
            <a:extLst>
              <a:ext uri="{FF2B5EF4-FFF2-40B4-BE49-F238E27FC236}">
                <a16:creationId xmlns:a16="http://schemas.microsoft.com/office/drawing/2014/main" id="{242F451B-2968-FC99-205D-EE2135CDDAA6}"/>
              </a:ext>
            </a:extLst>
          </p:cNvPr>
          <p:cNvSpPr>
            <a:spLocks noGrp="1"/>
          </p:cNvSpPr>
          <p:nvPr>
            <p:ph type="body" sz="quarter" idx="48" hasCustomPrompt="1"/>
          </p:nvPr>
        </p:nvSpPr>
        <p:spPr>
          <a:xfrm>
            <a:off x="6173711" y="4448273"/>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41" name="Text Placeholder 3">
            <a:extLst>
              <a:ext uri="{FF2B5EF4-FFF2-40B4-BE49-F238E27FC236}">
                <a16:creationId xmlns:a16="http://schemas.microsoft.com/office/drawing/2014/main" id="{6271FC99-92D3-9F58-EEC0-6E95A57A16A7}"/>
              </a:ext>
            </a:extLst>
          </p:cNvPr>
          <p:cNvSpPr>
            <a:spLocks noGrp="1"/>
          </p:cNvSpPr>
          <p:nvPr>
            <p:ph type="body" sz="quarter" idx="49" hasCustomPrompt="1"/>
          </p:nvPr>
        </p:nvSpPr>
        <p:spPr>
          <a:xfrm>
            <a:off x="8952769" y="4448273"/>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17" name="Title 2">
            <a:extLst>
              <a:ext uri="{FF2B5EF4-FFF2-40B4-BE49-F238E27FC236}">
                <a16:creationId xmlns:a16="http://schemas.microsoft.com/office/drawing/2014/main" id="{978CAB5E-25A8-B6A9-4145-738CAAFCEE9A}"/>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
        <p:nvSpPr>
          <p:cNvPr id="3" name="TextBox 2">
            <a:extLst>
              <a:ext uri="{FF2B5EF4-FFF2-40B4-BE49-F238E27FC236}">
                <a16:creationId xmlns:a16="http://schemas.microsoft.com/office/drawing/2014/main" id="{7870D976-7540-BED8-A245-589ED965CAB0}"/>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4" name="TextBox 3">
            <a:extLst>
              <a:ext uri="{FF2B5EF4-FFF2-40B4-BE49-F238E27FC236}">
                <a16:creationId xmlns:a16="http://schemas.microsoft.com/office/drawing/2014/main" id="{0FE3AB84-FA76-A237-A672-949074F7F9E2}"/>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5" name="Rectangle 4">
            <a:extLst>
              <a:ext uri="{FF2B5EF4-FFF2-40B4-BE49-F238E27FC236}">
                <a16:creationId xmlns:a16="http://schemas.microsoft.com/office/drawing/2014/main" id="{6A8CB6D5-3DE0-6C68-0DCC-C9FFAB8FB651}"/>
              </a:ext>
            </a:extLst>
          </p:cNvPr>
          <p:cNvSpPr/>
          <p:nvPr userDrawn="1"/>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217315A-D78F-5579-7072-C90003019AD2}"/>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7" name="TextBox 6">
            <a:extLst>
              <a:ext uri="{FF2B5EF4-FFF2-40B4-BE49-F238E27FC236}">
                <a16:creationId xmlns:a16="http://schemas.microsoft.com/office/drawing/2014/main" id="{F8DE9F98-5014-A95E-130B-917D4D06122A}"/>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1764536658"/>
      </p:ext>
    </p:extLst>
  </p:cSld>
  <p:clrMapOvr>
    <a:masterClrMapping/>
  </p:clrMapOvr>
  <p:extLst>
    <p:ext uri="{DCECCB84-F9BA-43D5-87BE-67443E8EF086}">
      <p15:sldGuideLst xmlns:p15="http://schemas.microsoft.com/office/powerpoint/2012/main">
        <p15:guide id="3" orient="horz" pos="2160">
          <p15:clr>
            <a:srgbClr val="FBAE40"/>
          </p15:clr>
        </p15:guide>
        <p15:guide id="4" pos="5568">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Speaker / Bi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1CAA655-C290-B2B6-AC31-DD177863E6B1}"/>
              </a:ext>
            </a:extLst>
          </p:cNvPr>
          <p:cNvSpPr/>
          <p:nvPr/>
        </p:nvSpPr>
        <p:spPr>
          <a:xfrm>
            <a:off x="8938727" y="0"/>
            <a:ext cx="3253274"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9">
            <a:extLst>
              <a:ext uri="{FF2B5EF4-FFF2-40B4-BE49-F238E27FC236}">
                <a16:creationId xmlns:a16="http://schemas.microsoft.com/office/drawing/2014/main" id="{39F0F3AC-BF2C-904A-B3DD-0A7968F9BDDF}"/>
              </a:ext>
            </a:extLst>
          </p:cNvPr>
          <p:cNvSpPr>
            <a:spLocks noGrp="1"/>
          </p:cNvSpPr>
          <p:nvPr>
            <p:ph type="pic" sz="quarter" idx="10" hasCustomPrompt="1"/>
          </p:nvPr>
        </p:nvSpPr>
        <p:spPr>
          <a:xfrm>
            <a:off x="7114240" y="1590463"/>
            <a:ext cx="3677074" cy="3677074"/>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anchor="ctr" anchorCtr="1"/>
          <a:lstStyle>
            <a:lvl1pPr marL="0" indent="0" algn="ctr">
              <a:buNone/>
              <a:defRPr>
                <a:solidFill>
                  <a:schemeClr val="tx1"/>
                </a:solidFill>
              </a:defRPr>
            </a:lvl1pPr>
          </a:lstStyle>
          <a:p>
            <a:r>
              <a:rPr lang="en-US"/>
              <a:t>Click to add Headshot</a:t>
            </a:r>
          </a:p>
        </p:txBody>
      </p:sp>
      <p:sp>
        <p:nvSpPr>
          <p:cNvPr id="23" name="Text Placeholder 8">
            <a:extLst>
              <a:ext uri="{FF2B5EF4-FFF2-40B4-BE49-F238E27FC236}">
                <a16:creationId xmlns:a16="http://schemas.microsoft.com/office/drawing/2014/main" id="{60590A6A-71FE-D545-8AA2-D25E90C044DB}"/>
              </a:ext>
            </a:extLst>
          </p:cNvPr>
          <p:cNvSpPr>
            <a:spLocks noGrp="1"/>
          </p:cNvSpPr>
          <p:nvPr>
            <p:ph type="body" sz="quarter" idx="13" hasCustomPrompt="1"/>
          </p:nvPr>
        </p:nvSpPr>
        <p:spPr>
          <a:xfrm>
            <a:off x="615906" y="1873251"/>
            <a:ext cx="5486400" cy="1062989"/>
          </a:xfrm>
        </p:spPr>
        <p:txBody>
          <a:bodyPr anchor="b" anchorCtr="0">
            <a:noAutofit/>
          </a:bodyPr>
          <a:lstStyle>
            <a:lvl1pPr marL="0" indent="0">
              <a:lnSpc>
                <a:spcPct val="100000"/>
              </a:lnSpc>
              <a:buNone/>
              <a:defRPr sz="3200" b="1" spc="0"/>
            </a:lvl1pPr>
          </a:lstStyle>
          <a:p>
            <a:pPr lvl="0"/>
            <a:r>
              <a:rPr lang="en-US"/>
              <a:t>First Last Name</a:t>
            </a:r>
          </a:p>
        </p:txBody>
      </p:sp>
      <p:sp>
        <p:nvSpPr>
          <p:cNvPr id="7" name="Text Placeholder 8">
            <a:extLst>
              <a:ext uri="{FF2B5EF4-FFF2-40B4-BE49-F238E27FC236}">
                <a16:creationId xmlns:a16="http://schemas.microsoft.com/office/drawing/2014/main" id="{4262CBE3-BB00-6948-B8AD-B8310BAA5F32}"/>
              </a:ext>
            </a:extLst>
          </p:cNvPr>
          <p:cNvSpPr>
            <a:spLocks noGrp="1"/>
          </p:cNvSpPr>
          <p:nvPr>
            <p:ph type="body" sz="quarter" idx="15" hasCustomPrompt="1"/>
          </p:nvPr>
        </p:nvSpPr>
        <p:spPr>
          <a:xfrm>
            <a:off x="612648" y="3133091"/>
            <a:ext cx="5486400" cy="1814829"/>
          </a:xfrm>
        </p:spPr>
        <p:txBody>
          <a:bodyPr anchor="t">
            <a:normAutofit/>
          </a:bodyPr>
          <a:lstStyle>
            <a:lvl1pPr marL="0" indent="0">
              <a:lnSpc>
                <a:spcPct val="100000"/>
              </a:lnSpc>
              <a:buNone/>
              <a:defRPr sz="2000" b="0" spc="0"/>
            </a:lvl1pPr>
          </a:lstStyle>
          <a:p>
            <a:pPr lvl="0"/>
            <a:r>
              <a:rPr lang="en-US"/>
              <a:t>A short bio or description of the person being highlighted</a:t>
            </a:r>
          </a:p>
        </p:txBody>
      </p:sp>
      <p:sp>
        <p:nvSpPr>
          <p:cNvPr id="2" name="Rectangle 1">
            <a:extLst>
              <a:ext uri="{FF2B5EF4-FFF2-40B4-BE49-F238E27FC236}">
                <a16:creationId xmlns:a16="http://schemas.microsoft.com/office/drawing/2014/main" id="{898F6A89-C01B-2DF5-4498-2C8B5CFC4BFF}"/>
              </a:ext>
            </a:extLst>
          </p:cNvPr>
          <p:cNvSpPr>
            <a:spLocks noGrp="1" noRot="1" noMove="1" noResize="1" noEditPoints="1" noAdjustHandles="1" noChangeArrowheads="1" noChangeShapeType="1"/>
          </p:cNvSpPr>
          <p:nvPr/>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FC5F0CF-FF36-87D3-4029-E752F3D3D56D}"/>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5" name="Rectangle 4">
            <a:extLst>
              <a:ext uri="{FF2B5EF4-FFF2-40B4-BE49-F238E27FC236}">
                <a16:creationId xmlns:a16="http://schemas.microsoft.com/office/drawing/2014/main" id="{D13D6CAA-5249-4726-1753-2DCCF1ACD446}"/>
              </a:ext>
            </a:extLst>
          </p:cNvPr>
          <p:cNvSpPr/>
          <p:nvPr userDrawn="1"/>
        </p:nvSpPr>
        <p:spPr>
          <a:xfrm>
            <a:off x="8938727" y="0"/>
            <a:ext cx="3253274"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554693E-5718-3C5D-0D85-E441444E7EC9}"/>
              </a:ext>
            </a:extLst>
          </p:cNvPr>
          <p:cNvSpPr/>
          <p:nvPr userDrawn="1"/>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A6862AD5-8265-B875-EA98-E476DFA3A318}"/>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601290560"/>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pos="7296">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2_Speaker / Bi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70488EB-53E9-46F5-7E5D-E97F94FCF57A}"/>
              </a:ext>
            </a:extLst>
          </p:cNvPr>
          <p:cNvSpPr/>
          <p:nvPr/>
        </p:nvSpPr>
        <p:spPr>
          <a:xfrm>
            <a:off x="1" y="2955234"/>
            <a:ext cx="12192000" cy="3902765"/>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9">
            <a:extLst>
              <a:ext uri="{FF2B5EF4-FFF2-40B4-BE49-F238E27FC236}">
                <a16:creationId xmlns:a16="http://schemas.microsoft.com/office/drawing/2014/main" id="{39F0F3AC-BF2C-904A-B3DD-0A7968F9BDDF}"/>
              </a:ext>
            </a:extLst>
          </p:cNvPr>
          <p:cNvSpPr>
            <a:spLocks noGrp="1"/>
          </p:cNvSpPr>
          <p:nvPr>
            <p:ph type="pic" sz="quarter" idx="10" hasCustomPrompt="1"/>
          </p:nvPr>
        </p:nvSpPr>
        <p:spPr>
          <a:xfrm>
            <a:off x="2689860" y="1470124"/>
            <a:ext cx="2967003" cy="2967003"/>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17" name="Picture Placeholder 9">
            <a:extLst>
              <a:ext uri="{FF2B5EF4-FFF2-40B4-BE49-F238E27FC236}">
                <a16:creationId xmlns:a16="http://schemas.microsoft.com/office/drawing/2014/main" id="{A19DF8C0-7685-8741-8F1F-BA5CA4F20CB7}"/>
              </a:ext>
            </a:extLst>
          </p:cNvPr>
          <p:cNvSpPr>
            <a:spLocks noGrp="1"/>
          </p:cNvSpPr>
          <p:nvPr>
            <p:ph type="pic" sz="quarter" idx="16" hasCustomPrompt="1"/>
          </p:nvPr>
        </p:nvSpPr>
        <p:spPr>
          <a:xfrm>
            <a:off x="6535135" y="1470124"/>
            <a:ext cx="2967003" cy="2967003"/>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19" name="Text Placeholder 2">
            <a:extLst>
              <a:ext uri="{FF2B5EF4-FFF2-40B4-BE49-F238E27FC236}">
                <a16:creationId xmlns:a16="http://schemas.microsoft.com/office/drawing/2014/main" id="{DDD3BE9F-FBD6-4647-BAD4-09A7F3F55B87}"/>
              </a:ext>
            </a:extLst>
          </p:cNvPr>
          <p:cNvSpPr>
            <a:spLocks noGrp="1"/>
          </p:cNvSpPr>
          <p:nvPr>
            <p:ph type="body" sz="quarter" idx="17" hasCustomPrompt="1"/>
          </p:nvPr>
        </p:nvSpPr>
        <p:spPr>
          <a:xfrm>
            <a:off x="2689859" y="4660683"/>
            <a:ext cx="2967003" cy="470715"/>
          </a:xfrm>
        </p:spPr>
        <p:txBody>
          <a:bodyPr/>
          <a:lstStyle>
            <a:lvl1pPr algn="ctr">
              <a:defRPr/>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22" name="Text Placeholder 2">
            <a:extLst>
              <a:ext uri="{FF2B5EF4-FFF2-40B4-BE49-F238E27FC236}">
                <a16:creationId xmlns:a16="http://schemas.microsoft.com/office/drawing/2014/main" id="{DF2C17A7-8EFC-E341-883A-2595D639B169}"/>
              </a:ext>
            </a:extLst>
          </p:cNvPr>
          <p:cNvSpPr>
            <a:spLocks noGrp="1"/>
          </p:cNvSpPr>
          <p:nvPr>
            <p:ph type="body" sz="quarter" idx="18" hasCustomPrompt="1"/>
          </p:nvPr>
        </p:nvSpPr>
        <p:spPr>
          <a:xfrm>
            <a:off x="6535135" y="4660683"/>
            <a:ext cx="2967003" cy="470715"/>
          </a:xfrm>
        </p:spPr>
        <p:txBody>
          <a:bodyPr/>
          <a:lstStyle>
            <a:lvl1pPr algn="ctr">
              <a:defRPr/>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24" name="Text Placeholder 2">
            <a:extLst>
              <a:ext uri="{FF2B5EF4-FFF2-40B4-BE49-F238E27FC236}">
                <a16:creationId xmlns:a16="http://schemas.microsoft.com/office/drawing/2014/main" id="{DECD9114-C920-4F44-B9A6-593F4F5E928E}"/>
              </a:ext>
            </a:extLst>
          </p:cNvPr>
          <p:cNvSpPr>
            <a:spLocks noGrp="1"/>
          </p:cNvSpPr>
          <p:nvPr>
            <p:ph type="body" sz="quarter" idx="19" hasCustomPrompt="1"/>
          </p:nvPr>
        </p:nvSpPr>
        <p:spPr>
          <a:xfrm>
            <a:off x="2689859" y="5152518"/>
            <a:ext cx="2967003" cy="470715"/>
          </a:xfrm>
        </p:spPr>
        <p:txBody>
          <a:bodyPr>
            <a:normAutofit/>
          </a:bodyPr>
          <a:lstStyle>
            <a:lvl1pPr algn="ctr">
              <a:defRPr sz="18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25" name="Text Placeholder 2">
            <a:extLst>
              <a:ext uri="{FF2B5EF4-FFF2-40B4-BE49-F238E27FC236}">
                <a16:creationId xmlns:a16="http://schemas.microsoft.com/office/drawing/2014/main" id="{ADE29BA8-D593-7940-ADF9-2DA7FE669211}"/>
              </a:ext>
            </a:extLst>
          </p:cNvPr>
          <p:cNvSpPr>
            <a:spLocks noGrp="1"/>
          </p:cNvSpPr>
          <p:nvPr>
            <p:ph type="body" sz="quarter" idx="20" hasCustomPrompt="1"/>
          </p:nvPr>
        </p:nvSpPr>
        <p:spPr>
          <a:xfrm>
            <a:off x="6535135" y="5152518"/>
            <a:ext cx="2967003" cy="470715"/>
          </a:xfrm>
        </p:spPr>
        <p:txBody>
          <a:bodyPr>
            <a:normAutofit/>
          </a:bodyPr>
          <a:lstStyle>
            <a:lvl1pPr algn="ctr">
              <a:defRPr sz="18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4" name="TextBox 3">
            <a:extLst>
              <a:ext uri="{FF2B5EF4-FFF2-40B4-BE49-F238E27FC236}">
                <a16:creationId xmlns:a16="http://schemas.microsoft.com/office/drawing/2014/main" id="{DD8B7466-29BE-9B61-1CC6-3B173DE90458}"/>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5" name="TextBox 4">
            <a:extLst>
              <a:ext uri="{FF2B5EF4-FFF2-40B4-BE49-F238E27FC236}">
                <a16:creationId xmlns:a16="http://schemas.microsoft.com/office/drawing/2014/main" id="{7D1F2B10-D225-67E8-1280-477D61224617}"/>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6" name="Rectangle 5">
            <a:extLst>
              <a:ext uri="{FF2B5EF4-FFF2-40B4-BE49-F238E27FC236}">
                <a16:creationId xmlns:a16="http://schemas.microsoft.com/office/drawing/2014/main" id="{57D041D3-FA08-A498-19FE-65AAC296A9E1}"/>
              </a:ext>
            </a:extLst>
          </p:cNvPr>
          <p:cNvSpPr>
            <a:spLocks noGrp="1" noRot="1" noMove="1" noResize="1" noEditPoints="1" noAdjustHandles="1" noChangeArrowheads="1" noChangeShapeType="1"/>
          </p:cNvSpPr>
          <p:nvPr/>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3B41DCC4-F19D-3469-B3D8-CB1962160456}"/>
              </a:ext>
            </a:extLst>
          </p:cNvPr>
          <p:cNvSpPr/>
          <p:nvPr userDrawn="1"/>
        </p:nvSpPr>
        <p:spPr>
          <a:xfrm>
            <a:off x="1" y="2955234"/>
            <a:ext cx="12192000" cy="3902765"/>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9">
            <a:extLst>
              <a:ext uri="{FF2B5EF4-FFF2-40B4-BE49-F238E27FC236}">
                <a16:creationId xmlns:a16="http://schemas.microsoft.com/office/drawing/2014/main" id="{9DE42B15-658C-D879-EE0E-653CB3F495D7}"/>
              </a:ext>
            </a:extLst>
          </p:cNvPr>
          <p:cNvSpPr>
            <a:spLocks noGrp="1"/>
          </p:cNvSpPr>
          <p:nvPr>
            <p:ph type="pic" sz="quarter" idx="16" hasCustomPrompt="1"/>
          </p:nvPr>
        </p:nvSpPr>
        <p:spPr>
          <a:xfrm>
            <a:off x="6535135" y="1470124"/>
            <a:ext cx="2967003" cy="2967003"/>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8" name="TextBox 7">
            <a:extLst>
              <a:ext uri="{FF2B5EF4-FFF2-40B4-BE49-F238E27FC236}">
                <a16:creationId xmlns:a16="http://schemas.microsoft.com/office/drawing/2014/main" id="{DF63E2E5-4614-2BB3-2926-5412D756A29D}"/>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9" name="TextBox 8">
            <a:extLst>
              <a:ext uri="{FF2B5EF4-FFF2-40B4-BE49-F238E27FC236}">
                <a16:creationId xmlns:a16="http://schemas.microsoft.com/office/drawing/2014/main" id="{774509A9-8FCA-26D6-139F-C7BA12665B90}"/>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10" name="Rectangle 9">
            <a:extLst>
              <a:ext uri="{FF2B5EF4-FFF2-40B4-BE49-F238E27FC236}">
                <a16:creationId xmlns:a16="http://schemas.microsoft.com/office/drawing/2014/main" id="{313972AA-92F5-D0D8-7D15-52F6A1BED63C}"/>
              </a:ext>
            </a:extLst>
          </p:cNvPr>
          <p:cNvSpPr/>
          <p:nvPr userDrawn="1"/>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0467365"/>
      </p:ext>
    </p:extLst>
  </p:cSld>
  <p:clrMapOvr>
    <a:masterClrMapping/>
  </p:clrMapOvr>
  <p:extLst>
    <p:ext uri="{DCECCB84-F9BA-43D5-87BE-67443E8EF086}">
      <p15:sldGuideLst xmlns:p15="http://schemas.microsoft.com/office/powerpoint/2012/main">
        <p15:guide id="4" orient="horz" pos="2160">
          <p15:clr>
            <a:srgbClr val="FBAE40"/>
          </p15:clr>
        </p15:guide>
        <p15:guide id="5" pos="384">
          <p15:clr>
            <a:srgbClr val="FBAE40"/>
          </p15:clr>
        </p15:guide>
        <p15:guide id="6" pos="732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3_Speaker / Bi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72F5F89-8CC2-0B2E-857A-E8A4B7ABFCCF}"/>
              </a:ext>
            </a:extLst>
          </p:cNvPr>
          <p:cNvSpPr/>
          <p:nvPr/>
        </p:nvSpPr>
        <p:spPr>
          <a:xfrm>
            <a:off x="1" y="2955234"/>
            <a:ext cx="12192000" cy="3902765"/>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9">
            <a:extLst>
              <a:ext uri="{FF2B5EF4-FFF2-40B4-BE49-F238E27FC236}">
                <a16:creationId xmlns:a16="http://schemas.microsoft.com/office/drawing/2014/main" id="{39F0F3AC-BF2C-904A-B3DD-0A7968F9BDDF}"/>
              </a:ext>
            </a:extLst>
          </p:cNvPr>
          <p:cNvSpPr>
            <a:spLocks noGrp="1"/>
          </p:cNvSpPr>
          <p:nvPr>
            <p:ph type="pic" sz="quarter" idx="10" hasCustomPrompt="1"/>
          </p:nvPr>
        </p:nvSpPr>
        <p:spPr>
          <a:xfrm>
            <a:off x="1428848" y="1672523"/>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17" name="Picture Placeholder 9">
            <a:extLst>
              <a:ext uri="{FF2B5EF4-FFF2-40B4-BE49-F238E27FC236}">
                <a16:creationId xmlns:a16="http://schemas.microsoft.com/office/drawing/2014/main" id="{A19DF8C0-7685-8741-8F1F-BA5CA4F20CB7}"/>
              </a:ext>
            </a:extLst>
          </p:cNvPr>
          <p:cNvSpPr>
            <a:spLocks noGrp="1"/>
          </p:cNvSpPr>
          <p:nvPr>
            <p:ph type="pic" sz="quarter" idx="16" hasCustomPrompt="1"/>
          </p:nvPr>
        </p:nvSpPr>
        <p:spPr>
          <a:xfrm>
            <a:off x="4815368" y="1683083"/>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19" name="Text Placeholder 2">
            <a:extLst>
              <a:ext uri="{FF2B5EF4-FFF2-40B4-BE49-F238E27FC236}">
                <a16:creationId xmlns:a16="http://schemas.microsoft.com/office/drawing/2014/main" id="{DDD3BE9F-FBD6-4647-BAD4-09A7F3F55B87}"/>
              </a:ext>
            </a:extLst>
          </p:cNvPr>
          <p:cNvSpPr>
            <a:spLocks noGrp="1"/>
          </p:cNvSpPr>
          <p:nvPr>
            <p:ph type="body" sz="quarter" idx="17" hasCustomPrompt="1"/>
          </p:nvPr>
        </p:nvSpPr>
        <p:spPr>
          <a:xfrm>
            <a:off x="1179124" y="4425180"/>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24" name="Text Placeholder 2">
            <a:extLst>
              <a:ext uri="{FF2B5EF4-FFF2-40B4-BE49-F238E27FC236}">
                <a16:creationId xmlns:a16="http://schemas.microsoft.com/office/drawing/2014/main" id="{DECD9114-C920-4F44-B9A6-593F4F5E928E}"/>
              </a:ext>
            </a:extLst>
          </p:cNvPr>
          <p:cNvSpPr>
            <a:spLocks noGrp="1"/>
          </p:cNvSpPr>
          <p:nvPr>
            <p:ph type="body" sz="quarter" idx="19" hasCustomPrompt="1"/>
          </p:nvPr>
        </p:nvSpPr>
        <p:spPr>
          <a:xfrm>
            <a:off x="1179124" y="4830950"/>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34" name="Picture Placeholder 9">
            <a:extLst>
              <a:ext uri="{FF2B5EF4-FFF2-40B4-BE49-F238E27FC236}">
                <a16:creationId xmlns:a16="http://schemas.microsoft.com/office/drawing/2014/main" id="{1BB4D462-132A-ED47-AD72-7877931B2FB9}"/>
              </a:ext>
            </a:extLst>
          </p:cNvPr>
          <p:cNvSpPr>
            <a:spLocks noGrp="1"/>
          </p:cNvSpPr>
          <p:nvPr>
            <p:ph type="pic" sz="quarter" idx="21" hasCustomPrompt="1"/>
          </p:nvPr>
        </p:nvSpPr>
        <p:spPr>
          <a:xfrm>
            <a:off x="8204027" y="1683083"/>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35" name="Text Placeholder 2">
            <a:extLst>
              <a:ext uri="{FF2B5EF4-FFF2-40B4-BE49-F238E27FC236}">
                <a16:creationId xmlns:a16="http://schemas.microsoft.com/office/drawing/2014/main" id="{7864AE5B-88B1-7842-BA3E-A2B8240FE450}"/>
              </a:ext>
            </a:extLst>
          </p:cNvPr>
          <p:cNvSpPr>
            <a:spLocks noGrp="1"/>
          </p:cNvSpPr>
          <p:nvPr>
            <p:ph type="body" sz="quarter" idx="22" hasCustomPrompt="1"/>
          </p:nvPr>
        </p:nvSpPr>
        <p:spPr>
          <a:xfrm>
            <a:off x="4562734" y="4425180"/>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36" name="Text Placeholder 2">
            <a:extLst>
              <a:ext uri="{FF2B5EF4-FFF2-40B4-BE49-F238E27FC236}">
                <a16:creationId xmlns:a16="http://schemas.microsoft.com/office/drawing/2014/main" id="{D4A86AB8-794A-864B-AEC3-4C1821FD1F2D}"/>
              </a:ext>
            </a:extLst>
          </p:cNvPr>
          <p:cNvSpPr>
            <a:spLocks noGrp="1"/>
          </p:cNvSpPr>
          <p:nvPr>
            <p:ph type="body" sz="quarter" idx="23" hasCustomPrompt="1"/>
          </p:nvPr>
        </p:nvSpPr>
        <p:spPr>
          <a:xfrm>
            <a:off x="4562734" y="4830950"/>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37" name="Text Placeholder 2">
            <a:extLst>
              <a:ext uri="{FF2B5EF4-FFF2-40B4-BE49-F238E27FC236}">
                <a16:creationId xmlns:a16="http://schemas.microsoft.com/office/drawing/2014/main" id="{1BE73CEB-5091-B740-83AB-C18EFC089709}"/>
              </a:ext>
            </a:extLst>
          </p:cNvPr>
          <p:cNvSpPr>
            <a:spLocks noGrp="1"/>
          </p:cNvSpPr>
          <p:nvPr>
            <p:ph type="body" sz="quarter" idx="24" hasCustomPrompt="1"/>
          </p:nvPr>
        </p:nvSpPr>
        <p:spPr>
          <a:xfrm>
            <a:off x="7946344" y="4425180"/>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38" name="Text Placeholder 2">
            <a:extLst>
              <a:ext uri="{FF2B5EF4-FFF2-40B4-BE49-F238E27FC236}">
                <a16:creationId xmlns:a16="http://schemas.microsoft.com/office/drawing/2014/main" id="{2BC1B47A-3843-464E-B86D-1F1FA1491A88}"/>
              </a:ext>
            </a:extLst>
          </p:cNvPr>
          <p:cNvSpPr>
            <a:spLocks noGrp="1"/>
          </p:cNvSpPr>
          <p:nvPr>
            <p:ph type="body" sz="quarter" idx="25" hasCustomPrompt="1"/>
          </p:nvPr>
        </p:nvSpPr>
        <p:spPr>
          <a:xfrm>
            <a:off x="7946344" y="4830950"/>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4" name="TextBox 3">
            <a:extLst>
              <a:ext uri="{FF2B5EF4-FFF2-40B4-BE49-F238E27FC236}">
                <a16:creationId xmlns:a16="http://schemas.microsoft.com/office/drawing/2014/main" id="{08B29147-5EA8-FA63-08AF-4ECC2D6867D2}"/>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6" name="TextBox 5">
            <a:extLst>
              <a:ext uri="{FF2B5EF4-FFF2-40B4-BE49-F238E27FC236}">
                <a16:creationId xmlns:a16="http://schemas.microsoft.com/office/drawing/2014/main" id="{E1773D02-9A8A-85B2-820F-3D2E6EF4EC13}"/>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5" name="Rectangle 4">
            <a:extLst>
              <a:ext uri="{FF2B5EF4-FFF2-40B4-BE49-F238E27FC236}">
                <a16:creationId xmlns:a16="http://schemas.microsoft.com/office/drawing/2014/main" id="{4C8C2DB3-B480-145C-2AF4-F9427E8442BA}"/>
              </a:ext>
            </a:extLst>
          </p:cNvPr>
          <p:cNvSpPr>
            <a:spLocks noGrp="1" noRot="1" noMove="1" noResize="1" noEditPoints="1" noAdjustHandles="1" noChangeArrowheads="1" noChangeShapeType="1"/>
          </p:cNvSpPr>
          <p:nvPr/>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CD5FADBF-2C0F-E1AB-E406-6B089739CA10}"/>
              </a:ext>
            </a:extLst>
          </p:cNvPr>
          <p:cNvSpPr/>
          <p:nvPr userDrawn="1"/>
        </p:nvSpPr>
        <p:spPr>
          <a:xfrm>
            <a:off x="1" y="2955234"/>
            <a:ext cx="12192000" cy="3902765"/>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9">
            <a:extLst>
              <a:ext uri="{FF2B5EF4-FFF2-40B4-BE49-F238E27FC236}">
                <a16:creationId xmlns:a16="http://schemas.microsoft.com/office/drawing/2014/main" id="{D20A0E26-DD44-3AC5-9179-992D5911B46A}"/>
              </a:ext>
            </a:extLst>
          </p:cNvPr>
          <p:cNvSpPr>
            <a:spLocks noGrp="1"/>
          </p:cNvSpPr>
          <p:nvPr>
            <p:ph type="pic" sz="quarter" idx="16" hasCustomPrompt="1"/>
          </p:nvPr>
        </p:nvSpPr>
        <p:spPr>
          <a:xfrm>
            <a:off x="4815368" y="1683083"/>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8" name="TextBox 7">
            <a:extLst>
              <a:ext uri="{FF2B5EF4-FFF2-40B4-BE49-F238E27FC236}">
                <a16:creationId xmlns:a16="http://schemas.microsoft.com/office/drawing/2014/main" id="{BA2E42B5-98F4-1AC6-1DEB-2FC85E7C4DB8}"/>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9" name="TextBox 8">
            <a:extLst>
              <a:ext uri="{FF2B5EF4-FFF2-40B4-BE49-F238E27FC236}">
                <a16:creationId xmlns:a16="http://schemas.microsoft.com/office/drawing/2014/main" id="{62D80991-F89C-C71B-0138-9E8F62A29DE1}"/>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10" name="Rectangle 9">
            <a:extLst>
              <a:ext uri="{FF2B5EF4-FFF2-40B4-BE49-F238E27FC236}">
                <a16:creationId xmlns:a16="http://schemas.microsoft.com/office/drawing/2014/main" id="{B3BB6DB3-7ADB-892A-6EE3-5F692DBE8D53}"/>
              </a:ext>
            </a:extLst>
          </p:cNvPr>
          <p:cNvSpPr/>
          <p:nvPr userDrawn="1"/>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6821740"/>
      </p:ext>
    </p:extLst>
  </p:cSld>
  <p:clrMapOvr>
    <a:masterClrMapping/>
  </p:clrMapOvr>
  <p:extLst>
    <p:ext uri="{DCECCB84-F9BA-43D5-87BE-67443E8EF086}">
      <p15:sldGuideLst xmlns:p15="http://schemas.microsoft.com/office/powerpoint/2012/main">
        <p15:guide id="4" orient="horz" pos="2160">
          <p15:clr>
            <a:srgbClr val="FBAE40"/>
          </p15:clr>
        </p15:guide>
        <p15:guide id="5" pos="384">
          <p15:clr>
            <a:srgbClr val="FBAE40"/>
          </p15:clr>
        </p15:guide>
        <p15:guide id="6" pos="732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4_Speaker / Bi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FEE29CC-6D8B-2FE4-C9AC-E6EF6DEE5616}"/>
              </a:ext>
            </a:extLst>
          </p:cNvPr>
          <p:cNvSpPr/>
          <p:nvPr/>
        </p:nvSpPr>
        <p:spPr>
          <a:xfrm>
            <a:off x="1" y="2955234"/>
            <a:ext cx="12192000" cy="3902765"/>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9">
            <a:extLst>
              <a:ext uri="{FF2B5EF4-FFF2-40B4-BE49-F238E27FC236}">
                <a16:creationId xmlns:a16="http://schemas.microsoft.com/office/drawing/2014/main" id="{39F0F3AC-BF2C-904A-B3DD-0A7968F9BDDF}"/>
              </a:ext>
            </a:extLst>
          </p:cNvPr>
          <p:cNvSpPr>
            <a:spLocks noGrp="1"/>
          </p:cNvSpPr>
          <p:nvPr>
            <p:ph type="pic" sz="quarter" idx="10" hasCustomPrompt="1"/>
          </p:nvPr>
        </p:nvSpPr>
        <p:spPr>
          <a:xfrm>
            <a:off x="776807" y="575793"/>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19" name="Text Placeholder 2">
            <a:extLst>
              <a:ext uri="{FF2B5EF4-FFF2-40B4-BE49-F238E27FC236}">
                <a16:creationId xmlns:a16="http://schemas.microsoft.com/office/drawing/2014/main" id="{DDD3BE9F-FBD6-4647-BAD4-09A7F3F55B87}"/>
              </a:ext>
            </a:extLst>
          </p:cNvPr>
          <p:cNvSpPr>
            <a:spLocks noGrp="1"/>
          </p:cNvSpPr>
          <p:nvPr>
            <p:ph type="body" sz="quarter" idx="17" hasCustomPrompt="1"/>
          </p:nvPr>
        </p:nvSpPr>
        <p:spPr>
          <a:xfrm>
            <a:off x="527083" y="3328450"/>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24" name="Text Placeholder 2">
            <a:extLst>
              <a:ext uri="{FF2B5EF4-FFF2-40B4-BE49-F238E27FC236}">
                <a16:creationId xmlns:a16="http://schemas.microsoft.com/office/drawing/2014/main" id="{DECD9114-C920-4F44-B9A6-593F4F5E928E}"/>
              </a:ext>
            </a:extLst>
          </p:cNvPr>
          <p:cNvSpPr>
            <a:spLocks noGrp="1"/>
          </p:cNvSpPr>
          <p:nvPr>
            <p:ph type="body" sz="quarter" idx="19" hasCustomPrompt="1"/>
          </p:nvPr>
        </p:nvSpPr>
        <p:spPr>
          <a:xfrm>
            <a:off x="527083" y="3734220"/>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28" name="Picture Placeholder 9">
            <a:extLst>
              <a:ext uri="{FF2B5EF4-FFF2-40B4-BE49-F238E27FC236}">
                <a16:creationId xmlns:a16="http://schemas.microsoft.com/office/drawing/2014/main" id="{C4B1477E-7195-EB4A-AA23-97973502A5E0}"/>
              </a:ext>
            </a:extLst>
          </p:cNvPr>
          <p:cNvSpPr>
            <a:spLocks noGrp="1"/>
          </p:cNvSpPr>
          <p:nvPr>
            <p:ph type="pic" sz="quarter" idx="20" hasCustomPrompt="1"/>
          </p:nvPr>
        </p:nvSpPr>
        <p:spPr>
          <a:xfrm>
            <a:off x="6134115" y="575793"/>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29" name="Text Placeholder 2">
            <a:extLst>
              <a:ext uri="{FF2B5EF4-FFF2-40B4-BE49-F238E27FC236}">
                <a16:creationId xmlns:a16="http://schemas.microsoft.com/office/drawing/2014/main" id="{CBE033CB-6817-5B41-8076-F1E4846C3AAA}"/>
              </a:ext>
            </a:extLst>
          </p:cNvPr>
          <p:cNvSpPr>
            <a:spLocks noGrp="1"/>
          </p:cNvSpPr>
          <p:nvPr>
            <p:ph type="body" sz="quarter" idx="21" hasCustomPrompt="1"/>
          </p:nvPr>
        </p:nvSpPr>
        <p:spPr>
          <a:xfrm>
            <a:off x="5884391" y="3328450"/>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30" name="Text Placeholder 2">
            <a:extLst>
              <a:ext uri="{FF2B5EF4-FFF2-40B4-BE49-F238E27FC236}">
                <a16:creationId xmlns:a16="http://schemas.microsoft.com/office/drawing/2014/main" id="{604871AA-5EE3-AA41-A7DD-5BF570DB6022}"/>
              </a:ext>
            </a:extLst>
          </p:cNvPr>
          <p:cNvSpPr>
            <a:spLocks noGrp="1"/>
          </p:cNvSpPr>
          <p:nvPr>
            <p:ph type="body" sz="quarter" idx="22" hasCustomPrompt="1"/>
          </p:nvPr>
        </p:nvSpPr>
        <p:spPr>
          <a:xfrm>
            <a:off x="5884391" y="3734220"/>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31" name="Picture Placeholder 9">
            <a:extLst>
              <a:ext uri="{FF2B5EF4-FFF2-40B4-BE49-F238E27FC236}">
                <a16:creationId xmlns:a16="http://schemas.microsoft.com/office/drawing/2014/main" id="{C3EFAF5A-91C7-4547-A245-20E22DE727EA}"/>
              </a:ext>
            </a:extLst>
          </p:cNvPr>
          <p:cNvSpPr>
            <a:spLocks noGrp="1"/>
          </p:cNvSpPr>
          <p:nvPr>
            <p:ph type="pic" sz="quarter" idx="23" hasCustomPrompt="1"/>
          </p:nvPr>
        </p:nvSpPr>
        <p:spPr>
          <a:xfrm>
            <a:off x="3464419" y="2821158"/>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32" name="Text Placeholder 2">
            <a:extLst>
              <a:ext uri="{FF2B5EF4-FFF2-40B4-BE49-F238E27FC236}">
                <a16:creationId xmlns:a16="http://schemas.microsoft.com/office/drawing/2014/main" id="{3370E934-D164-4044-A65A-F4594D3825A3}"/>
              </a:ext>
            </a:extLst>
          </p:cNvPr>
          <p:cNvSpPr>
            <a:spLocks noGrp="1"/>
          </p:cNvSpPr>
          <p:nvPr>
            <p:ph type="body" sz="quarter" idx="24" hasCustomPrompt="1"/>
          </p:nvPr>
        </p:nvSpPr>
        <p:spPr>
          <a:xfrm>
            <a:off x="3214695" y="5573815"/>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33" name="Text Placeholder 2">
            <a:extLst>
              <a:ext uri="{FF2B5EF4-FFF2-40B4-BE49-F238E27FC236}">
                <a16:creationId xmlns:a16="http://schemas.microsoft.com/office/drawing/2014/main" id="{7813554C-E57F-6643-AE3A-1CFF12EE3C1C}"/>
              </a:ext>
            </a:extLst>
          </p:cNvPr>
          <p:cNvSpPr>
            <a:spLocks noGrp="1"/>
          </p:cNvSpPr>
          <p:nvPr>
            <p:ph type="body" sz="quarter" idx="25" hasCustomPrompt="1"/>
          </p:nvPr>
        </p:nvSpPr>
        <p:spPr>
          <a:xfrm>
            <a:off x="3214695" y="5979585"/>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39" name="Picture Placeholder 9">
            <a:extLst>
              <a:ext uri="{FF2B5EF4-FFF2-40B4-BE49-F238E27FC236}">
                <a16:creationId xmlns:a16="http://schemas.microsoft.com/office/drawing/2014/main" id="{D1104A66-4B70-8F46-8BB6-FB56845B8D35}"/>
              </a:ext>
            </a:extLst>
          </p:cNvPr>
          <p:cNvSpPr>
            <a:spLocks noGrp="1"/>
          </p:cNvSpPr>
          <p:nvPr>
            <p:ph type="pic" sz="quarter" idx="26" hasCustomPrompt="1"/>
          </p:nvPr>
        </p:nvSpPr>
        <p:spPr>
          <a:xfrm>
            <a:off x="8821727" y="2821158"/>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40" name="Text Placeholder 2">
            <a:extLst>
              <a:ext uri="{FF2B5EF4-FFF2-40B4-BE49-F238E27FC236}">
                <a16:creationId xmlns:a16="http://schemas.microsoft.com/office/drawing/2014/main" id="{D8BCA0EA-8559-BA40-8B74-A4A68072AA04}"/>
              </a:ext>
            </a:extLst>
          </p:cNvPr>
          <p:cNvSpPr>
            <a:spLocks noGrp="1"/>
          </p:cNvSpPr>
          <p:nvPr>
            <p:ph type="body" sz="quarter" idx="27" hasCustomPrompt="1"/>
          </p:nvPr>
        </p:nvSpPr>
        <p:spPr>
          <a:xfrm>
            <a:off x="8572003" y="5573815"/>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41" name="Text Placeholder 2">
            <a:extLst>
              <a:ext uri="{FF2B5EF4-FFF2-40B4-BE49-F238E27FC236}">
                <a16:creationId xmlns:a16="http://schemas.microsoft.com/office/drawing/2014/main" id="{9F3B3277-41D7-674A-83D9-7E415050AD85}"/>
              </a:ext>
            </a:extLst>
          </p:cNvPr>
          <p:cNvSpPr>
            <a:spLocks noGrp="1"/>
          </p:cNvSpPr>
          <p:nvPr>
            <p:ph type="body" sz="quarter" idx="28" hasCustomPrompt="1"/>
          </p:nvPr>
        </p:nvSpPr>
        <p:spPr>
          <a:xfrm>
            <a:off x="8572003" y="5979585"/>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4" name="TextBox 3">
            <a:extLst>
              <a:ext uri="{FF2B5EF4-FFF2-40B4-BE49-F238E27FC236}">
                <a16:creationId xmlns:a16="http://schemas.microsoft.com/office/drawing/2014/main" id="{EA7924FA-2389-27B0-5C73-09A22D551C34}"/>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5" name="TextBox 4">
            <a:extLst>
              <a:ext uri="{FF2B5EF4-FFF2-40B4-BE49-F238E27FC236}">
                <a16:creationId xmlns:a16="http://schemas.microsoft.com/office/drawing/2014/main" id="{9CB21AB4-D8BE-61E7-26CA-BB0445066D37}"/>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6" name="Rectangle 5">
            <a:extLst>
              <a:ext uri="{FF2B5EF4-FFF2-40B4-BE49-F238E27FC236}">
                <a16:creationId xmlns:a16="http://schemas.microsoft.com/office/drawing/2014/main" id="{FDD93976-8BD0-7050-ED41-90880FDA6DC2}"/>
              </a:ext>
            </a:extLst>
          </p:cNvPr>
          <p:cNvSpPr>
            <a:spLocks noGrp="1" noRot="1" noMove="1" noResize="1" noEditPoints="1" noAdjustHandles="1" noChangeArrowheads="1" noChangeShapeType="1"/>
          </p:cNvSpPr>
          <p:nvPr/>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C95309F0-BCD3-66E5-1A3E-9528850F1234}"/>
              </a:ext>
            </a:extLst>
          </p:cNvPr>
          <p:cNvSpPr/>
          <p:nvPr userDrawn="1"/>
        </p:nvSpPr>
        <p:spPr>
          <a:xfrm>
            <a:off x="1" y="2955234"/>
            <a:ext cx="12192000" cy="3902765"/>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BCA8E5D4-67D9-CFD2-952D-74E6D358F063}"/>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8" name="TextBox 7">
            <a:extLst>
              <a:ext uri="{FF2B5EF4-FFF2-40B4-BE49-F238E27FC236}">
                <a16:creationId xmlns:a16="http://schemas.microsoft.com/office/drawing/2014/main" id="{AEEAA694-B23C-3CD0-4D5E-1677463175B9}"/>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9" name="Rectangle 8">
            <a:extLst>
              <a:ext uri="{FF2B5EF4-FFF2-40B4-BE49-F238E27FC236}">
                <a16:creationId xmlns:a16="http://schemas.microsoft.com/office/drawing/2014/main" id="{A3C5299F-134B-3FF6-49AB-F84E2922AD8C}"/>
              </a:ext>
            </a:extLst>
          </p:cNvPr>
          <p:cNvSpPr/>
          <p:nvPr userDrawn="1"/>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9113790"/>
      </p:ext>
    </p:extLst>
  </p:cSld>
  <p:clrMapOvr>
    <a:masterClrMapping/>
  </p:clrMapOvr>
  <p:extLst>
    <p:ext uri="{DCECCB84-F9BA-43D5-87BE-67443E8EF086}">
      <p15:sldGuideLst xmlns:p15="http://schemas.microsoft.com/office/powerpoint/2012/main">
        <p15:guide id="4" orient="horz" pos="2160">
          <p15:clr>
            <a:srgbClr val="FBAE40"/>
          </p15:clr>
        </p15:guide>
        <p15:guide id="5" pos="384">
          <p15:clr>
            <a:srgbClr val="FBAE40"/>
          </p15:clr>
        </p15:guide>
        <p15:guide id="6" pos="732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Transition - A">
    <p:bg>
      <p:bgPr>
        <a:solidFill>
          <a:schemeClr val="accent1"/>
        </a:solidFill>
        <a:effectLst/>
      </p:bgPr>
    </p:bg>
    <p:spTree>
      <p:nvGrpSpPr>
        <p:cNvPr id="1" name=""/>
        <p:cNvGrpSpPr/>
        <p:nvPr/>
      </p:nvGrpSpPr>
      <p:grpSpPr>
        <a:xfrm>
          <a:off x="0" y="0"/>
          <a:ext cx="0" cy="0"/>
          <a:chOff x="0" y="0"/>
          <a:chExt cx="0" cy="0"/>
        </a:xfrm>
      </p:grpSpPr>
      <p:pic>
        <p:nvPicPr>
          <p:cNvPr id="10" name="Picture 9" descr="A group of colorful rectangles&#10;&#10;AI-generated content may be incorrect.">
            <a:extLst>
              <a:ext uri="{FF2B5EF4-FFF2-40B4-BE49-F238E27FC236}">
                <a16:creationId xmlns:a16="http://schemas.microsoft.com/office/drawing/2014/main" id="{BB92E20A-5122-5DAC-B5A6-96D8F0518DA6}"/>
              </a:ext>
            </a:extLst>
          </p:cNvPr>
          <p:cNvPicPr>
            <a:picLocks noChangeAspect="1"/>
          </p:cNvPicPr>
          <p:nvPr/>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03A92AEB-AB39-A4CB-68A1-157C2B730784}"/>
              </a:ext>
            </a:extLst>
          </p:cNvPr>
          <p:cNvSpPr>
            <a:spLocks noGrp="1"/>
          </p:cNvSpPr>
          <p:nvPr>
            <p:ph type="body" sz="quarter" idx="10" hasCustomPrompt="1"/>
          </p:nvPr>
        </p:nvSpPr>
        <p:spPr>
          <a:xfrm>
            <a:off x="609600" y="2193671"/>
            <a:ext cx="10972800" cy="2463800"/>
          </a:xfrm>
        </p:spPr>
        <p:txBody>
          <a:bodyPr anchor="ctr" anchorCtr="0"/>
          <a:lstStyle>
            <a:lvl1pPr algn="ctr">
              <a:defRPr sz="5000"/>
            </a:lvl1pPr>
            <a:lvl2pPr marL="176212" indent="0">
              <a:buFont typeface="Arial" panose="020B0604020202020204" pitchFamily="34" charset="0"/>
              <a:buNone/>
              <a:defRPr/>
            </a:lvl2pPr>
            <a:lvl3pPr marL="519112" indent="-342900">
              <a:buFont typeface="Arial" panose="020B0604020202020204" pitchFamily="34" charset="0"/>
              <a:buChar char="•"/>
              <a:defRPr/>
            </a:lvl3pPr>
            <a:lvl4pPr marL="519112" indent="-342900">
              <a:buFont typeface="Arial" panose="020B0604020202020204" pitchFamily="34" charset="0"/>
              <a:buChar char="•"/>
              <a:defRPr/>
            </a:lvl4pPr>
            <a:lvl5pPr marL="519112" indent="-342900">
              <a:buFont typeface="Arial" panose="020B0604020202020204" pitchFamily="34" charset="0"/>
              <a:buChar char="•"/>
              <a:defRPr/>
            </a:lvl5pPr>
          </a:lstStyle>
          <a:p>
            <a:pPr lvl="0"/>
            <a:r>
              <a:rPr lang="en-US"/>
              <a:t>Breaker Slide</a:t>
            </a:r>
          </a:p>
        </p:txBody>
      </p:sp>
      <p:sp>
        <p:nvSpPr>
          <p:cNvPr id="4" name="TextBox 3">
            <a:extLst>
              <a:ext uri="{FF2B5EF4-FFF2-40B4-BE49-F238E27FC236}">
                <a16:creationId xmlns:a16="http://schemas.microsoft.com/office/drawing/2014/main" id="{7824FEC9-EBA1-464A-97EF-CD22E474F91E}"/>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6" name="TextBox 5">
            <a:extLst>
              <a:ext uri="{FF2B5EF4-FFF2-40B4-BE49-F238E27FC236}">
                <a16:creationId xmlns:a16="http://schemas.microsoft.com/office/drawing/2014/main" id="{66645F83-4BCA-4647-A7E2-AD7E7C51438F}"/>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pic>
        <p:nvPicPr>
          <p:cNvPr id="2" name="Picture 1" descr="A group of colorful rectangles&#10;&#10;AI-generated content may be incorrect.">
            <a:extLst>
              <a:ext uri="{FF2B5EF4-FFF2-40B4-BE49-F238E27FC236}">
                <a16:creationId xmlns:a16="http://schemas.microsoft.com/office/drawing/2014/main" id="{BD3A200C-03D1-733C-4508-71078CDE5BC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8878A50C-1C03-F050-58C3-DAF07A9374A4}"/>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7" name="TextBox 6">
            <a:extLst>
              <a:ext uri="{FF2B5EF4-FFF2-40B4-BE49-F238E27FC236}">
                <a16:creationId xmlns:a16="http://schemas.microsoft.com/office/drawing/2014/main" id="{7FC3A3AF-13EA-170E-56A1-EE0F1442BCDD}"/>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88840093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Transition - B">
    <p:bg>
      <p:bgPr>
        <a:solidFill>
          <a:schemeClr val="accent2"/>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0EE3781-A6EB-948C-82B1-E3966A416588}"/>
              </a:ext>
            </a:extLst>
          </p:cNvPr>
          <p:cNvPicPr>
            <a:picLocks noChangeAspect="1"/>
          </p:cNvPicPr>
          <p:nvPr/>
        </p:nvPicPr>
        <p:blipFill>
          <a:blip r:embed="rId2"/>
          <a:src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03A92AEB-AB39-A4CB-68A1-157C2B730784}"/>
              </a:ext>
            </a:extLst>
          </p:cNvPr>
          <p:cNvSpPr>
            <a:spLocks noGrp="1"/>
          </p:cNvSpPr>
          <p:nvPr>
            <p:ph type="body" sz="quarter" idx="10" hasCustomPrompt="1"/>
          </p:nvPr>
        </p:nvSpPr>
        <p:spPr>
          <a:xfrm>
            <a:off x="609600" y="2193671"/>
            <a:ext cx="10972800" cy="2463800"/>
          </a:xfrm>
        </p:spPr>
        <p:txBody>
          <a:bodyPr anchor="ctr" anchorCtr="0"/>
          <a:lstStyle>
            <a:lvl1pPr algn="ctr">
              <a:defRPr sz="5000"/>
            </a:lvl1pPr>
            <a:lvl2pPr marL="176212" indent="0">
              <a:buFont typeface="Arial" panose="020B0604020202020204" pitchFamily="34" charset="0"/>
              <a:buNone/>
              <a:defRPr/>
            </a:lvl2pPr>
            <a:lvl3pPr marL="519112" indent="-342900">
              <a:buFont typeface="Arial" panose="020B0604020202020204" pitchFamily="34" charset="0"/>
              <a:buChar char="•"/>
              <a:defRPr/>
            </a:lvl3pPr>
            <a:lvl4pPr marL="519112" indent="-342900">
              <a:buFont typeface="Arial" panose="020B0604020202020204" pitchFamily="34" charset="0"/>
              <a:buChar char="•"/>
              <a:defRPr/>
            </a:lvl4pPr>
            <a:lvl5pPr marL="519112" indent="-342900">
              <a:buFont typeface="Arial" panose="020B0604020202020204" pitchFamily="34" charset="0"/>
              <a:buChar char="•"/>
              <a:defRPr/>
            </a:lvl5pPr>
          </a:lstStyle>
          <a:p>
            <a:pPr lvl="0"/>
            <a:r>
              <a:rPr lang="en-US"/>
              <a:t>Breaker Slide</a:t>
            </a:r>
          </a:p>
        </p:txBody>
      </p:sp>
      <p:sp>
        <p:nvSpPr>
          <p:cNvPr id="4" name="TextBox 3">
            <a:extLst>
              <a:ext uri="{FF2B5EF4-FFF2-40B4-BE49-F238E27FC236}">
                <a16:creationId xmlns:a16="http://schemas.microsoft.com/office/drawing/2014/main" id="{7824FEC9-EBA1-464A-97EF-CD22E474F91E}"/>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6" name="TextBox 5">
            <a:extLst>
              <a:ext uri="{FF2B5EF4-FFF2-40B4-BE49-F238E27FC236}">
                <a16:creationId xmlns:a16="http://schemas.microsoft.com/office/drawing/2014/main" id="{66645F83-4BCA-4647-A7E2-AD7E7C51438F}"/>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pic>
        <p:nvPicPr>
          <p:cNvPr id="5" name="Picture 4">
            <a:extLst>
              <a:ext uri="{FF2B5EF4-FFF2-40B4-BE49-F238E27FC236}">
                <a16:creationId xmlns:a16="http://schemas.microsoft.com/office/drawing/2014/main" id="{49150878-E1C6-7A1F-AE4D-346D34DFEC19}"/>
              </a:ext>
            </a:extLst>
          </p:cNvPr>
          <p:cNvPicPr>
            <a:picLocks noChangeAspect="1"/>
          </p:cNvPicPr>
          <p:nvPr userDrawn="1"/>
        </p:nvPicPr>
        <p:blipFill>
          <a:blip r:embed="rId2"/>
          <a:src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FEF9D4D8-BFF4-1DB7-C3E2-51D391E831C3}"/>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8" name="TextBox 7">
            <a:extLst>
              <a:ext uri="{FF2B5EF4-FFF2-40B4-BE49-F238E27FC236}">
                <a16:creationId xmlns:a16="http://schemas.microsoft.com/office/drawing/2014/main" id="{1275699D-4A7B-3DA0-2A0E-3C61E9DDA982}"/>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328854492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Transition - C">
    <p:bg>
      <p:bgPr>
        <a:solidFill>
          <a:srgbClr val="FF8303"/>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D351D4F-7411-790E-B3B9-435692C40B47}"/>
              </a:ext>
            </a:extLst>
          </p:cNvPr>
          <p:cNvPicPr>
            <a:picLocks noChangeAspect="1"/>
          </p:cNvPicPr>
          <p:nvPr/>
        </p:nvPicPr>
        <p:blipFill>
          <a:blip r:embed="rId2"/>
          <a:src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03A92AEB-AB39-A4CB-68A1-157C2B730784}"/>
              </a:ext>
            </a:extLst>
          </p:cNvPr>
          <p:cNvSpPr>
            <a:spLocks noGrp="1"/>
          </p:cNvSpPr>
          <p:nvPr>
            <p:ph type="body" sz="quarter" idx="10" hasCustomPrompt="1"/>
          </p:nvPr>
        </p:nvSpPr>
        <p:spPr>
          <a:xfrm>
            <a:off x="609600" y="2193671"/>
            <a:ext cx="10972800" cy="2463800"/>
          </a:xfrm>
        </p:spPr>
        <p:txBody>
          <a:bodyPr anchor="ctr" anchorCtr="0"/>
          <a:lstStyle>
            <a:lvl1pPr algn="ctr">
              <a:defRPr sz="5000"/>
            </a:lvl1pPr>
            <a:lvl2pPr marL="176212" indent="0">
              <a:buFont typeface="Arial" panose="020B0604020202020204" pitchFamily="34" charset="0"/>
              <a:buNone/>
              <a:defRPr/>
            </a:lvl2pPr>
            <a:lvl3pPr marL="519112" indent="-342900">
              <a:buFont typeface="Arial" panose="020B0604020202020204" pitchFamily="34" charset="0"/>
              <a:buChar char="•"/>
              <a:defRPr/>
            </a:lvl3pPr>
            <a:lvl4pPr marL="519112" indent="-342900">
              <a:buFont typeface="Arial" panose="020B0604020202020204" pitchFamily="34" charset="0"/>
              <a:buChar char="•"/>
              <a:defRPr/>
            </a:lvl4pPr>
            <a:lvl5pPr marL="519112" indent="-342900">
              <a:buFont typeface="Arial" panose="020B0604020202020204" pitchFamily="34" charset="0"/>
              <a:buChar char="•"/>
              <a:defRPr/>
            </a:lvl5pPr>
          </a:lstStyle>
          <a:p>
            <a:pPr lvl="0"/>
            <a:r>
              <a:rPr lang="en-US"/>
              <a:t>Breaker Slide</a:t>
            </a:r>
          </a:p>
        </p:txBody>
      </p:sp>
      <p:sp>
        <p:nvSpPr>
          <p:cNvPr id="4" name="TextBox 3">
            <a:extLst>
              <a:ext uri="{FF2B5EF4-FFF2-40B4-BE49-F238E27FC236}">
                <a16:creationId xmlns:a16="http://schemas.microsoft.com/office/drawing/2014/main" id="{7824FEC9-EBA1-464A-97EF-CD22E474F91E}"/>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6" name="TextBox 5">
            <a:extLst>
              <a:ext uri="{FF2B5EF4-FFF2-40B4-BE49-F238E27FC236}">
                <a16:creationId xmlns:a16="http://schemas.microsoft.com/office/drawing/2014/main" id="{66645F83-4BCA-4647-A7E2-AD7E7C51438F}"/>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pic>
        <p:nvPicPr>
          <p:cNvPr id="5" name="Picture 4">
            <a:extLst>
              <a:ext uri="{FF2B5EF4-FFF2-40B4-BE49-F238E27FC236}">
                <a16:creationId xmlns:a16="http://schemas.microsoft.com/office/drawing/2014/main" id="{0E5218E2-2790-A14F-AAD0-A51B0D970636}"/>
              </a:ext>
            </a:extLst>
          </p:cNvPr>
          <p:cNvPicPr>
            <a:picLocks noChangeAspect="1"/>
          </p:cNvPicPr>
          <p:nvPr userDrawn="1"/>
        </p:nvPicPr>
        <p:blipFill>
          <a:blip r:embed="rId2"/>
          <a:src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C69C84A6-A336-9DE8-1C8F-E100D2BE9939}"/>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8" name="TextBox 7">
            <a:extLst>
              <a:ext uri="{FF2B5EF4-FFF2-40B4-BE49-F238E27FC236}">
                <a16:creationId xmlns:a16="http://schemas.microsoft.com/office/drawing/2014/main" id="{35A3A884-157D-7296-9BB0-7D0BCCBA7DAC}"/>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18848405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nk Bold Statemen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4661FEF-05A9-3543-85ED-3131AB6B57CA}"/>
              </a:ext>
            </a:extLst>
          </p:cNvPr>
          <p:cNvSpPr>
            <a:spLocks noGrp="1"/>
          </p:cNvSpPr>
          <p:nvPr>
            <p:ph type="pic" sz="quarter" idx="10" hasCustomPrompt="1"/>
          </p:nvPr>
        </p:nvSpPr>
        <p:spPr>
          <a:xfrm>
            <a:off x="0" y="0"/>
            <a:ext cx="12192000" cy="6858000"/>
          </a:xfrm>
        </p:spPr>
        <p:txBody>
          <a:bodyPr anchor="ctr"/>
          <a:lstStyle>
            <a:lvl1pPr marL="0" indent="0" algn="ctr">
              <a:buNone/>
              <a:defRPr/>
            </a:lvl1pPr>
          </a:lstStyle>
          <a:p>
            <a:r>
              <a:rPr lang="en-US"/>
              <a:t>Click here to insert your image</a:t>
            </a:r>
          </a:p>
        </p:txBody>
      </p:sp>
    </p:spTree>
    <p:extLst>
      <p:ext uri="{BB962C8B-B14F-4D97-AF65-F5344CB8AC3E}">
        <p14:creationId xmlns:p14="http://schemas.microsoft.com/office/powerpoint/2010/main" val="815083843"/>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Image Feature - Lef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CA4AB94-D9FA-2B4B-AD4F-460B8552EF3D}"/>
              </a:ext>
            </a:extLst>
          </p:cNvPr>
          <p:cNvSpPr>
            <a:spLocks noGrp="1"/>
          </p:cNvSpPr>
          <p:nvPr>
            <p:ph type="pic" sz="quarter" idx="14" hasCustomPrompt="1"/>
          </p:nvPr>
        </p:nvSpPr>
        <p:spPr>
          <a:xfrm>
            <a:off x="0" y="0"/>
            <a:ext cx="6096000" cy="6858000"/>
          </a:xfrm>
        </p:spPr>
        <p:txBody>
          <a:bodyPr anchor="ctr"/>
          <a:lstStyle>
            <a:lvl1pPr marL="0" indent="0" algn="ctr">
              <a:buNone/>
              <a:defRPr/>
            </a:lvl1pPr>
          </a:lstStyle>
          <a:p>
            <a:r>
              <a:rPr lang="en-US"/>
              <a:t>Click icon to insert image</a:t>
            </a:r>
          </a:p>
        </p:txBody>
      </p:sp>
      <p:sp>
        <p:nvSpPr>
          <p:cNvPr id="4" name="Text Placeholder 19">
            <a:extLst>
              <a:ext uri="{FF2B5EF4-FFF2-40B4-BE49-F238E27FC236}">
                <a16:creationId xmlns:a16="http://schemas.microsoft.com/office/drawing/2014/main" id="{FE3740D4-5094-6CDC-1661-21B61F665F7E}"/>
              </a:ext>
            </a:extLst>
          </p:cNvPr>
          <p:cNvSpPr>
            <a:spLocks noGrp="1"/>
          </p:cNvSpPr>
          <p:nvPr>
            <p:ph type="body" sz="quarter" idx="12" hasCustomPrompt="1"/>
          </p:nvPr>
        </p:nvSpPr>
        <p:spPr>
          <a:xfrm>
            <a:off x="6684579" y="2736502"/>
            <a:ext cx="4897821" cy="1384995"/>
          </a:xfrm>
        </p:spPr>
        <p:txBody>
          <a:bodyPr wrap="square" anchor="ctr">
            <a:spAutoFit/>
          </a:bodyPr>
          <a:lstStyle>
            <a:lvl1pPr marL="0" indent="0">
              <a:lnSpc>
                <a:spcPct val="100000"/>
              </a:lnSpc>
              <a:buNone/>
              <a:defRPr sz="2800" i="0"/>
            </a:lvl1pPr>
          </a:lstStyle>
          <a:p>
            <a:r>
              <a:rPr lang="en-US" b="0"/>
              <a:t>Lorem ipsum dolor sit </a:t>
            </a:r>
            <a:r>
              <a:rPr lang="en-US" b="0" err="1"/>
              <a:t>amet</a:t>
            </a:r>
            <a:r>
              <a:rPr lang="en-US" b="0"/>
              <a:t>, </a:t>
            </a:r>
            <a:r>
              <a:rPr lang="en-US" b="0" err="1"/>
              <a:t>consectetur</a:t>
            </a:r>
            <a:r>
              <a:rPr lang="en-US" b="0"/>
              <a:t> </a:t>
            </a:r>
            <a:r>
              <a:rPr lang="en-US" b="0" err="1"/>
              <a:t>adipiscing</a:t>
            </a:r>
            <a:r>
              <a:rPr lang="en-US" b="0"/>
              <a:t> </a:t>
            </a:r>
            <a:r>
              <a:rPr lang="en-US" b="0" err="1"/>
              <a:t>elit</a:t>
            </a:r>
            <a:r>
              <a:rPr lang="en-US" b="0"/>
              <a:t>, sed do </a:t>
            </a:r>
            <a:r>
              <a:rPr lang="en-US" b="0" err="1"/>
              <a:t>eiusmod</a:t>
            </a:r>
            <a:r>
              <a:rPr lang="en-US" b="0"/>
              <a:t> </a:t>
            </a:r>
            <a:r>
              <a:rPr lang="en-US" b="0" err="1"/>
              <a:t>tempor</a:t>
            </a:r>
            <a:r>
              <a:rPr lang="en-US" b="0"/>
              <a:t>.</a:t>
            </a:r>
            <a:endParaRPr lang="en-US"/>
          </a:p>
        </p:txBody>
      </p:sp>
    </p:spTree>
    <p:extLst>
      <p:ext uri="{BB962C8B-B14F-4D97-AF65-F5344CB8AC3E}">
        <p14:creationId xmlns:p14="http://schemas.microsoft.com/office/powerpoint/2010/main" val="1204748372"/>
      </p:ext>
    </p:extLst>
  </p:cSld>
  <p:clrMapOvr>
    <a:masterClrMapping/>
  </p:clrMapOvr>
  <p:extLst>
    <p:ext uri="{DCECCB84-F9BA-43D5-87BE-67443E8EF086}">
      <p15:sldGuideLst xmlns:p15="http://schemas.microsoft.com/office/powerpoint/2012/main">
        <p15:guide id="3" orient="horz" pos="1512">
          <p15:clr>
            <a:srgbClr val="FBAE40"/>
          </p15:clr>
        </p15:guide>
        <p15:guide id="4"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Agenda - B">
    <p:bg>
      <p:bgPr>
        <a:solidFill>
          <a:schemeClr val="accent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A8CB8F-07A4-7A8A-CF44-D8E81925C0B4}"/>
              </a:ext>
            </a:extLst>
          </p:cNvPr>
          <p:cNvSpPr/>
          <p:nvPr/>
        </p:nvSpPr>
        <p:spPr>
          <a:xfrm>
            <a:off x="5802594" y="0"/>
            <a:ext cx="6389406" cy="6858000"/>
          </a:xfrm>
          <a:prstGeom prst="rect">
            <a:avLst/>
          </a:prstGeom>
          <a:solidFill>
            <a:schemeClr val="bg2"/>
          </a:solidFill>
          <a:effectLst>
            <a:outerShdw blurRad="50800" algn="ctr" rotWithShape="0">
              <a:prstClr val="black">
                <a:alpha val="10000"/>
              </a:prstClr>
            </a:outerShdw>
          </a:effectLst>
        </p:spPr>
        <p:txBody>
          <a:bodyPr vert="horz" lIns="91440" tIns="91440" rIns="182880" bIns="91440" rtlCol="0" anchor="ctr">
            <a:normAutofit/>
          </a:bodyPr>
          <a:lstStyle/>
          <a:p>
            <a:pPr lvl="0" indent="0">
              <a:lnSpc>
                <a:spcPct val="100000"/>
              </a:lnSpc>
              <a:spcBef>
                <a:spcPts val="1000"/>
              </a:spcBef>
              <a:buFont typeface="Wingdings" pitchFamily="2" charset="2"/>
              <a:buNone/>
            </a:pPr>
            <a:endParaRPr lang="en-US" sz="2000" b="1" i="0">
              <a:solidFill>
                <a:schemeClr val="tx1"/>
              </a:solidFill>
              <a:latin typeface="Arial" panose="020B0604020202020204" pitchFamily="34" charset="0"/>
              <a:cs typeface="Arial" panose="020B0604020202020204" pitchFamily="34" charset="0"/>
            </a:endParaRPr>
          </a:p>
        </p:txBody>
      </p:sp>
      <p:sp>
        <p:nvSpPr>
          <p:cNvPr id="4" name="Text Placeholder 6">
            <a:extLst>
              <a:ext uri="{FF2B5EF4-FFF2-40B4-BE49-F238E27FC236}">
                <a16:creationId xmlns:a16="http://schemas.microsoft.com/office/drawing/2014/main" id="{6434D2BC-84CA-BC4C-B24C-110E93E4C840}"/>
              </a:ext>
            </a:extLst>
          </p:cNvPr>
          <p:cNvSpPr>
            <a:spLocks noGrp="1"/>
          </p:cNvSpPr>
          <p:nvPr>
            <p:ph type="body" sz="quarter" idx="16" hasCustomPrompt="1"/>
          </p:nvPr>
        </p:nvSpPr>
        <p:spPr>
          <a:xfrm>
            <a:off x="609601" y="3127248"/>
            <a:ext cx="2083262" cy="605150"/>
          </a:xfrm>
        </p:spPr>
        <p:txBody>
          <a:bodyPr anchor="ctr">
            <a:noAutofit/>
          </a:bodyPr>
          <a:lstStyle>
            <a:lvl1pPr marL="0" indent="0" algn="ctr">
              <a:buFontTx/>
              <a:buNone/>
              <a:defRPr sz="3200" b="1" i="0">
                <a:solidFill>
                  <a:schemeClr val="bg1"/>
                </a:solidFill>
                <a:latin typeface="Arial" panose="020B0604020202020204" pitchFamily="34" charset="0"/>
                <a:cs typeface="Arial" panose="020B0604020202020204" pitchFamily="34" charset="0"/>
              </a:defRPr>
            </a:lvl1pPr>
          </a:lstStyle>
          <a:p>
            <a:r>
              <a:rPr lang="en-US"/>
              <a:t>Agenda</a:t>
            </a:r>
          </a:p>
        </p:txBody>
      </p:sp>
      <p:sp>
        <p:nvSpPr>
          <p:cNvPr id="6" name="TextBox 5">
            <a:extLst>
              <a:ext uri="{FF2B5EF4-FFF2-40B4-BE49-F238E27FC236}">
                <a16:creationId xmlns:a16="http://schemas.microsoft.com/office/drawing/2014/main" id="{4E6B679F-AEB8-5A45-94F3-577BE621525A}"/>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2026</a:t>
            </a:fld>
            <a:r>
              <a:rPr lang="en-US" sz="800">
                <a:solidFill>
                  <a:schemeClr val="bg1"/>
                </a:solidFill>
                <a:cs typeface="Arial" panose="020B0604020202020204" pitchFamily="34" charset="0"/>
              </a:rPr>
              <a:t> Ivanti. All rights reserved.</a:t>
            </a:r>
          </a:p>
        </p:txBody>
      </p:sp>
      <p:sp>
        <p:nvSpPr>
          <p:cNvPr id="3" name="TextBox 2">
            <a:extLst>
              <a:ext uri="{FF2B5EF4-FFF2-40B4-BE49-F238E27FC236}">
                <a16:creationId xmlns:a16="http://schemas.microsoft.com/office/drawing/2014/main" id="{842605B5-620A-696A-00AB-051B2259BB8F}"/>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8" name="Text Placeholder 2">
            <a:extLst>
              <a:ext uri="{FF2B5EF4-FFF2-40B4-BE49-F238E27FC236}">
                <a16:creationId xmlns:a16="http://schemas.microsoft.com/office/drawing/2014/main" id="{F95B8AE7-F564-62B2-F9CD-AB8DADEA1B16}"/>
              </a:ext>
            </a:extLst>
          </p:cNvPr>
          <p:cNvSpPr>
            <a:spLocks noGrp="1"/>
          </p:cNvSpPr>
          <p:nvPr>
            <p:ph type="body" sz="quarter" idx="18" hasCustomPrompt="1"/>
          </p:nvPr>
        </p:nvSpPr>
        <p:spPr>
          <a:xfrm>
            <a:off x="3331923" y="444381"/>
            <a:ext cx="8409388" cy="5973511"/>
          </a:xfrm>
          <a:prstGeom prst="roundRect">
            <a:avLst>
              <a:gd name="adj" fmla="val 6244"/>
            </a:avLst>
          </a:prstGeom>
          <a:solidFill>
            <a:schemeClr val="bg1"/>
          </a:solidFill>
          <a:effectLst>
            <a:outerShdw blurRad="254000" sx="102000" sy="102000" algn="ctr" rotWithShape="0">
              <a:prstClr val="black">
                <a:alpha val="10000"/>
              </a:prstClr>
            </a:outerShdw>
          </a:effectLst>
        </p:spPr>
        <p:txBody>
          <a:bodyPr vert="horz" lIns="91440" tIns="91440" rIns="182880" bIns="91440" rtlCol="0" anchor="ctr">
            <a:normAutofit/>
          </a:bodyPr>
          <a:lstStyle>
            <a:lvl1pPr>
              <a:defRPr lang="en-US" sz="2000"/>
            </a:lvl1pPr>
          </a:lstStyle>
          <a:p>
            <a:pPr lvl="0"/>
            <a:r>
              <a:rPr lang="en-US"/>
              <a:t>Items to be discussed</a:t>
            </a:r>
          </a:p>
        </p:txBody>
      </p:sp>
      <p:sp>
        <p:nvSpPr>
          <p:cNvPr id="5" name="Rectangle 4">
            <a:extLst>
              <a:ext uri="{FF2B5EF4-FFF2-40B4-BE49-F238E27FC236}">
                <a16:creationId xmlns:a16="http://schemas.microsoft.com/office/drawing/2014/main" id="{BCBD5FC1-90D1-6EF7-950F-9540B7100384}"/>
              </a:ext>
            </a:extLst>
          </p:cNvPr>
          <p:cNvSpPr/>
          <p:nvPr userDrawn="1"/>
        </p:nvSpPr>
        <p:spPr>
          <a:xfrm>
            <a:off x="5802594" y="0"/>
            <a:ext cx="6389406" cy="6858000"/>
          </a:xfrm>
          <a:prstGeom prst="rect">
            <a:avLst/>
          </a:prstGeom>
          <a:solidFill>
            <a:schemeClr val="bg2"/>
          </a:solidFill>
          <a:effectLst>
            <a:outerShdw blurRad="50800" algn="ctr" rotWithShape="0">
              <a:prstClr val="black">
                <a:alpha val="10000"/>
              </a:prstClr>
            </a:outerShdw>
          </a:effectLst>
        </p:spPr>
        <p:txBody>
          <a:bodyPr vert="horz" lIns="91440" tIns="91440" rIns="182880" bIns="91440" rtlCol="0" anchor="ctr">
            <a:normAutofit/>
          </a:bodyPr>
          <a:lstStyle/>
          <a:p>
            <a:pPr lvl="0" indent="0">
              <a:lnSpc>
                <a:spcPct val="100000"/>
              </a:lnSpc>
              <a:spcBef>
                <a:spcPts val="1000"/>
              </a:spcBef>
              <a:buFont typeface="Wingdings" pitchFamily="2" charset="2"/>
              <a:buNone/>
            </a:pPr>
            <a:endParaRPr lang="en-US" sz="2000" b="1" i="0">
              <a:solidFill>
                <a:schemeClr val="tx1"/>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B2433D36-CDDA-729A-83AB-8079BF16A202}"/>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2026</a:t>
            </a:fld>
            <a:r>
              <a:rPr lang="en-US" sz="800">
                <a:solidFill>
                  <a:schemeClr val="bg1"/>
                </a:solidFill>
                <a:cs typeface="Arial" panose="020B0604020202020204" pitchFamily="34" charset="0"/>
              </a:rPr>
              <a:t> Ivanti. All rights reserved.</a:t>
            </a:r>
          </a:p>
        </p:txBody>
      </p:sp>
      <p:sp>
        <p:nvSpPr>
          <p:cNvPr id="9" name="TextBox 8">
            <a:extLst>
              <a:ext uri="{FF2B5EF4-FFF2-40B4-BE49-F238E27FC236}">
                <a16:creationId xmlns:a16="http://schemas.microsoft.com/office/drawing/2014/main" id="{1EADB0E3-8B14-8952-4830-D623D3E225AC}"/>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20919252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guide id="7" orient="horz" pos="600">
          <p15:clr>
            <a:srgbClr val="FBAE40"/>
          </p15:clr>
        </p15:guide>
        <p15:guide id="8" pos="50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Image Feature - Right">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1DCB112C-5FE4-B04A-AF45-0FE5D56F6154}"/>
              </a:ext>
            </a:extLst>
          </p:cNvPr>
          <p:cNvSpPr>
            <a:spLocks noGrp="1"/>
          </p:cNvSpPr>
          <p:nvPr>
            <p:ph type="body" sz="quarter" idx="12" hasCustomPrompt="1"/>
          </p:nvPr>
        </p:nvSpPr>
        <p:spPr>
          <a:xfrm>
            <a:off x="609601" y="3167389"/>
            <a:ext cx="4813738" cy="523220"/>
          </a:xfrm>
        </p:spPr>
        <p:txBody>
          <a:bodyPr wrap="square" anchor="ctr">
            <a:spAutoFit/>
          </a:bodyPr>
          <a:lstStyle>
            <a:lvl1pPr marL="0" indent="0">
              <a:lnSpc>
                <a:spcPct val="100000"/>
              </a:lnSpc>
              <a:buNone/>
              <a:defRPr sz="2800" i="0"/>
            </a:lvl1pPr>
          </a:lstStyle>
          <a:p>
            <a:pPr lvl="0"/>
            <a:r>
              <a:rPr lang="en-US"/>
              <a:t>Hero Image</a:t>
            </a:r>
          </a:p>
        </p:txBody>
      </p:sp>
      <p:sp>
        <p:nvSpPr>
          <p:cNvPr id="7" name="Picture Placeholder 6">
            <a:extLst>
              <a:ext uri="{FF2B5EF4-FFF2-40B4-BE49-F238E27FC236}">
                <a16:creationId xmlns:a16="http://schemas.microsoft.com/office/drawing/2014/main" id="{1CA4AB94-D9FA-2B4B-AD4F-460B8552EF3D}"/>
              </a:ext>
            </a:extLst>
          </p:cNvPr>
          <p:cNvSpPr>
            <a:spLocks noGrp="1"/>
          </p:cNvSpPr>
          <p:nvPr>
            <p:ph type="pic" sz="quarter" idx="14" hasCustomPrompt="1"/>
          </p:nvPr>
        </p:nvSpPr>
        <p:spPr>
          <a:xfrm>
            <a:off x="6096000" y="0"/>
            <a:ext cx="6096000" cy="6858000"/>
          </a:xfrm>
        </p:spPr>
        <p:txBody>
          <a:bodyPr anchor="ctr"/>
          <a:lstStyle>
            <a:lvl1pPr marL="0" indent="0" algn="ctr">
              <a:buNone/>
              <a:defRPr/>
            </a:lvl1pPr>
          </a:lstStyle>
          <a:p>
            <a:r>
              <a:rPr lang="en-US"/>
              <a:t>Click icon to insert image</a:t>
            </a:r>
          </a:p>
        </p:txBody>
      </p:sp>
    </p:spTree>
    <p:extLst>
      <p:ext uri="{BB962C8B-B14F-4D97-AF65-F5344CB8AC3E}">
        <p14:creationId xmlns:p14="http://schemas.microsoft.com/office/powerpoint/2010/main" val="1571347674"/>
      </p:ext>
    </p:extLst>
  </p:cSld>
  <p:clrMapOvr>
    <a:masterClrMapping/>
  </p:clrMapOvr>
  <p:extLst>
    <p:ext uri="{DCECCB84-F9BA-43D5-87BE-67443E8EF086}">
      <p15:sldGuideLst xmlns:p15="http://schemas.microsoft.com/office/powerpoint/2012/main">
        <p15:guide id="3" orient="horz" pos="1512">
          <p15:clr>
            <a:srgbClr val="FBAE40"/>
          </p15:clr>
        </p15:guide>
        <p15:guide id="4"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Quote - Cool">
    <p:spTree>
      <p:nvGrpSpPr>
        <p:cNvPr id="1" name=""/>
        <p:cNvGrpSpPr/>
        <p:nvPr/>
      </p:nvGrpSpPr>
      <p:grpSpPr>
        <a:xfrm>
          <a:off x="0" y="0"/>
          <a:ext cx="0" cy="0"/>
          <a:chOff x="0" y="0"/>
          <a:chExt cx="0" cy="0"/>
        </a:xfrm>
      </p:grpSpPr>
      <p:pic>
        <p:nvPicPr>
          <p:cNvPr id="8" name="Picture 7" descr="A colorful lines on a black background&#10;&#10;AI-generated content may be incorrect.">
            <a:extLst>
              <a:ext uri="{FF2B5EF4-FFF2-40B4-BE49-F238E27FC236}">
                <a16:creationId xmlns:a16="http://schemas.microsoft.com/office/drawing/2014/main" id="{EDF115AC-A4B6-4BDA-E410-5DF4A1E2AD0E}"/>
              </a:ext>
            </a:extLst>
          </p:cNvPr>
          <p:cNvPicPr>
            <a:picLocks noChangeAspect="1"/>
          </p:cNvPicPr>
          <p:nvPr/>
        </p:nvPicPr>
        <p:blipFill>
          <a:blip r:embed="rId2"/>
          <a:stretch>
            <a:fillRect/>
          </a:stretch>
        </p:blipFill>
        <p:spPr>
          <a:xfrm>
            <a:off x="0" y="0"/>
            <a:ext cx="12192000" cy="6858000"/>
          </a:xfrm>
          <a:prstGeom prst="rect">
            <a:avLst/>
          </a:prstGeom>
        </p:spPr>
      </p:pic>
      <p:sp>
        <p:nvSpPr>
          <p:cNvPr id="11" name="TextBox 10">
            <a:extLst>
              <a:ext uri="{FF2B5EF4-FFF2-40B4-BE49-F238E27FC236}">
                <a16:creationId xmlns:a16="http://schemas.microsoft.com/office/drawing/2014/main" id="{AB84721E-20F6-014A-8FE8-1BE25CA016B7}"/>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6" name="TextBox 5">
            <a:extLst>
              <a:ext uri="{FF2B5EF4-FFF2-40B4-BE49-F238E27FC236}">
                <a16:creationId xmlns:a16="http://schemas.microsoft.com/office/drawing/2014/main" id="{A5F14764-9D1E-D6BA-53E7-6DF9759BE55D}"/>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sp>
        <p:nvSpPr>
          <p:cNvPr id="3" name="Rectangle 2">
            <a:extLst>
              <a:ext uri="{FF2B5EF4-FFF2-40B4-BE49-F238E27FC236}">
                <a16:creationId xmlns:a16="http://schemas.microsoft.com/office/drawing/2014/main" id="{F99F014F-3894-27B8-D432-A33FCC425892}"/>
              </a:ext>
            </a:extLst>
          </p:cNvPr>
          <p:cNvSpPr>
            <a:spLocks noGrp="1" noRot="1" noMove="1" noResize="1" noEditPoints="1" noAdjustHandles="1" noChangeArrowheads="1" noChangeShapeType="1"/>
          </p:cNvSpPr>
          <p:nvPr/>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2">
            <a:extLst>
              <a:ext uri="{FF2B5EF4-FFF2-40B4-BE49-F238E27FC236}">
                <a16:creationId xmlns:a16="http://schemas.microsoft.com/office/drawing/2014/main" id="{D3497911-68B6-C572-711C-4B4C952E6F67}"/>
              </a:ext>
            </a:extLst>
          </p:cNvPr>
          <p:cNvSpPr>
            <a:spLocks noGrp="1"/>
          </p:cNvSpPr>
          <p:nvPr>
            <p:ph type="body" sz="quarter" idx="15" hasCustomPrompt="1"/>
          </p:nvPr>
        </p:nvSpPr>
        <p:spPr>
          <a:xfrm>
            <a:off x="609600" y="4215618"/>
            <a:ext cx="4027925" cy="462878"/>
          </a:xfrm>
        </p:spPr>
        <p:txBody>
          <a:bodyPr anchor="t" anchorCtr="0">
            <a:noAutofit/>
          </a:bodyPr>
          <a:lstStyle>
            <a:lvl1pPr marL="0" indent="0" algn="l">
              <a:buNone/>
              <a:defRPr sz="1400" b="0">
                <a:solidFill>
                  <a:schemeClr val="tx1"/>
                </a:solidFill>
              </a:defRPr>
            </a:lvl1pPr>
          </a:lstStyle>
          <a:p>
            <a:r>
              <a:rPr lang="en-US"/>
              <a:t>Matt Mullenweg, Social Media Entrepreneur</a:t>
            </a:r>
          </a:p>
        </p:txBody>
      </p:sp>
      <p:sp>
        <p:nvSpPr>
          <p:cNvPr id="5" name="Title 1">
            <a:extLst>
              <a:ext uri="{FF2B5EF4-FFF2-40B4-BE49-F238E27FC236}">
                <a16:creationId xmlns:a16="http://schemas.microsoft.com/office/drawing/2014/main" id="{FE78963D-9DA2-5EAB-C069-BA3681EDAFAB}"/>
              </a:ext>
            </a:extLst>
          </p:cNvPr>
          <p:cNvSpPr>
            <a:spLocks noGrp="1"/>
          </p:cNvSpPr>
          <p:nvPr>
            <p:ph type="title" hasCustomPrompt="1"/>
          </p:nvPr>
        </p:nvSpPr>
        <p:spPr>
          <a:xfrm>
            <a:off x="614082" y="1407147"/>
            <a:ext cx="4260511" cy="2470469"/>
          </a:xfrm>
          <a:prstGeom prst="rect">
            <a:avLst/>
          </a:prstGeom>
        </p:spPr>
        <p:txBody>
          <a:bodyPr lIns="0" anchor="b" anchorCtr="0">
            <a:normAutofit/>
          </a:bodyPr>
          <a:lstStyle>
            <a:lvl1pPr marL="7938" indent="1588">
              <a:lnSpc>
                <a:spcPct val="100000"/>
              </a:lnSpc>
              <a:tabLst>
                <a:tab pos="3878263" algn="l"/>
              </a:tabLst>
              <a:defRPr sz="4000" b="1" i="0">
                <a:solidFill>
                  <a:schemeClr val="tx1"/>
                </a:solidFill>
              </a:defRPr>
            </a:lvl1pPr>
          </a:lstStyle>
          <a:p>
            <a:r>
              <a:rPr lang="en-US"/>
              <a:t>Technology is best when it brings people together.”</a:t>
            </a:r>
          </a:p>
        </p:txBody>
      </p:sp>
      <p:pic>
        <p:nvPicPr>
          <p:cNvPr id="4" name="Picture 3" descr="A colorful lines on a black background&#10;&#10;AI-generated content may be incorrect.">
            <a:extLst>
              <a:ext uri="{FF2B5EF4-FFF2-40B4-BE49-F238E27FC236}">
                <a16:creationId xmlns:a16="http://schemas.microsoft.com/office/drawing/2014/main" id="{13E1ED96-F2D7-2EAB-3D37-4E010B25A3DA}"/>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0B9FB7C6-E437-0318-46D7-7425F6BF745A}"/>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9" name="TextBox 8">
            <a:extLst>
              <a:ext uri="{FF2B5EF4-FFF2-40B4-BE49-F238E27FC236}">
                <a16:creationId xmlns:a16="http://schemas.microsoft.com/office/drawing/2014/main" id="{BAA60FB3-CBCC-3474-55FB-80C4CE1FA691}"/>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sp>
        <p:nvSpPr>
          <p:cNvPr id="10" name="Rectangle 9">
            <a:extLst>
              <a:ext uri="{FF2B5EF4-FFF2-40B4-BE49-F238E27FC236}">
                <a16:creationId xmlns:a16="http://schemas.microsoft.com/office/drawing/2014/main" id="{88CF4124-1D8A-DD09-F065-5D895DBB8229}"/>
              </a:ext>
            </a:extLst>
          </p:cNvPr>
          <p:cNvSpPr/>
          <p:nvPr userDrawn="1"/>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9183740"/>
      </p:ext>
    </p:extLst>
  </p:cSld>
  <p:clrMapOvr>
    <a:masterClrMapping/>
  </p:clrMapOvr>
  <p:extLst>
    <p:ext uri="{DCECCB84-F9BA-43D5-87BE-67443E8EF086}">
      <p15:sldGuideLst xmlns:p15="http://schemas.microsoft.com/office/powerpoint/2012/main">
        <p15:guide id="4" orient="horz" pos="2160">
          <p15:clr>
            <a:srgbClr val="FBAE40"/>
          </p15:clr>
        </p15:guide>
        <p15:guide id="5" orient="horz" pos="4128">
          <p15:clr>
            <a:srgbClr val="FBAE40"/>
          </p15:clr>
        </p15:guide>
        <p15:guide id="6" pos="48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1_Quote - Warm">
    <p:bg>
      <p:bgPr>
        <a:solidFill>
          <a:schemeClr val="tx2"/>
        </a:solidFill>
        <a:effectLst/>
      </p:bgPr>
    </p:bg>
    <p:spTree>
      <p:nvGrpSpPr>
        <p:cNvPr id="1" name=""/>
        <p:cNvGrpSpPr/>
        <p:nvPr/>
      </p:nvGrpSpPr>
      <p:grpSpPr>
        <a:xfrm>
          <a:off x="0" y="0"/>
          <a:ext cx="0" cy="0"/>
          <a:chOff x="0" y="0"/>
          <a:chExt cx="0" cy="0"/>
        </a:xfrm>
      </p:grpSpPr>
      <p:pic>
        <p:nvPicPr>
          <p:cNvPr id="5" name="Picture 4" descr="A colorful lines on a black background&#10;&#10;AI-generated content may be incorrect.">
            <a:extLst>
              <a:ext uri="{FF2B5EF4-FFF2-40B4-BE49-F238E27FC236}">
                <a16:creationId xmlns:a16="http://schemas.microsoft.com/office/drawing/2014/main" id="{2E415F2C-32E7-D5E6-AA61-22F8F6958BC8}"/>
              </a:ext>
            </a:extLst>
          </p:cNvPr>
          <p:cNvPicPr>
            <a:picLocks noChangeAspect="1"/>
          </p:cNvPicPr>
          <p:nvPr/>
        </p:nvPicPr>
        <p:blipFill>
          <a:blip r:embed="rId2"/>
          <a:stretch>
            <a:fillRect/>
          </a:stretch>
        </p:blipFill>
        <p:spPr>
          <a:xfrm>
            <a:off x="0" y="0"/>
            <a:ext cx="12192000" cy="6858000"/>
          </a:xfrm>
          <a:prstGeom prst="rect">
            <a:avLst/>
          </a:prstGeom>
        </p:spPr>
      </p:pic>
      <p:sp>
        <p:nvSpPr>
          <p:cNvPr id="9" name="Text Placeholder 2">
            <a:extLst>
              <a:ext uri="{FF2B5EF4-FFF2-40B4-BE49-F238E27FC236}">
                <a16:creationId xmlns:a16="http://schemas.microsoft.com/office/drawing/2014/main" id="{3EDD020F-228E-70EB-15CB-AB15AF1E3DD6}"/>
              </a:ext>
            </a:extLst>
          </p:cNvPr>
          <p:cNvSpPr>
            <a:spLocks noGrp="1"/>
          </p:cNvSpPr>
          <p:nvPr>
            <p:ph type="body" sz="quarter" idx="15" hasCustomPrompt="1"/>
          </p:nvPr>
        </p:nvSpPr>
        <p:spPr>
          <a:xfrm>
            <a:off x="609600" y="4215618"/>
            <a:ext cx="4027925" cy="462878"/>
          </a:xfrm>
        </p:spPr>
        <p:txBody>
          <a:bodyPr anchor="t" anchorCtr="0">
            <a:noAutofit/>
          </a:bodyPr>
          <a:lstStyle>
            <a:lvl1pPr marL="0" indent="0" algn="l">
              <a:buNone/>
              <a:defRPr sz="1400" b="0">
                <a:solidFill>
                  <a:schemeClr val="bg1"/>
                </a:solidFill>
              </a:defRPr>
            </a:lvl1pPr>
          </a:lstStyle>
          <a:p>
            <a:r>
              <a:rPr lang="en-US"/>
              <a:t>Matt Mullenweg, Social Media Entrepreneur</a:t>
            </a:r>
          </a:p>
        </p:txBody>
      </p:sp>
      <p:sp>
        <p:nvSpPr>
          <p:cNvPr id="12" name="Title 1">
            <a:extLst>
              <a:ext uri="{FF2B5EF4-FFF2-40B4-BE49-F238E27FC236}">
                <a16:creationId xmlns:a16="http://schemas.microsoft.com/office/drawing/2014/main" id="{22A53509-ADD3-E241-6ACE-9E7809FE546B}"/>
              </a:ext>
            </a:extLst>
          </p:cNvPr>
          <p:cNvSpPr>
            <a:spLocks noGrp="1"/>
          </p:cNvSpPr>
          <p:nvPr>
            <p:ph type="title" hasCustomPrompt="1"/>
          </p:nvPr>
        </p:nvSpPr>
        <p:spPr>
          <a:xfrm>
            <a:off x="614082" y="1407147"/>
            <a:ext cx="4260511" cy="2470469"/>
          </a:xfrm>
          <a:prstGeom prst="rect">
            <a:avLst/>
          </a:prstGeom>
        </p:spPr>
        <p:txBody>
          <a:bodyPr lIns="0" anchor="b" anchorCtr="0">
            <a:normAutofit/>
          </a:bodyPr>
          <a:lstStyle>
            <a:lvl1pPr marL="7938" indent="1588">
              <a:lnSpc>
                <a:spcPct val="100000"/>
              </a:lnSpc>
              <a:tabLst>
                <a:tab pos="3878263" algn="l"/>
              </a:tabLst>
              <a:defRPr sz="4000" b="1" i="0">
                <a:solidFill>
                  <a:schemeClr val="bg1"/>
                </a:solidFill>
              </a:defRPr>
            </a:lvl1pPr>
          </a:lstStyle>
          <a:p>
            <a:r>
              <a:rPr lang="en-US"/>
              <a:t>Technology is best when it brings people together.”</a:t>
            </a:r>
          </a:p>
        </p:txBody>
      </p:sp>
      <p:sp>
        <p:nvSpPr>
          <p:cNvPr id="3" name="TextBox 2">
            <a:extLst>
              <a:ext uri="{FF2B5EF4-FFF2-40B4-BE49-F238E27FC236}">
                <a16:creationId xmlns:a16="http://schemas.microsoft.com/office/drawing/2014/main" id="{4D35BE06-7C03-B5BB-E6F2-F7791341E2CD}"/>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sp>
        <p:nvSpPr>
          <p:cNvPr id="6" name="TextBox 5">
            <a:extLst>
              <a:ext uri="{FF2B5EF4-FFF2-40B4-BE49-F238E27FC236}">
                <a16:creationId xmlns:a16="http://schemas.microsoft.com/office/drawing/2014/main" id="{1F399A89-694A-BF6B-6694-33E739FA5AF4}"/>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2026</a:t>
            </a:fld>
            <a:r>
              <a:rPr lang="en-US" sz="800">
                <a:solidFill>
                  <a:schemeClr val="bg1"/>
                </a:solidFill>
                <a:cs typeface="Arial" panose="020B0604020202020204" pitchFamily="34" charset="0"/>
              </a:rPr>
              <a:t> Ivanti. All rights reserved.</a:t>
            </a:r>
          </a:p>
        </p:txBody>
      </p:sp>
      <p:pic>
        <p:nvPicPr>
          <p:cNvPr id="2" name="Picture 1" descr="A colorful lines on a black background&#10;&#10;AI-generated content may be incorrect.">
            <a:extLst>
              <a:ext uri="{FF2B5EF4-FFF2-40B4-BE49-F238E27FC236}">
                <a16:creationId xmlns:a16="http://schemas.microsoft.com/office/drawing/2014/main" id="{0C40679B-FCE6-82BD-1380-E70EE6206017}"/>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88EB64E3-49A8-AB95-82DB-09E93AA656B0}"/>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sp>
        <p:nvSpPr>
          <p:cNvPr id="7" name="TextBox 6">
            <a:extLst>
              <a:ext uri="{FF2B5EF4-FFF2-40B4-BE49-F238E27FC236}">
                <a16:creationId xmlns:a16="http://schemas.microsoft.com/office/drawing/2014/main" id="{57BFD2B6-0151-C61E-016D-51F16ADF8F43}"/>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2026</a:t>
            </a:fld>
            <a:r>
              <a:rPr lang="en-US" sz="800">
                <a:solidFill>
                  <a:schemeClr val="bg1"/>
                </a:solidFill>
                <a:cs typeface="Arial" panose="020B0604020202020204" pitchFamily="34" charset="0"/>
              </a:rPr>
              <a:t> Ivanti. All rights reserved.</a:t>
            </a:r>
          </a:p>
        </p:txBody>
      </p:sp>
    </p:spTree>
    <p:extLst>
      <p:ext uri="{BB962C8B-B14F-4D97-AF65-F5344CB8AC3E}">
        <p14:creationId xmlns:p14="http://schemas.microsoft.com/office/powerpoint/2010/main" val="1023980352"/>
      </p:ext>
    </p:extLst>
  </p:cSld>
  <p:clrMapOvr>
    <a:masterClrMapping/>
  </p:clrMapOvr>
  <p:extLst>
    <p:ext uri="{DCECCB84-F9BA-43D5-87BE-67443E8EF086}">
      <p15:sldGuideLst xmlns:p15="http://schemas.microsoft.com/office/powerpoint/2012/main">
        <p15:guide id="4" orient="horz" pos="2160">
          <p15:clr>
            <a:srgbClr val="FBAE40"/>
          </p15:clr>
        </p15:guide>
        <p15:guide id="5" orient="horz" pos="4128">
          <p15:clr>
            <a:srgbClr val="FBAE40"/>
          </p15:clr>
        </p15:guide>
        <p15:guide id="6" pos="48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meline - A">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F2C7FD4-BEF9-6F8F-603D-8FBDC7DB836D}"/>
              </a:ext>
            </a:extLst>
          </p:cNvPr>
          <p:cNvGrpSpPr/>
          <p:nvPr/>
        </p:nvGrpSpPr>
        <p:grpSpPr>
          <a:xfrm>
            <a:off x="0" y="3356465"/>
            <a:ext cx="12192000" cy="454953"/>
            <a:chOff x="627888" y="3356465"/>
            <a:chExt cx="10945368" cy="454953"/>
          </a:xfrm>
        </p:grpSpPr>
        <p:sp>
          <p:nvSpPr>
            <p:cNvPr id="7" name="Rectangle 6">
              <a:extLst>
                <a:ext uri="{FF2B5EF4-FFF2-40B4-BE49-F238E27FC236}">
                  <a16:creationId xmlns:a16="http://schemas.microsoft.com/office/drawing/2014/main" id="{ACB920BD-D344-E1C6-DF8C-B1665F1DCA1E}"/>
                </a:ext>
              </a:extLst>
            </p:cNvPr>
            <p:cNvSpPr/>
            <p:nvPr/>
          </p:nvSpPr>
          <p:spPr>
            <a:xfrm>
              <a:off x="2057064" y="3356465"/>
              <a:ext cx="1359310" cy="454953"/>
            </a:xfrm>
            <a:prstGeom prst="rect">
              <a:avLst/>
            </a:prstGeom>
            <a:solidFill>
              <a:srgbClr val="FF83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8" name="Rectangle 7">
              <a:extLst>
                <a:ext uri="{FF2B5EF4-FFF2-40B4-BE49-F238E27FC236}">
                  <a16:creationId xmlns:a16="http://schemas.microsoft.com/office/drawing/2014/main" id="{5A087DFD-F793-6A4F-51A5-7392F389AC25}"/>
                </a:ext>
              </a:extLst>
            </p:cNvPr>
            <p:cNvSpPr/>
            <p:nvPr/>
          </p:nvSpPr>
          <p:spPr>
            <a:xfrm>
              <a:off x="3416022" y="3356465"/>
              <a:ext cx="1353312" cy="454953"/>
            </a:xfrm>
            <a:prstGeom prst="rect">
              <a:avLst/>
            </a:prstGeom>
            <a:solidFill>
              <a:srgbClr val="FF720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9" name="Rectangle 8">
              <a:extLst>
                <a:ext uri="{FF2B5EF4-FFF2-40B4-BE49-F238E27FC236}">
                  <a16:creationId xmlns:a16="http://schemas.microsoft.com/office/drawing/2014/main" id="{E76114D6-D6E2-6A81-9805-B90623666E4A}"/>
                </a:ext>
              </a:extLst>
            </p:cNvPr>
            <p:cNvSpPr/>
            <p:nvPr/>
          </p:nvSpPr>
          <p:spPr>
            <a:xfrm>
              <a:off x="627888" y="3356465"/>
              <a:ext cx="1432672" cy="454953"/>
            </a:xfrm>
            <a:prstGeom prst="rect">
              <a:avLst/>
            </a:prstGeom>
            <a:solidFill>
              <a:srgbClr val="FF9D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10" name="Rectangle 9">
              <a:extLst>
                <a:ext uri="{FF2B5EF4-FFF2-40B4-BE49-F238E27FC236}">
                  <a16:creationId xmlns:a16="http://schemas.microsoft.com/office/drawing/2014/main" id="{5591965B-694A-4A46-16BB-B2BDE28339A4}"/>
                </a:ext>
              </a:extLst>
            </p:cNvPr>
            <p:cNvSpPr/>
            <p:nvPr/>
          </p:nvSpPr>
          <p:spPr>
            <a:xfrm>
              <a:off x="6112167" y="3356465"/>
              <a:ext cx="1353312" cy="454953"/>
            </a:xfrm>
            <a:prstGeom prst="rect">
              <a:avLst/>
            </a:prstGeom>
            <a:solidFill>
              <a:srgbClr val="FF4C0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11" name="Rectangle 10">
              <a:extLst>
                <a:ext uri="{FF2B5EF4-FFF2-40B4-BE49-F238E27FC236}">
                  <a16:creationId xmlns:a16="http://schemas.microsoft.com/office/drawing/2014/main" id="{4EF7AF48-9082-FC81-CB57-30D498400336}"/>
                </a:ext>
              </a:extLst>
            </p:cNvPr>
            <p:cNvSpPr/>
            <p:nvPr/>
          </p:nvSpPr>
          <p:spPr>
            <a:xfrm>
              <a:off x="4764094" y="3356465"/>
              <a:ext cx="1353312" cy="454953"/>
            </a:xfrm>
            <a:prstGeom prst="rect">
              <a:avLst/>
            </a:prstGeom>
            <a:solidFill>
              <a:srgbClr val="FF5E0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12" name="Rectangle 11">
              <a:extLst>
                <a:ext uri="{FF2B5EF4-FFF2-40B4-BE49-F238E27FC236}">
                  <a16:creationId xmlns:a16="http://schemas.microsoft.com/office/drawing/2014/main" id="{37EA8B98-C6E4-3C19-72C0-07D0DBF6FB4B}"/>
                </a:ext>
              </a:extLst>
            </p:cNvPr>
            <p:cNvSpPr/>
            <p:nvPr/>
          </p:nvSpPr>
          <p:spPr>
            <a:xfrm>
              <a:off x="10165514" y="3357480"/>
              <a:ext cx="1407742" cy="452922"/>
            </a:xfrm>
            <a:prstGeom prst="rect">
              <a:avLst/>
            </a:prstGeom>
            <a:solidFill>
              <a:srgbClr val="850A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13" name="Rectangle 12">
              <a:extLst>
                <a:ext uri="{FF2B5EF4-FFF2-40B4-BE49-F238E27FC236}">
                  <a16:creationId xmlns:a16="http://schemas.microsoft.com/office/drawing/2014/main" id="{40D4BB07-098D-5F7D-9EF1-B966F9CF264A}"/>
                </a:ext>
              </a:extLst>
            </p:cNvPr>
            <p:cNvSpPr/>
            <p:nvPr/>
          </p:nvSpPr>
          <p:spPr>
            <a:xfrm>
              <a:off x="8811795" y="3357480"/>
              <a:ext cx="1353312" cy="452922"/>
            </a:xfrm>
            <a:prstGeom prst="rect">
              <a:avLst/>
            </a:prstGeom>
            <a:solidFill>
              <a:srgbClr val="B60F4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14" name="Rectangle 13">
              <a:extLst>
                <a:ext uri="{FF2B5EF4-FFF2-40B4-BE49-F238E27FC236}">
                  <a16:creationId xmlns:a16="http://schemas.microsoft.com/office/drawing/2014/main" id="{127F728D-2BFE-FB34-D54C-C88E9BE29AA1}"/>
                </a:ext>
              </a:extLst>
            </p:cNvPr>
            <p:cNvSpPr/>
            <p:nvPr/>
          </p:nvSpPr>
          <p:spPr>
            <a:xfrm>
              <a:off x="7461981" y="3357480"/>
              <a:ext cx="1353312" cy="452922"/>
            </a:xfrm>
            <a:prstGeom prst="rect">
              <a:avLst/>
            </a:prstGeom>
            <a:solidFill>
              <a:srgbClr val="E713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grpSp>
      <p:sp>
        <p:nvSpPr>
          <p:cNvPr id="15" name="Title 2">
            <a:extLst>
              <a:ext uri="{FF2B5EF4-FFF2-40B4-BE49-F238E27FC236}">
                <a16:creationId xmlns:a16="http://schemas.microsoft.com/office/drawing/2014/main" id="{A34545C5-D8D1-E0AF-CF51-CBF01553ABF7}"/>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cxnSp>
        <p:nvCxnSpPr>
          <p:cNvPr id="16" name="Straight Connector 15">
            <a:extLst>
              <a:ext uri="{FF2B5EF4-FFF2-40B4-BE49-F238E27FC236}">
                <a16:creationId xmlns:a16="http://schemas.microsoft.com/office/drawing/2014/main" id="{52773AAA-079E-0007-0CED-FB9A81936756}"/>
              </a:ext>
            </a:extLst>
          </p:cNvPr>
          <p:cNvCxnSpPr>
            <a:cxnSpLocks/>
          </p:cNvCxnSpPr>
          <p:nvPr/>
        </p:nvCxnSpPr>
        <p:spPr>
          <a:xfrm>
            <a:off x="2855153" y="3941353"/>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4C2F751-8F76-A277-83F1-035CDB7C8BEB}"/>
              </a:ext>
            </a:extLst>
          </p:cNvPr>
          <p:cNvCxnSpPr>
            <a:cxnSpLocks/>
          </p:cNvCxnSpPr>
          <p:nvPr/>
        </p:nvCxnSpPr>
        <p:spPr>
          <a:xfrm>
            <a:off x="6982042" y="3941353"/>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99D54D0-9C29-90F8-264B-D21717B75F7D}"/>
              </a:ext>
            </a:extLst>
          </p:cNvPr>
          <p:cNvCxnSpPr>
            <a:cxnSpLocks/>
          </p:cNvCxnSpPr>
          <p:nvPr/>
        </p:nvCxnSpPr>
        <p:spPr>
          <a:xfrm>
            <a:off x="1098977" y="1574671"/>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E9990BF-E4AA-B458-5886-8C0F51D13EC9}"/>
              </a:ext>
            </a:extLst>
          </p:cNvPr>
          <p:cNvCxnSpPr>
            <a:cxnSpLocks/>
          </p:cNvCxnSpPr>
          <p:nvPr/>
        </p:nvCxnSpPr>
        <p:spPr>
          <a:xfrm>
            <a:off x="4565174" y="1574671"/>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F222A15-DBFD-3F97-F0A8-A570684C586A}"/>
              </a:ext>
            </a:extLst>
          </p:cNvPr>
          <p:cNvCxnSpPr>
            <a:cxnSpLocks/>
          </p:cNvCxnSpPr>
          <p:nvPr/>
        </p:nvCxnSpPr>
        <p:spPr>
          <a:xfrm>
            <a:off x="8138160" y="1574671"/>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B833BFB8-D182-9237-F1D6-D62E29672123}"/>
              </a:ext>
            </a:extLst>
          </p:cNvPr>
          <p:cNvSpPr>
            <a:spLocks noGrp="1"/>
          </p:cNvSpPr>
          <p:nvPr>
            <p:ph type="body" sz="quarter" idx="10" hasCustomPrompt="1"/>
          </p:nvPr>
        </p:nvSpPr>
        <p:spPr>
          <a:xfrm>
            <a:off x="1112832" y="1574277"/>
            <a:ext cx="2871932" cy="1517632"/>
          </a:xfrm>
        </p:spPr>
        <p:txBody>
          <a:bodyPr lIns="182880" tIns="0" rIns="0" bIns="0">
            <a:noAutofit/>
          </a:bodyPr>
          <a:lstStyle>
            <a:lvl1pPr>
              <a:defRPr sz="1800"/>
            </a:lvl1pPr>
            <a:lvl2pPr>
              <a:defRPr sz="1800"/>
            </a:lvl2pPr>
            <a:lvl3pPr>
              <a:defRPr sz="1800"/>
            </a:lvl3pPr>
            <a:lvl4pPr>
              <a:defRPr sz="1800"/>
            </a:lvl4pPr>
            <a:lvl5pPr>
              <a:defRPr sz="1800"/>
            </a:lvl5pPr>
          </a:lstStyle>
          <a:p>
            <a:pPr lvl="0"/>
            <a:r>
              <a:rPr lang="en-US"/>
              <a:t>Data</a:t>
            </a:r>
          </a:p>
        </p:txBody>
      </p:sp>
      <p:sp>
        <p:nvSpPr>
          <p:cNvPr id="26" name="Text Placeholder 2">
            <a:extLst>
              <a:ext uri="{FF2B5EF4-FFF2-40B4-BE49-F238E27FC236}">
                <a16:creationId xmlns:a16="http://schemas.microsoft.com/office/drawing/2014/main" id="{A459EB7E-456D-BFB8-0331-00B85D0E4E2D}"/>
              </a:ext>
            </a:extLst>
          </p:cNvPr>
          <p:cNvSpPr>
            <a:spLocks noGrp="1"/>
          </p:cNvSpPr>
          <p:nvPr>
            <p:ph type="body" sz="quarter" idx="11" hasCustomPrompt="1"/>
          </p:nvPr>
        </p:nvSpPr>
        <p:spPr>
          <a:xfrm>
            <a:off x="4562613" y="1574277"/>
            <a:ext cx="2871932" cy="1517632"/>
          </a:xfrm>
        </p:spPr>
        <p:txBody>
          <a:bodyPr lIns="182880" tIns="0" rIns="0" bIns="0">
            <a:noAutofit/>
          </a:bodyPr>
          <a:lstStyle>
            <a:lvl1pPr>
              <a:defRPr sz="1800"/>
            </a:lvl1pPr>
            <a:lvl2pPr>
              <a:defRPr sz="1800"/>
            </a:lvl2pPr>
            <a:lvl3pPr>
              <a:defRPr sz="1800"/>
            </a:lvl3pPr>
            <a:lvl4pPr>
              <a:defRPr sz="1800"/>
            </a:lvl4pPr>
            <a:lvl5pPr>
              <a:defRPr sz="1800"/>
            </a:lvl5pPr>
          </a:lstStyle>
          <a:p>
            <a:pPr lvl="0"/>
            <a:r>
              <a:rPr lang="en-US"/>
              <a:t>Data</a:t>
            </a:r>
          </a:p>
        </p:txBody>
      </p:sp>
      <p:sp>
        <p:nvSpPr>
          <p:cNvPr id="27" name="Text Placeholder 2">
            <a:extLst>
              <a:ext uri="{FF2B5EF4-FFF2-40B4-BE49-F238E27FC236}">
                <a16:creationId xmlns:a16="http://schemas.microsoft.com/office/drawing/2014/main" id="{CB2EDB13-7F6F-C582-E5B2-B049C167CD63}"/>
              </a:ext>
            </a:extLst>
          </p:cNvPr>
          <p:cNvSpPr>
            <a:spLocks noGrp="1"/>
          </p:cNvSpPr>
          <p:nvPr>
            <p:ph type="body" sz="quarter" idx="12" hasCustomPrompt="1"/>
          </p:nvPr>
        </p:nvSpPr>
        <p:spPr>
          <a:xfrm>
            <a:off x="2855153" y="4108618"/>
            <a:ext cx="2871932" cy="1517632"/>
          </a:xfrm>
        </p:spPr>
        <p:txBody>
          <a:bodyPr lIns="182880" tIns="0" rIns="0" bIns="0" anchor="b" anchorCtr="0">
            <a:noAutofit/>
          </a:bodyPr>
          <a:lstStyle>
            <a:lvl1pPr>
              <a:defRPr sz="1800"/>
            </a:lvl1pPr>
            <a:lvl2pPr>
              <a:defRPr sz="1800"/>
            </a:lvl2pPr>
            <a:lvl3pPr>
              <a:defRPr sz="1800"/>
            </a:lvl3pPr>
            <a:lvl4pPr>
              <a:defRPr sz="1800"/>
            </a:lvl4pPr>
            <a:lvl5pPr>
              <a:defRPr sz="1800"/>
            </a:lvl5pPr>
          </a:lstStyle>
          <a:p>
            <a:pPr lvl="0"/>
            <a:r>
              <a:rPr lang="en-US"/>
              <a:t>Data</a:t>
            </a:r>
          </a:p>
        </p:txBody>
      </p:sp>
      <p:sp>
        <p:nvSpPr>
          <p:cNvPr id="28" name="Text Placeholder 2">
            <a:extLst>
              <a:ext uri="{FF2B5EF4-FFF2-40B4-BE49-F238E27FC236}">
                <a16:creationId xmlns:a16="http://schemas.microsoft.com/office/drawing/2014/main" id="{95C8F305-31F5-DFFA-F1A1-458243FFEF03}"/>
              </a:ext>
            </a:extLst>
          </p:cNvPr>
          <p:cNvSpPr>
            <a:spLocks noGrp="1"/>
          </p:cNvSpPr>
          <p:nvPr>
            <p:ph type="body" sz="quarter" idx="13" hasCustomPrompt="1"/>
          </p:nvPr>
        </p:nvSpPr>
        <p:spPr>
          <a:xfrm>
            <a:off x="6983808" y="4108618"/>
            <a:ext cx="2871932" cy="1517632"/>
          </a:xfrm>
        </p:spPr>
        <p:txBody>
          <a:bodyPr lIns="182880" tIns="0" rIns="0" bIns="0" anchor="b" anchorCtr="0">
            <a:noAutofit/>
          </a:bodyPr>
          <a:lstStyle>
            <a:lvl1pPr>
              <a:defRPr sz="1800"/>
            </a:lvl1pPr>
            <a:lvl2pPr>
              <a:defRPr sz="1800"/>
            </a:lvl2pPr>
            <a:lvl3pPr>
              <a:defRPr sz="1800"/>
            </a:lvl3pPr>
            <a:lvl4pPr>
              <a:defRPr sz="1800"/>
            </a:lvl4pPr>
            <a:lvl5pPr>
              <a:defRPr sz="1800"/>
            </a:lvl5pPr>
          </a:lstStyle>
          <a:p>
            <a:pPr lvl="0"/>
            <a:r>
              <a:rPr lang="en-US"/>
              <a:t>Data</a:t>
            </a:r>
          </a:p>
        </p:txBody>
      </p:sp>
      <p:sp>
        <p:nvSpPr>
          <p:cNvPr id="29" name="Text Placeholder 2">
            <a:extLst>
              <a:ext uri="{FF2B5EF4-FFF2-40B4-BE49-F238E27FC236}">
                <a16:creationId xmlns:a16="http://schemas.microsoft.com/office/drawing/2014/main" id="{771B7A23-06D5-147B-A37C-93147F26FB76}"/>
              </a:ext>
            </a:extLst>
          </p:cNvPr>
          <p:cNvSpPr>
            <a:spLocks noGrp="1"/>
          </p:cNvSpPr>
          <p:nvPr>
            <p:ph type="body" sz="quarter" idx="14" hasCustomPrompt="1"/>
          </p:nvPr>
        </p:nvSpPr>
        <p:spPr>
          <a:xfrm>
            <a:off x="8150941" y="1574277"/>
            <a:ext cx="2871932" cy="1517632"/>
          </a:xfrm>
        </p:spPr>
        <p:txBody>
          <a:bodyPr lIns="182880" tIns="0" rIns="0" bIns="0">
            <a:noAutofit/>
          </a:bodyPr>
          <a:lstStyle>
            <a:lvl1pPr>
              <a:defRPr sz="1800"/>
            </a:lvl1pPr>
            <a:lvl2pPr>
              <a:defRPr sz="1800"/>
            </a:lvl2pPr>
            <a:lvl3pPr>
              <a:defRPr sz="1800"/>
            </a:lvl3pPr>
            <a:lvl4pPr>
              <a:defRPr sz="1800"/>
            </a:lvl4pPr>
            <a:lvl5pPr>
              <a:defRPr sz="1800"/>
            </a:lvl5pPr>
          </a:lstStyle>
          <a:p>
            <a:pPr lvl="0"/>
            <a:r>
              <a:rPr lang="en-US"/>
              <a:t>Data</a:t>
            </a:r>
          </a:p>
        </p:txBody>
      </p:sp>
      <p:grpSp>
        <p:nvGrpSpPr>
          <p:cNvPr id="2" name="Group 1">
            <a:extLst>
              <a:ext uri="{FF2B5EF4-FFF2-40B4-BE49-F238E27FC236}">
                <a16:creationId xmlns:a16="http://schemas.microsoft.com/office/drawing/2014/main" id="{407EEFB4-D879-4B4A-6F7C-E1285D38D23D}"/>
              </a:ext>
            </a:extLst>
          </p:cNvPr>
          <p:cNvGrpSpPr/>
          <p:nvPr userDrawn="1"/>
        </p:nvGrpSpPr>
        <p:grpSpPr>
          <a:xfrm>
            <a:off x="0" y="3356465"/>
            <a:ext cx="12192000" cy="454953"/>
            <a:chOff x="627888" y="3356465"/>
            <a:chExt cx="10945368" cy="454953"/>
          </a:xfrm>
        </p:grpSpPr>
        <p:sp>
          <p:nvSpPr>
            <p:cNvPr id="4" name="Rectangle 3">
              <a:extLst>
                <a:ext uri="{FF2B5EF4-FFF2-40B4-BE49-F238E27FC236}">
                  <a16:creationId xmlns:a16="http://schemas.microsoft.com/office/drawing/2014/main" id="{BCB5AA11-BC2B-5E50-899B-3DEE28FD5561}"/>
                </a:ext>
              </a:extLst>
            </p:cNvPr>
            <p:cNvSpPr/>
            <p:nvPr/>
          </p:nvSpPr>
          <p:spPr>
            <a:xfrm>
              <a:off x="2057064" y="3356465"/>
              <a:ext cx="1359310" cy="454953"/>
            </a:xfrm>
            <a:prstGeom prst="rect">
              <a:avLst/>
            </a:prstGeom>
            <a:solidFill>
              <a:srgbClr val="FF83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5" name="Rectangle 4">
              <a:extLst>
                <a:ext uri="{FF2B5EF4-FFF2-40B4-BE49-F238E27FC236}">
                  <a16:creationId xmlns:a16="http://schemas.microsoft.com/office/drawing/2014/main" id="{7C077725-8A72-7754-F671-E67513EB6E92}"/>
                </a:ext>
              </a:extLst>
            </p:cNvPr>
            <p:cNvSpPr/>
            <p:nvPr/>
          </p:nvSpPr>
          <p:spPr>
            <a:xfrm>
              <a:off x="3416022" y="3356465"/>
              <a:ext cx="1353312" cy="454953"/>
            </a:xfrm>
            <a:prstGeom prst="rect">
              <a:avLst/>
            </a:prstGeom>
            <a:solidFill>
              <a:srgbClr val="FF720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21" name="Rectangle 20">
              <a:extLst>
                <a:ext uri="{FF2B5EF4-FFF2-40B4-BE49-F238E27FC236}">
                  <a16:creationId xmlns:a16="http://schemas.microsoft.com/office/drawing/2014/main" id="{FD5ED918-E0B7-05A6-133F-3965955E3AFB}"/>
                </a:ext>
              </a:extLst>
            </p:cNvPr>
            <p:cNvSpPr/>
            <p:nvPr/>
          </p:nvSpPr>
          <p:spPr>
            <a:xfrm>
              <a:off x="627888" y="3356465"/>
              <a:ext cx="1432672" cy="454953"/>
            </a:xfrm>
            <a:prstGeom prst="rect">
              <a:avLst/>
            </a:prstGeom>
            <a:solidFill>
              <a:srgbClr val="FF9D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22" name="Rectangle 21">
              <a:extLst>
                <a:ext uri="{FF2B5EF4-FFF2-40B4-BE49-F238E27FC236}">
                  <a16:creationId xmlns:a16="http://schemas.microsoft.com/office/drawing/2014/main" id="{8F5E6A76-EF3C-A2DA-DEED-15F39FFAB891}"/>
                </a:ext>
              </a:extLst>
            </p:cNvPr>
            <p:cNvSpPr/>
            <p:nvPr/>
          </p:nvSpPr>
          <p:spPr>
            <a:xfrm>
              <a:off x="6112167" y="3356465"/>
              <a:ext cx="1353312" cy="454953"/>
            </a:xfrm>
            <a:prstGeom prst="rect">
              <a:avLst/>
            </a:prstGeom>
            <a:solidFill>
              <a:srgbClr val="FF4C0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23" name="Rectangle 22">
              <a:extLst>
                <a:ext uri="{FF2B5EF4-FFF2-40B4-BE49-F238E27FC236}">
                  <a16:creationId xmlns:a16="http://schemas.microsoft.com/office/drawing/2014/main" id="{14E6BDDB-A636-4C71-D86D-22EE3CFBDB42}"/>
                </a:ext>
              </a:extLst>
            </p:cNvPr>
            <p:cNvSpPr/>
            <p:nvPr/>
          </p:nvSpPr>
          <p:spPr>
            <a:xfrm>
              <a:off x="4764094" y="3356465"/>
              <a:ext cx="1353312" cy="454953"/>
            </a:xfrm>
            <a:prstGeom prst="rect">
              <a:avLst/>
            </a:prstGeom>
            <a:solidFill>
              <a:srgbClr val="FF5E0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24" name="Rectangle 23">
              <a:extLst>
                <a:ext uri="{FF2B5EF4-FFF2-40B4-BE49-F238E27FC236}">
                  <a16:creationId xmlns:a16="http://schemas.microsoft.com/office/drawing/2014/main" id="{239BE478-2FB3-DCA9-3528-4985F7A9BEF3}"/>
                </a:ext>
              </a:extLst>
            </p:cNvPr>
            <p:cNvSpPr/>
            <p:nvPr/>
          </p:nvSpPr>
          <p:spPr>
            <a:xfrm>
              <a:off x="10165514" y="3357480"/>
              <a:ext cx="1407742" cy="452922"/>
            </a:xfrm>
            <a:prstGeom prst="rect">
              <a:avLst/>
            </a:prstGeom>
            <a:solidFill>
              <a:srgbClr val="850A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25" name="Rectangle 24">
              <a:extLst>
                <a:ext uri="{FF2B5EF4-FFF2-40B4-BE49-F238E27FC236}">
                  <a16:creationId xmlns:a16="http://schemas.microsoft.com/office/drawing/2014/main" id="{483EB9C0-0B92-1357-3FFC-A30F94BA59B6}"/>
                </a:ext>
              </a:extLst>
            </p:cNvPr>
            <p:cNvSpPr/>
            <p:nvPr/>
          </p:nvSpPr>
          <p:spPr>
            <a:xfrm>
              <a:off x="8811795" y="3357480"/>
              <a:ext cx="1353312" cy="452922"/>
            </a:xfrm>
            <a:prstGeom prst="rect">
              <a:avLst/>
            </a:prstGeom>
            <a:solidFill>
              <a:srgbClr val="B60F4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30" name="Rectangle 29">
              <a:extLst>
                <a:ext uri="{FF2B5EF4-FFF2-40B4-BE49-F238E27FC236}">
                  <a16:creationId xmlns:a16="http://schemas.microsoft.com/office/drawing/2014/main" id="{798D4737-FD9F-CBEF-6E57-DFB4D9BD5523}"/>
                </a:ext>
              </a:extLst>
            </p:cNvPr>
            <p:cNvSpPr/>
            <p:nvPr/>
          </p:nvSpPr>
          <p:spPr>
            <a:xfrm>
              <a:off x="7461981" y="3357480"/>
              <a:ext cx="1353312" cy="452922"/>
            </a:xfrm>
            <a:prstGeom prst="rect">
              <a:avLst/>
            </a:prstGeom>
            <a:solidFill>
              <a:srgbClr val="E713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grpSp>
      <p:cxnSp>
        <p:nvCxnSpPr>
          <p:cNvPr id="31" name="Straight Connector 30">
            <a:extLst>
              <a:ext uri="{FF2B5EF4-FFF2-40B4-BE49-F238E27FC236}">
                <a16:creationId xmlns:a16="http://schemas.microsoft.com/office/drawing/2014/main" id="{320FF66E-5604-900A-5F53-B25C521B456A}"/>
              </a:ext>
            </a:extLst>
          </p:cNvPr>
          <p:cNvCxnSpPr>
            <a:cxnSpLocks/>
          </p:cNvCxnSpPr>
          <p:nvPr userDrawn="1"/>
        </p:nvCxnSpPr>
        <p:spPr>
          <a:xfrm>
            <a:off x="2855153" y="3941353"/>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B10BD414-B460-2DFD-C458-D00B7E9B9D44}"/>
              </a:ext>
            </a:extLst>
          </p:cNvPr>
          <p:cNvCxnSpPr>
            <a:cxnSpLocks/>
          </p:cNvCxnSpPr>
          <p:nvPr userDrawn="1"/>
        </p:nvCxnSpPr>
        <p:spPr>
          <a:xfrm>
            <a:off x="6982042" y="3941353"/>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28CCA4D-E6F6-4B20-53A1-99881F490D47}"/>
              </a:ext>
            </a:extLst>
          </p:cNvPr>
          <p:cNvCxnSpPr>
            <a:cxnSpLocks/>
          </p:cNvCxnSpPr>
          <p:nvPr userDrawn="1"/>
        </p:nvCxnSpPr>
        <p:spPr>
          <a:xfrm>
            <a:off x="1098977" y="1574671"/>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D5E3C087-E894-18FB-FD8F-7A103F70D844}"/>
              </a:ext>
            </a:extLst>
          </p:cNvPr>
          <p:cNvCxnSpPr>
            <a:cxnSpLocks/>
          </p:cNvCxnSpPr>
          <p:nvPr userDrawn="1"/>
        </p:nvCxnSpPr>
        <p:spPr>
          <a:xfrm>
            <a:off x="4565174" y="1574671"/>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C7A6D51-E6A2-F260-1B29-8080F91B2D8F}"/>
              </a:ext>
            </a:extLst>
          </p:cNvPr>
          <p:cNvCxnSpPr>
            <a:cxnSpLocks/>
          </p:cNvCxnSpPr>
          <p:nvPr userDrawn="1"/>
        </p:nvCxnSpPr>
        <p:spPr>
          <a:xfrm>
            <a:off x="8138160" y="1574671"/>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4490938"/>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Disclaimer">
    <p:bg>
      <p:bgPr>
        <a:solidFill>
          <a:schemeClr val="bg1">
            <a:lumMod val="95000"/>
          </a:schemeClr>
        </a:solidFill>
        <a:effectLst/>
      </p:bgPr>
    </p:bg>
    <p:spTree>
      <p:nvGrpSpPr>
        <p:cNvPr id="1" name=""/>
        <p:cNvGrpSpPr/>
        <p:nvPr/>
      </p:nvGrpSpPr>
      <p:grpSpPr>
        <a:xfrm>
          <a:off x="0" y="0"/>
          <a:ext cx="0" cy="0"/>
          <a:chOff x="0" y="0"/>
          <a:chExt cx="0" cy="0"/>
        </a:xfrm>
      </p:grpSpPr>
      <p:sp>
        <p:nvSpPr>
          <p:cNvPr id="46" name="Title 27">
            <a:extLst>
              <a:ext uri="{FF2B5EF4-FFF2-40B4-BE49-F238E27FC236}">
                <a16:creationId xmlns:a16="http://schemas.microsoft.com/office/drawing/2014/main" id="{2AF5DF81-98BA-1B5C-F25A-39E048E9D5B8}"/>
              </a:ext>
            </a:extLst>
          </p:cNvPr>
          <p:cNvSpPr>
            <a:spLocks noGrp="1"/>
          </p:cNvSpPr>
          <p:nvPr>
            <p:ph type="title" hasCustomPrompt="1"/>
          </p:nvPr>
        </p:nvSpPr>
        <p:spPr>
          <a:xfrm>
            <a:off x="1854437" y="369873"/>
            <a:ext cx="8582826" cy="879033"/>
          </a:xfrm>
          <a:prstGeom prst="rect">
            <a:avLst/>
          </a:prstGeom>
          <a:noFill/>
        </p:spPr>
        <p:txBody>
          <a:bodyPr lIns="0" rIns="0" anchor="ctr"/>
          <a:lstStyle>
            <a:lvl1pPr algn="ctr">
              <a:defRPr/>
            </a:lvl1pPr>
          </a:lstStyle>
          <a:p>
            <a:pPr algn="ctr"/>
            <a:r>
              <a:rPr lang="en-US"/>
              <a:t>Confidentiality Notice</a:t>
            </a:r>
          </a:p>
        </p:txBody>
      </p:sp>
      <p:sp>
        <p:nvSpPr>
          <p:cNvPr id="47" name="TextBox 46">
            <a:extLst>
              <a:ext uri="{FF2B5EF4-FFF2-40B4-BE49-F238E27FC236}">
                <a16:creationId xmlns:a16="http://schemas.microsoft.com/office/drawing/2014/main" id="{0D71D350-02C4-0BBE-C103-3E6A0724FEEB}"/>
              </a:ext>
            </a:extLst>
          </p:cNvPr>
          <p:cNvSpPr txBox="1"/>
          <p:nvPr/>
        </p:nvSpPr>
        <p:spPr>
          <a:xfrm>
            <a:off x="1754737" y="1518817"/>
            <a:ext cx="8682526" cy="2246769"/>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By receiving this presentation (whether in tangible or digital form or through visual or auditory means), recipient acknowledges and agrees that: (a) recipient will not copy, reproduce, transmit, divulge, or distribute the presentation or its contents, in whole or in part, to any third party without the express written consent of Ivanti; (b) recipient will treat and protect the presentation and its contents as "Confidential Information" under its Nondisclosure Agreement (NDA) with Ivanti; (c) if recipient has not entered into an NDA with Ivanti, they unconditionally agree that by receiving this presentation they will treat and protect this presentation and its contents in accordance with the foregoing restrictions and in any event with no less care than afforded to its own confidential information; and (d) recipient’s failure to comply with the foregoing obligations of confidentiality could result in substantial harm to Ivanti and may be cause for legal action. If recipient does not agree to the above, they may not participate in receipt of the presentation.</a:t>
            </a:r>
            <a:endParaRPr kumimoji="0" lang="en-US" sz="1400" b="0" i="0" u="none" strike="noStrike" kern="1200" cap="none" spc="0" normalizeH="0" baseline="0" noProof="0">
              <a:ln>
                <a:noFill/>
              </a:ln>
              <a:solidFill>
                <a:srgbClr val="000000"/>
              </a:solidFill>
              <a:effectLst/>
              <a:uLnTx/>
              <a:uFillTx/>
              <a:latin typeface="Arial" panose="020B0604020202020204"/>
              <a:ea typeface="+mn-ea"/>
              <a:cs typeface="Arial"/>
            </a:endParaRPr>
          </a:p>
        </p:txBody>
      </p:sp>
      <p:grpSp>
        <p:nvGrpSpPr>
          <p:cNvPr id="48" name="Group 47">
            <a:extLst>
              <a:ext uri="{FF2B5EF4-FFF2-40B4-BE49-F238E27FC236}">
                <a16:creationId xmlns:a16="http://schemas.microsoft.com/office/drawing/2014/main" id="{675E2796-BCFC-C4F1-413C-8C57CC71B866}"/>
              </a:ext>
            </a:extLst>
          </p:cNvPr>
          <p:cNvGrpSpPr/>
          <p:nvPr/>
        </p:nvGrpSpPr>
        <p:grpSpPr>
          <a:xfrm>
            <a:off x="1854437" y="4046124"/>
            <a:ext cx="8582826" cy="1696650"/>
            <a:chOff x="1536569" y="3815101"/>
            <a:chExt cx="9162854" cy="1696650"/>
          </a:xfrm>
        </p:grpSpPr>
        <p:sp>
          <p:nvSpPr>
            <p:cNvPr id="49" name="Rounded Rectangle 48">
              <a:extLst>
                <a:ext uri="{FF2B5EF4-FFF2-40B4-BE49-F238E27FC236}">
                  <a16:creationId xmlns:a16="http://schemas.microsoft.com/office/drawing/2014/main" id="{274A2BBB-7E65-6788-19D0-9F217ED68466}"/>
                </a:ext>
              </a:extLst>
            </p:cNvPr>
            <p:cNvSpPr/>
            <p:nvPr/>
          </p:nvSpPr>
          <p:spPr>
            <a:xfrm>
              <a:off x="1536569" y="3815101"/>
              <a:ext cx="9162854" cy="1696650"/>
            </a:xfrm>
            <a:prstGeom prst="roundRect">
              <a:avLst>
                <a:gd name="adj" fmla="val 5773"/>
              </a:avLst>
            </a:prstGeom>
            <a:solidFill>
              <a:schemeClr val="bg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a:solidFill>
                  <a:schemeClr val="tx1"/>
                </a:solidFill>
                <a:latin typeface="Arial" panose="020B0604020202020204"/>
              </a:endParaRPr>
            </a:p>
          </p:txBody>
        </p:sp>
        <p:sp>
          <p:nvSpPr>
            <p:cNvPr id="50" name="Rectangle 49">
              <a:extLst>
                <a:ext uri="{FF2B5EF4-FFF2-40B4-BE49-F238E27FC236}">
                  <a16:creationId xmlns:a16="http://schemas.microsoft.com/office/drawing/2014/main" id="{4CC580DC-2C69-D8E8-6EF5-E653DC466DAB}"/>
                </a:ext>
              </a:extLst>
            </p:cNvPr>
            <p:cNvSpPr/>
            <p:nvPr/>
          </p:nvSpPr>
          <p:spPr>
            <a:xfrm>
              <a:off x="1855582" y="4085012"/>
              <a:ext cx="1544012" cy="415498"/>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Disclaimer</a:t>
              </a:r>
            </a:p>
          </p:txBody>
        </p:sp>
        <p:sp>
          <p:nvSpPr>
            <p:cNvPr id="62" name="Text Placeholder 4">
              <a:extLst>
                <a:ext uri="{FF2B5EF4-FFF2-40B4-BE49-F238E27FC236}">
                  <a16:creationId xmlns:a16="http://schemas.microsoft.com/office/drawing/2014/main" id="{EBDDE1B6-DFF2-8DF4-6759-C50B43D7AC28}"/>
                </a:ext>
              </a:extLst>
            </p:cNvPr>
            <p:cNvSpPr txBox="1">
              <a:spLocks/>
            </p:cNvSpPr>
            <p:nvPr/>
          </p:nvSpPr>
          <p:spPr>
            <a:xfrm>
              <a:off x="1855582" y="4505283"/>
              <a:ext cx="8319523" cy="523220"/>
            </a:xfrm>
            <a:prstGeom prst="rect">
              <a:avLst/>
            </a:prstGeom>
            <a:noFill/>
          </p:spPr>
          <p:txBody>
            <a:bodyPr wrap="square" lIns="91440" tIns="45720" rIns="91440" bIns="45720" rtlCol="0" anchor="t">
              <a:spAutoFit/>
            </a:bodyPr>
            <a:lstStyle>
              <a:defPPr>
                <a:defRPr lang="en-US"/>
              </a:defPPr>
              <a:lvl1pPr marR="0" lvl="0" indent="0" algn="just" fontAlgn="auto">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LnTx/>
                  <a:uFillTx/>
                  <a:latin typeface="Arial" panose="020B0604020202020204"/>
                </a:defRPr>
              </a:lvl1pPr>
              <a:lvl2pPr marL="342900" indent="-166688" algn="l" defTabSz="914400" rtl="0" eaLnBrk="1" latinLnBrk="0" hangingPunct="1">
                <a:lnSpc>
                  <a:spcPct val="90000"/>
                </a:lnSpc>
                <a:spcBef>
                  <a:spcPts val="500"/>
                </a:spcBef>
                <a:buFont typeface="Arial" panose="020B0604020202020204" pitchFamily="34" charset="0"/>
                <a:buChar char="•"/>
                <a:tabLst/>
                <a:defRPr sz="2000" b="0" i="0" kern="1200">
                  <a:solidFill>
                    <a:schemeClr val="tx1"/>
                  </a:solidFill>
                  <a:latin typeface="Arial" panose="020B0604020202020204" pitchFamily="34" charset="0"/>
                  <a:ea typeface="+mn-ea"/>
                  <a:cs typeface="Arial" panose="020B0604020202020204" pitchFamily="34" charset="0"/>
                </a:defRPr>
              </a:lvl2pPr>
              <a:lvl3pPr marL="342900" indent="-166688" algn="l" defTabSz="914400" rtl="0" eaLnBrk="1" latinLnBrk="0" hangingPunct="1">
                <a:lnSpc>
                  <a:spcPct val="90000"/>
                </a:lnSpc>
                <a:spcBef>
                  <a:spcPts val="500"/>
                </a:spcBef>
                <a:buFont typeface="Arial" panose="020B0604020202020204" pitchFamily="34" charset="0"/>
                <a:buChar char="•"/>
                <a:tabLst/>
                <a:defRPr sz="2000" b="0" i="0" kern="1200">
                  <a:solidFill>
                    <a:schemeClr val="tx1"/>
                  </a:solidFill>
                  <a:latin typeface="Arial" panose="020B0604020202020204" pitchFamily="34" charset="0"/>
                  <a:ea typeface="+mn-ea"/>
                  <a:cs typeface="Arial" panose="020B0604020202020204" pitchFamily="34" charset="0"/>
                </a:defRPr>
              </a:lvl3pPr>
              <a:lvl4pPr marL="342900" indent="-166688" algn="l" defTabSz="914400" rtl="0" eaLnBrk="1" latinLnBrk="0" hangingPunct="1">
                <a:lnSpc>
                  <a:spcPct val="90000"/>
                </a:lnSpc>
                <a:spcBef>
                  <a:spcPts val="500"/>
                </a:spcBef>
                <a:buFont typeface="Arial" panose="020B0604020202020204" pitchFamily="34" charset="0"/>
                <a:buChar char="•"/>
                <a:tabLst/>
                <a:defRPr sz="2000" b="0" i="0" kern="1200">
                  <a:solidFill>
                    <a:schemeClr val="tx1"/>
                  </a:solidFill>
                  <a:latin typeface="Arial" panose="020B0604020202020204" pitchFamily="34" charset="0"/>
                  <a:ea typeface="+mn-ea"/>
                  <a:cs typeface="Arial" panose="020B0604020202020204" pitchFamily="34" charset="0"/>
                </a:defRPr>
              </a:lvl4pPr>
              <a:lvl5pPr marL="342900" indent="-166688" algn="l" defTabSz="914400" rtl="0" eaLnBrk="1" latinLnBrk="0" hangingPunct="1">
                <a:lnSpc>
                  <a:spcPct val="90000"/>
                </a:lnSpc>
                <a:spcBef>
                  <a:spcPts val="500"/>
                </a:spcBef>
                <a:buFont typeface="Arial" panose="020B0604020202020204" pitchFamily="34" charset="0"/>
                <a:buChar char="•"/>
                <a:tabLst/>
                <a:defRPr sz="20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effectLst/>
                  <a:uLnTx/>
                  <a:uFillTx/>
                  <a:latin typeface="Arial" panose="020B0604020202020204"/>
                  <a:ea typeface="+mn-ea"/>
                  <a:cs typeface="+mn-cs"/>
                </a:rPr>
                <a:t>The information presented in this presentation is for information purposes only and is not a commitment, promise, or legal obligation to deliver any material, code, or functionality and should not be relied upon in making a purchasing decision. </a:t>
              </a:r>
            </a:p>
          </p:txBody>
        </p:sp>
      </p:grpSp>
      <p:sp>
        <p:nvSpPr>
          <p:cNvPr id="2" name="Rectangle 1">
            <a:extLst>
              <a:ext uri="{FF2B5EF4-FFF2-40B4-BE49-F238E27FC236}">
                <a16:creationId xmlns:a16="http://schemas.microsoft.com/office/drawing/2014/main" id="{FA8FFD92-B43C-F708-1FF3-C531BE5AE468}"/>
              </a:ext>
            </a:extLst>
          </p:cNvPr>
          <p:cNvSpPr/>
          <p:nvPr/>
        </p:nvSpPr>
        <p:spPr>
          <a:xfrm>
            <a:off x="0" y="292690"/>
            <a:ext cx="144049" cy="103339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5C91C0E-6A4D-EAC6-73D0-F3F384F036E3}"/>
              </a:ext>
            </a:extLst>
          </p:cNvPr>
          <p:cNvSpPr txBox="1"/>
          <p:nvPr userDrawn="1"/>
        </p:nvSpPr>
        <p:spPr>
          <a:xfrm>
            <a:off x="1754737" y="1518817"/>
            <a:ext cx="8682526" cy="2246769"/>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By receiving this presentation (whether in tangible or digital form or through visual or auditory means), recipient acknowledges and agrees that: (a) recipient will not copy, reproduce, transmit, divulge, or distribute the presentation or its contents, in whole or in part, to any third party without the express written consent of Ivanti; (b) recipient will treat and protect the presentation and its contents as "Confidential Information" under its Nondisclosure Agreement (NDA) with Ivanti; (c) if recipient has not entered into an NDA with Ivanti, they unconditionally agree that by receiving this presentation they will treat and protect this presentation and its contents in accordance with the foregoing restrictions and in any event with no less care than afforded to its own confidential information; and (d) recipient’s failure to comply with the foregoing obligations of confidentiality could result in substantial harm to Ivanti and may be cause for legal action. If recipient does not agree to the above, they may not participate in receipt of the presentation.</a:t>
            </a:r>
            <a:endParaRPr kumimoji="0" lang="en-US" sz="1400" b="0" i="0" u="none" strike="noStrike" kern="1200" cap="none" spc="0" normalizeH="0" baseline="0" noProof="0">
              <a:ln>
                <a:noFill/>
              </a:ln>
              <a:solidFill>
                <a:srgbClr val="000000"/>
              </a:solidFill>
              <a:effectLst/>
              <a:uLnTx/>
              <a:uFillTx/>
              <a:latin typeface="Arial" panose="020B0604020202020204"/>
              <a:ea typeface="+mn-ea"/>
              <a:cs typeface="Arial"/>
            </a:endParaRPr>
          </a:p>
        </p:txBody>
      </p:sp>
      <p:grpSp>
        <p:nvGrpSpPr>
          <p:cNvPr id="4" name="Group 3">
            <a:extLst>
              <a:ext uri="{FF2B5EF4-FFF2-40B4-BE49-F238E27FC236}">
                <a16:creationId xmlns:a16="http://schemas.microsoft.com/office/drawing/2014/main" id="{C8C17C46-E646-76E2-38E0-6A22F431CBC3}"/>
              </a:ext>
            </a:extLst>
          </p:cNvPr>
          <p:cNvGrpSpPr/>
          <p:nvPr userDrawn="1"/>
        </p:nvGrpSpPr>
        <p:grpSpPr>
          <a:xfrm>
            <a:off x="1854437" y="4046124"/>
            <a:ext cx="8582826" cy="1696650"/>
            <a:chOff x="1536569" y="3815101"/>
            <a:chExt cx="9162854" cy="1696650"/>
          </a:xfrm>
        </p:grpSpPr>
        <p:sp>
          <p:nvSpPr>
            <p:cNvPr id="5" name="Rounded Rectangle 4">
              <a:extLst>
                <a:ext uri="{FF2B5EF4-FFF2-40B4-BE49-F238E27FC236}">
                  <a16:creationId xmlns:a16="http://schemas.microsoft.com/office/drawing/2014/main" id="{27EA2ED3-4377-4BF4-9A5F-3C192192E63F}"/>
                </a:ext>
              </a:extLst>
            </p:cNvPr>
            <p:cNvSpPr/>
            <p:nvPr/>
          </p:nvSpPr>
          <p:spPr>
            <a:xfrm>
              <a:off x="1536569" y="3815101"/>
              <a:ext cx="9162854" cy="1696650"/>
            </a:xfrm>
            <a:prstGeom prst="roundRect">
              <a:avLst>
                <a:gd name="adj" fmla="val 5773"/>
              </a:avLst>
            </a:prstGeom>
            <a:solidFill>
              <a:schemeClr val="bg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a:solidFill>
                  <a:schemeClr val="tx1"/>
                </a:solidFill>
                <a:latin typeface="Arial" panose="020B0604020202020204"/>
              </a:endParaRPr>
            </a:p>
          </p:txBody>
        </p:sp>
        <p:sp>
          <p:nvSpPr>
            <p:cNvPr id="6" name="Rectangle 5">
              <a:extLst>
                <a:ext uri="{FF2B5EF4-FFF2-40B4-BE49-F238E27FC236}">
                  <a16:creationId xmlns:a16="http://schemas.microsoft.com/office/drawing/2014/main" id="{0C206E1C-BA4D-B317-167F-A023CCDEDCDA}"/>
                </a:ext>
              </a:extLst>
            </p:cNvPr>
            <p:cNvSpPr/>
            <p:nvPr/>
          </p:nvSpPr>
          <p:spPr>
            <a:xfrm>
              <a:off x="1855582" y="4085012"/>
              <a:ext cx="1544012" cy="415498"/>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Disclaimer</a:t>
              </a:r>
            </a:p>
          </p:txBody>
        </p:sp>
        <p:sp>
          <p:nvSpPr>
            <p:cNvPr id="7" name="Text Placeholder 4">
              <a:extLst>
                <a:ext uri="{FF2B5EF4-FFF2-40B4-BE49-F238E27FC236}">
                  <a16:creationId xmlns:a16="http://schemas.microsoft.com/office/drawing/2014/main" id="{81D6B968-34DB-1E9D-E9E2-A689234F81A5}"/>
                </a:ext>
              </a:extLst>
            </p:cNvPr>
            <p:cNvSpPr txBox="1">
              <a:spLocks/>
            </p:cNvSpPr>
            <p:nvPr/>
          </p:nvSpPr>
          <p:spPr>
            <a:xfrm>
              <a:off x="1855582" y="4505283"/>
              <a:ext cx="8319523" cy="523220"/>
            </a:xfrm>
            <a:prstGeom prst="rect">
              <a:avLst/>
            </a:prstGeom>
            <a:noFill/>
          </p:spPr>
          <p:txBody>
            <a:bodyPr wrap="square" lIns="91440" tIns="45720" rIns="91440" bIns="45720" rtlCol="0" anchor="t">
              <a:spAutoFit/>
            </a:bodyPr>
            <a:lstStyle>
              <a:defPPr>
                <a:defRPr lang="en-US"/>
              </a:defPPr>
              <a:lvl1pPr marR="0" lvl="0" indent="0" algn="just" fontAlgn="auto">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LnTx/>
                  <a:uFillTx/>
                  <a:latin typeface="Arial" panose="020B0604020202020204"/>
                </a:defRPr>
              </a:lvl1pPr>
              <a:lvl2pPr marL="342900" indent="-166688" algn="l" defTabSz="914400" rtl="0" eaLnBrk="1" latinLnBrk="0" hangingPunct="1">
                <a:lnSpc>
                  <a:spcPct val="90000"/>
                </a:lnSpc>
                <a:spcBef>
                  <a:spcPts val="500"/>
                </a:spcBef>
                <a:buFont typeface="Arial" panose="020B0604020202020204" pitchFamily="34" charset="0"/>
                <a:buChar char="•"/>
                <a:tabLst/>
                <a:defRPr sz="2000" b="0" i="0" kern="1200">
                  <a:solidFill>
                    <a:schemeClr val="tx1"/>
                  </a:solidFill>
                  <a:latin typeface="Arial" panose="020B0604020202020204" pitchFamily="34" charset="0"/>
                  <a:ea typeface="+mn-ea"/>
                  <a:cs typeface="Arial" panose="020B0604020202020204" pitchFamily="34" charset="0"/>
                </a:defRPr>
              </a:lvl2pPr>
              <a:lvl3pPr marL="342900" indent="-166688" algn="l" defTabSz="914400" rtl="0" eaLnBrk="1" latinLnBrk="0" hangingPunct="1">
                <a:lnSpc>
                  <a:spcPct val="90000"/>
                </a:lnSpc>
                <a:spcBef>
                  <a:spcPts val="500"/>
                </a:spcBef>
                <a:buFont typeface="Arial" panose="020B0604020202020204" pitchFamily="34" charset="0"/>
                <a:buChar char="•"/>
                <a:tabLst/>
                <a:defRPr sz="2000" b="0" i="0" kern="1200">
                  <a:solidFill>
                    <a:schemeClr val="tx1"/>
                  </a:solidFill>
                  <a:latin typeface="Arial" panose="020B0604020202020204" pitchFamily="34" charset="0"/>
                  <a:ea typeface="+mn-ea"/>
                  <a:cs typeface="Arial" panose="020B0604020202020204" pitchFamily="34" charset="0"/>
                </a:defRPr>
              </a:lvl3pPr>
              <a:lvl4pPr marL="342900" indent="-166688" algn="l" defTabSz="914400" rtl="0" eaLnBrk="1" latinLnBrk="0" hangingPunct="1">
                <a:lnSpc>
                  <a:spcPct val="90000"/>
                </a:lnSpc>
                <a:spcBef>
                  <a:spcPts val="500"/>
                </a:spcBef>
                <a:buFont typeface="Arial" panose="020B0604020202020204" pitchFamily="34" charset="0"/>
                <a:buChar char="•"/>
                <a:tabLst/>
                <a:defRPr sz="2000" b="0" i="0" kern="1200">
                  <a:solidFill>
                    <a:schemeClr val="tx1"/>
                  </a:solidFill>
                  <a:latin typeface="Arial" panose="020B0604020202020204" pitchFamily="34" charset="0"/>
                  <a:ea typeface="+mn-ea"/>
                  <a:cs typeface="Arial" panose="020B0604020202020204" pitchFamily="34" charset="0"/>
                </a:defRPr>
              </a:lvl4pPr>
              <a:lvl5pPr marL="342900" indent="-166688" algn="l" defTabSz="914400" rtl="0" eaLnBrk="1" latinLnBrk="0" hangingPunct="1">
                <a:lnSpc>
                  <a:spcPct val="90000"/>
                </a:lnSpc>
                <a:spcBef>
                  <a:spcPts val="500"/>
                </a:spcBef>
                <a:buFont typeface="Arial" panose="020B0604020202020204" pitchFamily="34" charset="0"/>
                <a:buChar char="•"/>
                <a:tabLst/>
                <a:defRPr sz="20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effectLst/>
                  <a:uLnTx/>
                  <a:uFillTx/>
                  <a:latin typeface="Arial" panose="020B0604020202020204"/>
                  <a:ea typeface="+mn-ea"/>
                  <a:cs typeface="+mn-cs"/>
                </a:rPr>
                <a:t>The information presented in this presentation is for information purposes only and is not a commitment, promise, or legal obligation to deliver any material, code, or functionality and should not be relied upon in making a purchasing decision. </a:t>
              </a:r>
            </a:p>
          </p:txBody>
        </p:sp>
      </p:grpSp>
      <p:sp>
        <p:nvSpPr>
          <p:cNvPr id="8" name="Rectangle 7">
            <a:extLst>
              <a:ext uri="{FF2B5EF4-FFF2-40B4-BE49-F238E27FC236}">
                <a16:creationId xmlns:a16="http://schemas.microsoft.com/office/drawing/2014/main" id="{030B6444-A330-3024-029D-8A75A6549770}"/>
              </a:ext>
            </a:extLst>
          </p:cNvPr>
          <p:cNvSpPr/>
          <p:nvPr userDrawn="1"/>
        </p:nvSpPr>
        <p:spPr>
          <a:xfrm>
            <a:off x="0" y="292690"/>
            <a:ext cx="144049" cy="103339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7000910"/>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Thank you - A">
    <p:spTree>
      <p:nvGrpSpPr>
        <p:cNvPr id="1" name=""/>
        <p:cNvGrpSpPr/>
        <p:nvPr/>
      </p:nvGrpSpPr>
      <p:grpSpPr>
        <a:xfrm>
          <a:off x="0" y="0"/>
          <a:ext cx="0" cy="0"/>
          <a:chOff x="0" y="0"/>
          <a:chExt cx="0" cy="0"/>
        </a:xfrm>
      </p:grpSpPr>
      <p:pic>
        <p:nvPicPr>
          <p:cNvPr id="3" name="Picture 2" descr="A colorful fan shaped fan&#10;&#10;AI-generated content may be incorrect.">
            <a:extLst>
              <a:ext uri="{FF2B5EF4-FFF2-40B4-BE49-F238E27FC236}">
                <a16:creationId xmlns:a16="http://schemas.microsoft.com/office/drawing/2014/main" id="{4D36940E-3C2D-8398-5729-CAA98A595442}"/>
              </a:ext>
            </a:extLst>
          </p:cNvPr>
          <p:cNvPicPr>
            <a:picLocks noChangeAspect="1"/>
          </p:cNvPicPr>
          <p:nvPr/>
        </p:nvPicPr>
        <p:blipFill>
          <a:blip r:embed="rId2"/>
          <a:srcRect l="6427" b="6427"/>
          <a:stretch>
            <a:fillRect/>
          </a:stretch>
        </p:blipFill>
        <p:spPr>
          <a:xfrm>
            <a:off x="0" y="-1"/>
            <a:ext cx="12192000" cy="6858001"/>
          </a:xfrm>
          <a:prstGeom prst="rect">
            <a:avLst/>
          </a:prstGeom>
        </p:spPr>
      </p:pic>
      <p:sp>
        <p:nvSpPr>
          <p:cNvPr id="5" name="TextBox 4">
            <a:extLst>
              <a:ext uri="{FF2B5EF4-FFF2-40B4-BE49-F238E27FC236}">
                <a16:creationId xmlns:a16="http://schemas.microsoft.com/office/drawing/2014/main" id="{45FEEC36-2E01-8A47-9B77-E2FB152F5887}"/>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2026</a:t>
            </a:fld>
            <a:r>
              <a:rPr lang="en-US" sz="800">
                <a:solidFill>
                  <a:schemeClr val="bg1"/>
                </a:solidFill>
                <a:cs typeface="Arial" panose="020B0604020202020204" pitchFamily="34" charset="0"/>
              </a:rPr>
              <a:t> Ivanti. All rights reserved.</a:t>
            </a:r>
          </a:p>
        </p:txBody>
      </p:sp>
      <p:pic>
        <p:nvPicPr>
          <p:cNvPr id="6" name="Graphic 5">
            <a:extLst>
              <a:ext uri="{FF2B5EF4-FFF2-40B4-BE49-F238E27FC236}">
                <a16:creationId xmlns:a16="http://schemas.microsoft.com/office/drawing/2014/main" id="{C5AEE36F-D52B-AF4C-B781-1CAF0D75773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4275" y="5253696"/>
            <a:ext cx="1350602" cy="473546"/>
          </a:xfrm>
          <a:prstGeom prst="rect">
            <a:avLst/>
          </a:prstGeom>
        </p:spPr>
      </p:pic>
      <p:sp>
        <p:nvSpPr>
          <p:cNvPr id="7" name="Text Placeholder 3">
            <a:extLst>
              <a:ext uri="{FF2B5EF4-FFF2-40B4-BE49-F238E27FC236}">
                <a16:creationId xmlns:a16="http://schemas.microsoft.com/office/drawing/2014/main" id="{A833F8B6-7F9B-C643-A597-EB328E7AAEE1}"/>
              </a:ext>
            </a:extLst>
          </p:cNvPr>
          <p:cNvSpPr>
            <a:spLocks noGrp="1"/>
          </p:cNvSpPr>
          <p:nvPr>
            <p:ph type="body" sz="quarter" idx="10" hasCustomPrompt="1"/>
          </p:nvPr>
        </p:nvSpPr>
        <p:spPr>
          <a:xfrm>
            <a:off x="627888" y="2916936"/>
            <a:ext cx="5486400" cy="923925"/>
          </a:xfrm>
        </p:spPr>
        <p:txBody>
          <a:bodyPr>
            <a:noAutofit/>
          </a:bodyPr>
          <a:lstStyle>
            <a:lvl1pPr>
              <a:defRPr sz="6000">
                <a:solidFill>
                  <a:schemeClr val="bg1"/>
                </a:solidFill>
              </a:defRPr>
            </a:lvl1pPr>
            <a:lvl2pPr>
              <a:defRPr sz="6000"/>
            </a:lvl2pPr>
            <a:lvl3pPr>
              <a:defRPr sz="6000"/>
            </a:lvl3pPr>
            <a:lvl4pPr>
              <a:defRPr sz="6000"/>
            </a:lvl4pPr>
            <a:lvl5pPr>
              <a:defRPr sz="6000"/>
            </a:lvl5pPr>
          </a:lstStyle>
          <a:p>
            <a:pPr lvl="0"/>
            <a:r>
              <a:rPr lang="en-US"/>
              <a:t>Thank you</a:t>
            </a:r>
          </a:p>
        </p:txBody>
      </p:sp>
      <p:sp>
        <p:nvSpPr>
          <p:cNvPr id="8" name="TextBox 7">
            <a:extLst>
              <a:ext uri="{FF2B5EF4-FFF2-40B4-BE49-F238E27FC236}">
                <a16:creationId xmlns:a16="http://schemas.microsoft.com/office/drawing/2014/main" id="{2E4A53FA-2D99-4A44-A45F-031E62EF1309}"/>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pic>
        <p:nvPicPr>
          <p:cNvPr id="2" name="Picture 1" descr="A colorful fan shaped fan&#10;&#10;AI-generated content may be incorrect.">
            <a:extLst>
              <a:ext uri="{FF2B5EF4-FFF2-40B4-BE49-F238E27FC236}">
                <a16:creationId xmlns:a16="http://schemas.microsoft.com/office/drawing/2014/main" id="{A6F5CE18-8FC8-CF59-0DEC-2857A17C8BDD}"/>
              </a:ext>
            </a:extLst>
          </p:cNvPr>
          <p:cNvPicPr>
            <a:picLocks noChangeAspect="1"/>
          </p:cNvPicPr>
          <p:nvPr userDrawn="1"/>
        </p:nvPicPr>
        <p:blipFill>
          <a:blip r:embed="rId2"/>
          <a:srcRect l="6427" b="6427"/>
          <a:stretch>
            <a:fillRect/>
          </a:stretch>
        </p:blipFill>
        <p:spPr>
          <a:xfrm>
            <a:off x="0" y="-1"/>
            <a:ext cx="12192000" cy="6858001"/>
          </a:xfrm>
          <a:prstGeom prst="rect">
            <a:avLst/>
          </a:prstGeom>
        </p:spPr>
      </p:pic>
      <p:sp>
        <p:nvSpPr>
          <p:cNvPr id="4" name="TextBox 3">
            <a:extLst>
              <a:ext uri="{FF2B5EF4-FFF2-40B4-BE49-F238E27FC236}">
                <a16:creationId xmlns:a16="http://schemas.microsoft.com/office/drawing/2014/main" id="{87A835D1-A168-2B1A-67D2-C31DD2A0D211}"/>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2026</a:t>
            </a:fld>
            <a:r>
              <a:rPr lang="en-US" sz="800">
                <a:solidFill>
                  <a:schemeClr val="bg1"/>
                </a:solidFill>
                <a:cs typeface="Arial" panose="020B0604020202020204" pitchFamily="34" charset="0"/>
              </a:rPr>
              <a:t> Ivanti. All rights reserved.</a:t>
            </a:r>
          </a:p>
        </p:txBody>
      </p:sp>
      <p:pic>
        <p:nvPicPr>
          <p:cNvPr id="9" name="Graphic 8">
            <a:extLst>
              <a:ext uri="{FF2B5EF4-FFF2-40B4-BE49-F238E27FC236}">
                <a16:creationId xmlns:a16="http://schemas.microsoft.com/office/drawing/2014/main" id="{2B6B973B-F3EA-5429-6AA3-D297C345E0C8}"/>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4275" y="5253696"/>
            <a:ext cx="1350602" cy="473546"/>
          </a:xfrm>
          <a:prstGeom prst="rect">
            <a:avLst/>
          </a:prstGeom>
        </p:spPr>
      </p:pic>
      <p:sp>
        <p:nvSpPr>
          <p:cNvPr id="10" name="TextBox 9">
            <a:extLst>
              <a:ext uri="{FF2B5EF4-FFF2-40B4-BE49-F238E27FC236}">
                <a16:creationId xmlns:a16="http://schemas.microsoft.com/office/drawing/2014/main" id="{2BE0661D-0F2A-E3E3-54C6-CC2D5D1132BC}"/>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spTree>
    <p:extLst>
      <p:ext uri="{BB962C8B-B14F-4D97-AF65-F5344CB8AC3E}">
        <p14:creationId xmlns:p14="http://schemas.microsoft.com/office/powerpoint/2010/main" val="28432058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1_Thank you - A">
    <p:spTree>
      <p:nvGrpSpPr>
        <p:cNvPr id="1" name=""/>
        <p:cNvGrpSpPr/>
        <p:nvPr/>
      </p:nvGrpSpPr>
      <p:grpSpPr>
        <a:xfrm>
          <a:off x="0" y="0"/>
          <a:ext cx="0" cy="0"/>
          <a:chOff x="0" y="0"/>
          <a:chExt cx="0" cy="0"/>
        </a:xfrm>
      </p:grpSpPr>
      <p:pic>
        <p:nvPicPr>
          <p:cNvPr id="2" name="Picture 1" descr="A red and blue background with different colors&#10;&#10;AI-generated content may be incorrect.">
            <a:extLst>
              <a:ext uri="{FF2B5EF4-FFF2-40B4-BE49-F238E27FC236}">
                <a16:creationId xmlns:a16="http://schemas.microsoft.com/office/drawing/2014/main" id="{34C14B8D-61DB-C8B6-8CED-F8D5901CA57A}"/>
              </a:ext>
            </a:extLst>
          </p:cNvPr>
          <p:cNvPicPr>
            <a:picLocks noChangeAspect="1"/>
          </p:cNvPicPr>
          <p:nvPr/>
        </p:nvPicPr>
        <p:blipFill>
          <a:blip r:embed="rId2"/>
          <a:srcRect l="6427" b="6427"/>
          <a:stretch>
            <a:fillRect/>
          </a:stretch>
        </p:blipFill>
        <p:spPr>
          <a:xfrm>
            <a:off x="0" y="-1"/>
            <a:ext cx="12192000" cy="6858001"/>
          </a:xfrm>
          <a:prstGeom prst="rect">
            <a:avLst/>
          </a:prstGeom>
        </p:spPr>
      </p:pic>
      <p:sp>
        <p:nvSpPr>
          <p:cNvPr id="5" name="TextBox 4">
            <a:extLst>
              <a:ext uri="{FF2B5EF4-FFF2-40B4-BE49-F238E27FC236}">
                <a16:creationId xmlns:a16="http://schemas.microsoft.com/office/drawing/2014/main" id="{45FEEC36-2E01-8A47-9B77-E2FB152F5887}"/>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2026</a:t>
            </a:fld>
            <a:r>
              <a:rPr lang="en-US" sz="800">
                <a:solidFill>
                  <a:schemeClr val="bg1"/>
                </a:solidFill>
                <a:cs typeface="Arial" panose="020B0604020202020204" pitchFamily="34" charset="0"/>
              </a:rPr>
              <a:t> Ivanti. All rights reserved.</a:t>
            </a:r>
          </a:p>
        </p:txBody>
      </p:sp>
      <p:pic>
        <p:nvPicPr>
          <p:cNvPr id="6" name="Graphic 5">
            <a:extLst>
              <a:ext uri="{FF2B5EF4-FFF2-40B4-BE49-F238E27FC236}">
                <a16:creationId xmlns:a16="http://schemas.microsoft.com/office/drawing/2014/main" id="{C5AEE36F-D52B-AF4C-B781-1CAF0D75773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4275" y="5253696"/>
            <a:ext cx="1350602" cy="473546"/>
          </a:xfrm>
          <a:prstGeom prst="rect">
            <a:avLst/>
          </a:prstGeom>
        </p:spPr>
      </p:pic>
      <p:sp>
        <p:nvSpPr>
          <p:cNvPr id="8" name="TextBox 7">
            <a:extLst>
              <a:ext uri="{FF2B5EF4-FFF2-40B4-BE49-F238E27FC236}">
                <a16:creationId xmlns:a16="http://schemas.microsoft.com/office/drawing/2014/main" id="{2E4A53FA-2D99-4A44-A45F-031E62EF1309}"/>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sp>
        <p:nvSpPr>
          <p:cNvPr id="9" name="TextBox 8">
            <a:extLst>
              <a:ext uri="{FF2B5EF4-FFF2-40B4-BE49-F238E27FC236}">
                <a16:creationId xmlns:a16="http://schemas.microsoft.com/office/drawing/2014/main" id="{06376A9B-B00A-BF5F-27D2-95D9927131FA}"/>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sp>
        <p:nvSpPr>
          <p:cNvPr id="7" name="Text Placeholder 3">
            <a:extLst>
              <a:ext uri="{FF2B5EF4-FFF2-40B4-BE49-F238E27FC236}">
                <a16:creationId xmlns:a16="http://schemas.microsoft.com/office/drawing/2014/main" id="{A833F8B6-7F9B-C643-A597-EB328E7AAEE1}"/>
              </a:ext>
            </a:extLst>
          </p:cNvPr>
          <p:cNvSpPr>
            <a:spLocks noGrp="1"/>
          </p:cNvSpPr>
          <p:nvPr>
            <p:ph type="body" sz="quarter" idx="10" hasCustomPrompt="1"/>
          </p:nvPr>
        </p:nvSpPr>
        <p:spPr>
          <a:xfrm>
            <a:off x="627888" y="2916936"/>
            <a:ext cx="5486400" cy="923925"/>
          </a:xfrm>
        </p:spPr>
        <p:txBody>
          <a:bodyPr>
            <a:noAutofit/>
          </a:bodyPr>
          <a:lstStyle>
            <a:lvl1pPr>
              <a:defRPr sz="6000">
                <a:solidFill>
                  <a:schemeClr val="bg1"/>
                </a:solidFill>
              </a:defRPr>
            </a:lvl1pPr>
            <a:lvl2pPr>
              <a:defRPr sz="6000"/>
            </a:lvl2pPr>
            <a:lvl3pPr>
              <a:defRPr sz="6000"/>
            </a:lvl3pPr>
            <a:lvl4pPr>
              <a:defRPr sz="6000"/>
            </a:lvl4pPr>
            <a:lvl5pPr>
              <a:defRPr sz="6000"/>
            </a:lvl5pPr>
          </a:lstStyle>
          <a:p>
            <a:pPr lvl="0"/>
            <a:r>
              <a:rPr lang="en-US"/>
              <a:t>Thank you</a:t>
            </a:r>
          </a:p>
        </p:txBody>
      </p:sp>
    </p:spTree>
    <p:extLst>
      <p:ext uri="{BB962C8B-B14F-4D97-AF65-F5344CB8AC3E}">
        <p14:creationId xmlns:p14="http://schemas.microsoft.com/office/powerpoint/2010/main" val="12076107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Blank Header">
    <p:spTree>
      <p:nvGrpSpPr>
        <p:cNvPr id="1" name=""/>
        <p:cNvGrpSpPr/>
        <p:nvPr/>
      </p:nvGrpSpPr>
      <p:grpSpPr>
        <a:xfrm>
          <a:off x="0" y="0"/>
          <a:ext cx="0" cy="0"/>
          <a:chOff x="0" y="0"/>
          <a:chExt cx="0" cy="0"/>
        </a:xfrm>
      </p:grpSpPr>
      <p:sp>
        <p:nvSpPr>
          <p:cNvPr id="11" name="Title 2">
            <a:extLst>
              <a:ext uri="{FF2B5EF4-FFF2-40B4-BE49-F238E27FC236}">
                <a16:creationId xmlns:a16="http://schemas.microsoft.com/office/drawing/2014/main" id="{422AB769-2636-6AB0-D7E6-CFF4736F80B9}"/>
              </a:ext>
            </a:extLst>
          </p:cNvPr>
          <p:cNvSpPr>
            <a:spLocks noGrp="1"/>
          </p:cNvSpPr>
          <p:nvPr>
            <p:ph type="title" hasCustomPrompt="1"/>
          </p:nvPr>
        </p:nvSpPr>
        <p:spPr>
          <a:xfrm>
            <a:off x="612962" y="539496"/>
            <a:ext cx="10984992" cy="562442"/>
          </a:xfrm>
          <a:prstGeom prst="rect">
            <a:avLst/>
          </a:prstGeom>
        </p:spPr>
        <p:txBody>
          <a:bodyPr lIns="0" tIns="0" bIns="0" anchor="ctr" anchorCtr="0">
            <a:normAutofit/>
          </a:bodyPr>
          <a:lstStyle>
            <a:lvl1pPr>
              <a:lnSpc>
                <a:spcPct val="100000"/>
              </a:lnSpc>
              <a:defRPr sz="3200"/>
            </a:lvl1pPr>
          </a:lstStyle>
          <a:p>
            <a:r>
              <a:rPr lang="en-US"/>
              <a:t>Blank Header</a:t>
            </a:r>
          </a:p>
        </p:txBody>
      </p:sp>
      <p:pic>
        <p:nvPicPr>
          <p:cNvPr id="3" name="Picture 2">
            <a:extLst>
              <a:ext uri="{FF2B5EF4-FFF2-40B4-BE49-F238E27FC236}">
                <a16:creationId xmlns:a16="http://schemas.microsoft.com/office/drawing/2014/main" id="{FEEBC82F-336A-7EAF-157B-ACA6C04D8297}"/>
              </a:ext>
            </a:extLst>
          </p:cNvPr>
          <p:cNvPicPr>
            <a:picLocks noChangeAspect="1"/>
          </p:cNvPicPr>
          <p:nvPr userDrawn="1"/>
        </p:nvPicPr>
        <p:blipFill>
          <a:blip r:embed="rId2"/>
          <a:stretch>
            <a:fillRect/>
          </a:stretch>
        </p:blipFill>
        <p:spPr>
          <a:xfrm>
            <a:off x="0" y="345717"/>
            <a:ext cx="94165" cy="912138"/>
          </a:xfrm>
          <a:prstGeom prst="rect">
            <a:avLst/>
          </a:prstGeom>
        </p:spPr>
      </p:pic>
    </p:spTree>
    <p:extLst>
      <p:ext uri="{BB962C8B-B14F-4D97-AF65-F5344CB8AC3E}">
        <p14:creationId xmlns:p14="http://schemas.microsoft.com/office/powerpoint/2010/main" val="2151100336"/>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userDrawn="1">
  <p:cSld name="1_Title Slide - A">
    <p:bg>
      <p:bgRef idx="1001">
        <a:schemeClr val="bg2"/>
      </p:bgRef>
    </p:bg>
    <p:spTree>
      <p:nvGrpSpPr>
        <p:cNvPr id="1" name=""/>
        <p:cNvGrpSpPr/>
        <p:nvPr/>
      </p:nvGrpSpPr>
      <p:grpSpPr>
        <a:xfrm>
          <a:off x="0" y="0"/>
          <a:ext cx="0" cy="0"/>
          <a:chOff x="0" y="0"/>
          <a:chExt cx="0" cy="0"/>
        </a:xfrm>
      </p:grpSpPr>
      <p:pic>
        <p:nvPicPr>
          <p:cNvPr id="3" name="Picture 2" descr="A colorful fan shaped fan&#10;&#10;AI-generated content may be incorrect.">
            <a:extLst>
              <a:ext uri="{FF2B5EF4-FFF2-40B4-BE49-F238E27FC236}">
                <a16:creationId xmlns:a16="http://schemas.microsoft.com/office/drawing/2014/main" id="{31BE178B-5C21-2452-0BF4-41C850AF014A}"/>
              </a:ext>
            </a:extLst>
          </p:cNvPr>
          <p:cNvPicPr>
            <a:picLocks noChangeAspect="1"/>
          </p:cNvPicPr>
          <p:nvPr userDrawn="1"/>
        </p:nvPicPr>
        <p:blipFill>
          <a:blip r:embed="rId2"/>
          <a:srcRect l="6427" b="6427"/>
          <a:stretch>
            <a:fillRect/>
          </a:stretch>
        </p:blipFill>
        <p:spPr>
          <a:xfrm>
            <a:off x="0" y="-1"/>
            <a:ext cx="12192000" cy="6858001"/>
          </a:xfrm>
          <a:prstGeom prst="rect">
            <a:avLst/>
          </a:prstGeom>
        </p:spPr>
      </p:pic>
      <p:sp>
        <p:nvSpPr>
          <p:cNvPr id="11" name="Text Placeholder 5">
            <a:extLst>
              <a:ext uri="{FF2B5EF4-FFF2-40B4-BE49-F238E27FC236}">
                <a16:creationId xmlns:a16="http://schemas.microsoft.com/office/drawing/2014/main" id="{88AF15D1-22A3-C0D9-132F-C6AF989F75F9}"/>
              </a:ext>
            </a:extLst>
          </p:cNvPr>
          <p:cNvSpPr>
            <a:spLocks noGrp="1"/>
          </p:cNvSpPr>
          <p:nvPr>
            <p:ph type="body" sz="quarter" idx="26"/>
          </p:nvPr>
        </p:nvSpPr>
        <p:spPr>
          <a:xfrm>
            <a:off x="629503" y="5213268"/>
            <a:ext cx="6128312" cy="503114"/>
          </a:xfrm>
        </p:spPr>
        <p:txBody>
          <a:bodyPr anchor="ctr">
            <a:noAutofit/>
          </a:bodyPr>
          <a:lstStyle>
            <a:lvl1pPr marL="0" indent="0" algn="l">
              <a:buNone/>
              <a:defRPr sz="1800" b="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pic>
        <p:nvPicPr>
          <p:cNvPr id="14" name="Graphic 13">
            <a:extLst>
              <a:ext uri="{FF2B5EF4-FFF2-40B4-BE49-F238E27FC236}">
                <a16:creationId xmlns:a16="http://schemas.microsoft.com/office/drawing/2014/main" id="{65E78C55-D9F2-75D2-DB7F-CD705583E090}"/>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01009" y="4885602"/>
            <a:ext cx="2286136" cy="801562"/>
          </a:xfrm>
          <a:prstGeom prst="rect">
            <a:avLst/>
          </a:prstGeom>
        </p:spPr>
      </p:pic>
      <p:sp>
        <p:nvSpPr>
          <p:cNvPr id="9" name="Text Placeholder 2">
            <a:extLst>
              <a:ext uri="{FF2B5EF4-FFF2-40B4-BE49-F238E27FC236}">
                <a16:creationId xmlns:a16="http://schemas.microsoft.com/office/drawing/2014/main" id="{3C9F517C-C178-F2D3-B4ED-6501D88D3F11}"/>
              </a:ext>
            </a:extLst>
          </p:cNvPr>
          <p:cNvSpPr>
            <a:spLocks noGrp="1"/>
          </p:cNvSpPr>
          <p:nvPr>
            <p:ph type="body" sz="quarter" idx="27" hasCustomPrompt="1"/>
          </p:nvPr>
        </p:nvSpPr>
        <p:spPr>
          <a:xfrm>
            <a:off x="629857" y="818388"/>
            <a:ext cx="10961687" cy="3792538"/>
          </a:xfrm>
        </p:spPr>
        <p:txBody>
          <a:bodyPr/>
          <a:lstStyle>
            <a:lvl1pPr>
              <a:defRPr sz="5000"/>
            </a:lvl1pPr>
            <a:lvl2pPr>
              <a:defRPr sz="2800"/>
            </a:lvl2pPr>
            <a:lvl3pPr>
              <a:defRPr sz="2800"/>
            </a:lvl3pPr>
            <a:lvl4pPr>
              <a:defRPr sz="2800"/>
            </a:lvl4pPr>
            <a:lvl5pPr>
              <a:defRPr sz="2800"/>
            </a:lvl5pPr>
          </a:lstStyle>
          <a:p>
            <a:r>
              <a:rPr lang="en-US"/>
              <a:t>Presentation title</a:t>
            </a:r>
          </a:p>
        </p:txBody>
      </p:sp>
    </p:spTree>
    <p:extLst>
      <p:ext uri="{BB962C8B-B14F-4D97-AF65-F5344CB8AC3E}">
        <p14:creationId xmlns:p14="http://schemas.microsoft.com/office/powerpoint/2010/main" val="3884577557"/>
      </p:ext>
    </p:extLst>
  </p:cSld>
  <p:clrMapOvr>
    <a:overrideClrMapping bg1="dk1" tx1="lt1" bg2="dk2" tx2="lt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userDrawn="1">
  <p:cSld name="1_Title Slide - B">
    <p:bg>
      <p:bgPr>
        <a:solidFill>
          <a:schemeClr val="accent1"/>
        </a:solidFill>
        <a:effectLst/>
      </p:bgPr>
    </p:bg>
    <p:spTree>
      <p:nvGrpSpPr>
        <p:cNvPr id="1" name=""/>
        <p:cNvGrpSpPr/>
        <p:nvPr/>
      </p:nvGrpSpPr>
      <p:grpSpPr>
        <a:xfrm>
          <a:off x="0" y="0"/>
          <a:ext cx="0" cy="0"/>
          <a:chOff x="0" y="0"/>
          <a:chExt cx="0" cy="0"/>
        </a:xfrm>
      </p:grpSpPr>
      <p:pic>
        <p:nvPicPr>
          <p:cNvPr id="5" name="Picture 4" descr="A red and blue background with different colors&#10;&#10;AI-generated content may be incorrect.">
            <a:extLst>
              <a:ext uri="{FF2B5EF4-FFF2-40B4-BE49-F238E27FC236}">
                <a16:creationId xmlns:a16="http://schemas.microsoft.com/office/drawing/2014/main" id="{636EA57B-B163-8EBB-01CD-A049A2BF4E5B}"/>
              </a:ext>
            </a:extLst>
          </p:cNvPr>
          <p:cNvPicPr>
            <a:picLocks noChangeAspect="1"/>
          </p:cNvPicPr>
          <p:nvPr userDrawn="1"/>
        </p:nvPicPr>
        <p:blipFill>
          <a:blip r:embed="rId2"/>
          <a:srcRect l="6427" b="6427"/>
          <a:stretch>
            <a:fillRect/>
          </a:stretch>
        </p:blipFill>
        <p:spPr>
          <a:xfrm>
            <a:off x="0" y="-1"/>
            <a:ext cx="12192000" cy="6858001"/>
          </a:xfrm>
          <a:prstGeom prst="rect">
            <a:avLst/>
          </a:prstGeom>
        </p:spPr>
      </p:pic>
      <p:sp>
        <p:nvSpPr>
          <p:cNvPr id="11" name="Text Placeholder 5">
            <a:extLst>
              <a:ext uri="{FF2B5EF4-FFF2-40B4-BE49-F238E27FC236}">
                <a16:creationId xmlns:a16="http://schemas.microsoft.com/office/drawing/2014/main" id="{88AF15D1-22A3-C0D9-132F-C6AF989F75F9}"/>
              </a:ext>
            </a:extLst>
          </p:cNvPr>
          <p:cNvSpPr>
            <a:spLocks noGrp="1"/>
          </p:cNvSpPr>
          <p:nvPr>
            <p:ph type="body" sz="quarter" idx="26"/>
          </p:nvPr>
        </p:nvSpPr>
        <p:spPr>
          <a:xfrm>
            <a:off x="629503" y="5213268"/>
            <a:ext cx="6128312" cy="503114"/>
          </a:xfrm>
        </p:spPr>
        <p:txBody>
          <a:bodyPr anchor="ctr">
            <a:noAutofit/>
          </a:bodyPr>
          <a:lstStyle>
            <a:lvl1pPr marL="0" indent="0" algn="l">
              <a:buNone/>
              <a:defRPr sz="1800" b="0">
                <a:solidFill>
                  <a:schemeClr val="tx2"/>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pic>
        <p:nvPicPr>
          <p:cNvPr id="14" name="Graphic 13">
            <a:extLst>
              <a:ext uri="{FF2B5EF4-FFF2-40B4-BE49-F238E27FC236}">
                <a16:creationId xmlns:a16="http://schemas.microsoft.com/office/drawing/2014/main" id="{65E78C55-D9F2-75D2-DB7F-CD705583E090}"/>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01009" y="4885602"/>
            <a:ext cx="2286136" cy="801562"/>
          </a:xfrm>
          <a:prstGeom prst="rect">
            <a:avLst/>
          </a:prstGeom>
        </p:spPr>
      </p:pic>
      <p:sp>
        <p:nvSpPr>
          <p:cNvPr id="9" name="Text Placeholder 2">
            <a:extLst>
              <a:ext uri="{FF2B5EF4-FFF2-40B4-BE49-F238E27FC236}">
                <a16:creationId xmlns:a16="http://schemas.microsoft.com/office/drawing/2014/main" id="{3C9F517C-C178-F2D3-B4ED-6501D88D3F11}"/>
              </a:ext>
            </a:extLst>
          </p:cNvPr>
          <p:cNvSpPr>
            <a:spLocks noGrp="1"/>
          </p:cNvSpPr>
          <p:nvPr>
            <p:ph type="body" sz="quarter" idx="27" hasCustomPrompt="1"/>
          </p:nvPr>
        </p:nvSpPr>
        <p:spPr>
          <a:xfrm>
            <a:off x="629858" y="818388"/>
            <a:ext cx="6127958" cy="3792538"/>
          </a:xfrm>
        </p:spPr>
        <p:txBody>
          <a:bodyPr/>
          <a:lstStyle>
            <a:lvl1pPr>
              <a:defRPr sz="5000">
                <a:solidFill>
                  <a:schemeClr val="tx2"/>
                </a:solidFill>
              </a:defRPr>
            </a:lvl1pPr>
            <a:lvl2pPr>
              <a:defRPr sz="2800"/>
            </a:lvl2pPr>
            <a:lvl3pPr>
              <a:defRPr sz="2800"/>
            </a:lvl3pPr>
            <a:lvl4pPr>
              <a:defRPr sz="2800"/>
            </a:lvl4pPr>
            <a:lvl5pPr>
              <a:defRPr sz="2800"/>
            </a:lvl5pPr>
          </a:lstStyle>
          <a:p>
            <a:r>
              <a:rPr lang="en-US"/>
              <a:t>Presentation title</a:t>
            </a:r>
          </a:p>
        </p:txBody>
      </p:sp>
    </p:spTree>
    <p:extLst>
      <p:ext uri="{BB962C8B-B14F-4D97-AF65-F5344CB8AC3E}">
        <p14:creationId xmlns:p14="http://schemas.microsoft.com/office/powerpoint/2010/main" val="2137109984"/>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Agenda - C">
    <p:bg>
      <p:bgPr>
        <a:solidFill>
          <a:srgbClr val="FF8303"/>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A8CB8F-07A4-7A8A-CF44-D8E81925C0B4}"/>
              </a:ext>
            </a:extLst>
          </p:cNvPr>
          <p:cNvSpPr/>
          <p:nvPr/>
        </p:nvSpPr>
        <p:spPr>
          <a:xfrm>
            <a:off x="5802594" y="0"/>
            <a:ext cx="6389406"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6">
            <a:extLst>
              <a:ext uri="{FF2B5EF4-FFF2-40B4-BE49-F238E27FC236}">
                <a16:creationId xmlns:a16="http://schemas.microsoft.com/office/drawing/2014/main" id="{6434D2BC-84CA-BC4C-B24C-110E93E4C840}"/>
              </a:ext>
            </a:extLst>
          </p:cNvPr>
          <p:cNvSpPr>
            <a:spLocks noGrp="1"/>
          </p:cNvSpPr>
          <p:nvPr>
            <p:ph type="body" sz="quarter" idx="16" hasCustomPrompt="1"/>
          </p:nvPr>
        </p:nvSpPr>
        <p:spPr>
          <a:xfrm>
            <a:off x="609601" y="3127248"/>
            <a:ext cx="2083262" cy="605150"/>
          </a:xfrm>
        </p:spPr>
        <p:txBody>
          <a:bodyPr anchor="ctr">
            <a:noAutofit/>
          </a:bodyPr>
          <a:lstStyle>
            <a:lvl1pPr marL="0" indent="0" algn="ctr">
              <a:buFontTx/>
              <a:buNone/>
              <a:defRPr sz="3200" b="1" i="0">
                <a:solidFill>
                  <a:schemeClr val="bg1"/>
                </a:solidFill>
                <a:latin typeface="Arial" panose="020B0604020202020204" pitchFamily="34" charset="0"/>
                <a:cs typeface="Arial" panose="020B0604020202020204" pitchFamily="34" charset="0"/>
              </a:defRPr>
            </a:lvl1pPr>
          </a:lstStyle>
          <a:p>
            <a:r>
              <a:rPr lang="en-US"/>
              <a:t>Agenda</a:t>
            </a:r>
          </a:p>
        </p:txBody>
      </p:sp>
      <p:sp>
        <p:nvSpPr>
          <p:cNvPr id="6" name="TextBox 5">
            <a:extLst>
              <a:ext uri="{FF2B5EF4-FFF2-40B4-BE49-F238E27FC236}">
                <a16:creationId xmlns:a16="http://schemas.microsoft.com/office/drawing/2014/main" id="{4E6B679F-AEB8-5A45-94F3-577BE621525A}"/>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2026</a:t>
            </a:fld>
            <a:r>
              <a:rPr lang="en-US" sz="800">
                <a:solidFill>
                  <a:schemeClr val="bg1"/>
                </a:solidFill>
                <a:cs typeface="Arial" panose="020B0604020202020204" pitchFamily="34" charset="0"/>
              </a:rPr>
              <a:t> Ivanti. All rights reserved.</a:t>
            </a:r>
          </a:p>
        </p:txBody>
      </p:sp>
      <p:sp>
        <p:nvSpPr>
          <p:cNvPr id="10" name="TextBox 9">
            <a:extLst>
              <a:ext uri="{FF2B5EF4-FFF2-40B4-BE49-F238E27FC236}">
                <a16:creationId xmlns:a16="http://schemas.microsoft.com/office/drawing/2014/main" id="{535B4218-1747-937C-FCC1-7B5D12FED7CB}"/>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11" name="Text Placeholder 2">
            <a:extLst>
              <a:ext uri="{FF2B5EF4-FFF2-40B4-BE49-F238E27FC236}">
                <a16:creationId xmlns:a16="http://schemas.microsoft.com/office/drawing/2014/main" id="{ECE1F5DB-0990-7CAE-BFFC-D3DBC634F56C}"/>
              </a:ext>
            </a:extLst>
          </p:cNvPr>
          <p:cNvSpPr>
            <a:spLocks noGrp="1"/>
          </p:cNvSpPr>
          <p:nvPr>
            <p:ph type="body" sz="quarter" idx="18" hasCustomPrompt="1"/>
          </p:nvPr>
        </p:nvSpPr>
        <p:spPr>
          <a:xfrm>
            <a:off x="3331922" y="444381"/>
            <a:ext cx="8409389" cy="5973511"/>
          </a:xfrm>
          <a:prstGeom prst="roundRect">
            <a:avLst>
              <a:gd name="adj" fmla="val 6244"/>
            </a:avLst>
          </a:prstGeom>
          <a:solidFill>
            <a:schemeClr val="bg1"/>
          </a:solidFill>
          <a:effectLst>
            <a:outerShdw blurRad="254000" sx="102000" sy="102000" algn="ctr" rotWithShape="0">
              <a:prstClr val="black">
                <a:alpha val="10000"/>
              </a:prstClr>
            </a:outerShdw>
          </a:effectLst>
        </p:spPr>
        <p:txBody>
          <a:bodyPr vert="horz" lIns="91440" tIns="91440" rIns="182880" bIns="91440" rtlCol="0" anchor="ctr">
            <a:normAutofit/>
          </a:bodyPr>
          <a:lstStyle>
            <a:lvl1pPr>
              <a:defRPr lang="en-US" sz="2000"/>
            </a:lvl1pPr>
          </a:lstStyle>
          <a:p>
            <a:pPr lvl="0"/>
            <a:r>
              <a:rPr lang="en-US"/>
              <a:t>Items to be discussed</a:t>
            </a:r>
          </a:p>
        </p:txBody>
      </p:sp>
      <p:sp>
        <p:nvSpPr>
          <p:cNvPr id="3" name="Rectangle 2">
            <a:extLst>
              <a:ext uri="{FF2B5EF4-FFF2-40B4-BE49-F238E27FC236}">
                <a16:creationId xmlns:a16="http://schemas.microsoft.com/office/drawing/2014/main" id="{66EA43AA-C3F2-3829-75BA-0AEF64C5AE62}"/>
              </a:ext>
            </a:extLst>
          </p:cNvPr>
          <p:cNvSpPr/>
          <p:nvPr userDrawn="1"/>
        </p:nvSpPr>
        <p:spPr>
          <a:xfrm>
            <a:off x="5802594" y="0"/>
            <a:ext cx="6389406"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4A6686F5-0354-EB50-7367-3019F306C60C}"/>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2026</a:t>
            </a:fld>
            <a:r>
              <a:rPr lang="en-US" sz="800">
                <a:solidFill>
                  <a:schemeClr val="bg1"/>
                </a:solidFill>
                <a:cs typeface="Arial" panose="020B0604020202020204" pitchFamily="34" charset="0"/>
              </a:rPr>
              <a:t> Ivanti. All rights reserved.</a:t>
            </a:r>
          </a:p>
        </p:txBody>
      </p:sp>
      <p:sp>
        <p:nvSpPr>
          <p:cNvPr id="7" name="TextBox 6">
            <a:extLst>
              <a:ext uri="{FF2B5EF4-FFF2-40B4-BE49-F238E27FC236}">
                <a16:creationId xmlns:a16="http://schemas.microsoft.com/office/drawing/2014/main" id="{360346BF-E1C8-7C47-8773-7DA67EF8148C}"/>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22683262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guide id="7" orient="horz" pos="600">
          <p15:clr>
            <a:srgbClr val="FBAE40"/>
          </p15:clr>
        </p15:guide>
        <p15:guide id="8" pos="504">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userDrawn="1">
  <p:cSld name="1_Agenda - A">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A8CB8F-07A4-7A8A-CF44-D8E81925C0B4}"/>
              </a:ext>
            </a:extLst>
          </p:cNvPr>
          <p:cNvSpPr/>
          <p:nvPr userDrawn="1"/>
        </p:nvSpPr>
        <p:spPr>
          <a:xfrm>
            <a:off x="5802594" y="0"/>
            <a:ext cx="6389406"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6">
            <a:extLst>
              <a:ext uri="{FF2B5EF4-FFF2-40B4-BE49-F238E27FC236}">
                <a16:creationId xmlns:a16="http://schemas.microsoft.com/office/drawing/2014/main" id="{6434D2BC-84CA-BC4C-B24C-110E93E4C840}"/>
              </a:ext>
            </a:extLst>
          </p:cNvPr>
          <p:cNvSpPr>
            <a:spLocks noGrp="1"/>
          </p:cNvSpPr>
          <p:nvPr>
            <p:ph type="body" sz="quarter" idx="16" hasCustomPrompt="1"/>
          </p:nvPr>
        </p:nvSpPr>
        <p:spPr>
          <a:xfrm>
            <a:off x="609601" y="3127248"/>
            <a:ext cx="2083262" cy="605150"/>
          </a:xfrm>
        </p:spPr>
        <p:txBody>
          <a:bodyPr anchor="ctr">
            <a:noAutofit/>
          </a:bodyPr>
          <a:lstStyle>
            <a:lvl1pPr marL="0" indent="0" algn="ctr">
              <a:buFontTx/>
              <a:buNone/>
              <a:defRPr sz="3200" b="1" i="0">
                <a:solidFill>
                  <a:schemeClr val="bg1"/>
                </a:solidFill>
                <a:latin typeface="Arial" panose="020B0604020202020204" pitchFamily="34" charset="0"/>
                <a:cs typeface="Arial" panose="020B0604020202020204" pitchFamily="34" charset="0"/>
              </a:defRPr>
            </a:lvl1pPr>
          </a:lstStyle>
          <a:p>
            <a:r>
              <a:rPr lang="en-US"/>
              <a:t>Agenda</a:t>
            </a:r>
          </a:p>
        </p:txBody>
      </p:sp>
      <p:sp>
        <p:nvSpPr>
          <p:cNvPr id="5" name="Text Placeholder 2">
            <a:extLst>
              <a:ext uri="{FF2B5EF4-FFF2-40B4-BE49-F238E27FC236}">
                <a16:creationId xmlns:a16="http://schemas.microsoft.com/office/drawing/2014/main" id="{9C592740-780F-5CCA-B392-C6066E9568E7}"/>
              </a:ext>
            </a:extLst>
          </p:cNvPr>
          <p:cNvSpPr>
            <a:spLocks noGrp="1"/>
          </p:cNvSpPr>
          <p:nvPr>
            <p:ph type="body" sz="quarter" idx="18" hasCustomPrompt="1"/>
          </p:nvPr>
        </p:nvSpPr>
        <p:spPr>
          <a:xfrm>
            <a:off x="3331922" y="444381"/>
            <a:ext cx="8409389" cy="5973511"/>
          </a:xfrm>
          <a:prstGeom prst="roundRect">
            <a:avLst>
              <a:gd name="adj" fmla="val 6244"/>
            </a:avLst>
          </a:prstGeom>
          <a:solidFill>
            <a:schemeClr val="bg1"/>
          </a:solidFill>
          <a:effectLst>
            <a:outerShdw blurRad="254854" sx="102000" sy="102000" algn="ctr" rotWithShape="0">
              <a:prstClr val="black">
                <a:alpha val="9874"/>
              </a:prstClr>
            </a:outerShdw>
          </a:effectLst>
        </p:spPr>
        <p:txBody>
          <a:bodyPr vert="horz" lIns="91440" tIns="91440" rIns="182880" bIns="91440" rtlCol="0" anchor="ctr">
            <a:normAutofit/>
          </a:bodyPr>
          <a:lstStyle>
            <a:lvl1pPr>
              <a:defRPr lang="en-US" sz="2000"/>
            </a:lvl1pPr>
          </a:lstStyle>
          <a:p>
            <a:pPr lvl="0"/>
            <a:r>
              <a:rPr lang="en-US"/>
              <a:t>Items to be discussed</a:t>
            </a:r>
          </a:p>
        </p:txBody>
      </p:sp>
      <p:sp>
        <p:nvSpPr>
          <p:cNvPr id="6" name="TextBox 5">
            <a:extLst>
              <a:ext uri="{FF2B5EF4-FFF2-40B4-BE49-F238E27FC236}">
                <a16:creationId xmlns:a16="http://schemas.microsoft.com/office/drawing/2014/main" id="{4E6B679F-AEB8-5A45-94F3-577BE621525A}"/>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2026</a:t>
            </a:fld>
            <a:r>
              <a:rPr lang="en-US" sz="800">
                <a:solidFill>
                  <a:schemeClr val="bg1"/>
                </a:solidFill>
                <a:cs typeface="Arial" panose="020B0604020202020204" pitchFamily="34" charset="0"/>
              </a:rPr>
              <a:t> Ivanti. All rights reserved.</a:t>
            </a:r>
          </a:p>
        </p:txBody>
      </p:sp>
      <p:sp>
        <p:nvSpPr>
          <p:cNvPr id="10" name="TextBox 9">
            <a:extLst>
              <a:ext uri="{FF2B5EF4-FFF2-40B4-BE49-F238E27FC236}">
                <a16:creationId xmlns:a16="http://schemas.microsoft.com/office/drawing/2014/main" id="{DFAD18A6-512D-3677-4050-D921E0FABE2A}"/>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200959570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guide id="7" orient="horz" pos="600">
          <p15:clr>
            <a:srgbClr val="FBAE40"/>
          </p15:clr>
        </p15:guide>
        <p15:guide id="8" pos="504">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userDrawn="1">
  <p:cSld name="1_Agenda - B">
    <p:bg>
      <p:bgPr>
        <a:solidFill>
          <a:schemeClr val="accent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A8CB8F-07A4-7A8A-CF44-D8E81925C0B4}"/>
              </a:ext>
            </a:extLst>
          </p:cNvPr>
          <p:cNvSpPr/>
          <p:nvPr userDrawn="1"/>
        </p:nvSpPr>
        <p:spPr>
          <a:xfrm>
            <a:off x="5802594" y="0"/>
            <a:ext cx="6389406" cy="6858000"/>
          </a:xfrm>
          <a:prstGeom prst="rect">
            <a:avLst/>
          </a:prstGeom>
          <a:solidFill>
            <a:schemeClr val="bg2"/>
          </a:solidFill>
          <a:effectLst>
            <a:outerShdw blurRad="50800" algn="ctr" rotWithShape="0">
              <a:prstClr val="black">
                <a:alpha val="10000"/>
              </a:prstClr>
            </a:outerShdw>
          </a:effectLst>
        </p:spPr>
        <p:txBody>
          <a:bodyPr vert="horz" lIns="91440" tIns="91440" rIns="182880" bIns="91440" rtlCol="0" anchor="ctr">
            <a:normAutofit/>
          </a:bodyPr>
          <a:lstStyle/>
          <a:p>
            <a:pPr lvl="0" indent="0">
              <a:lnSpc>
                <a:spcPct val="100000"/>
              </a:lnSpc>
              <a:spcBef>
                <a:spcPts val="1000"/>
              </a:spcBef>
              <a:buFont typeface="Wingdings" pitchFamily="2" charset="2"/>
              <a:buNone/>
            </a:pPr>
            <a:endParaRPr lang="en-US" sz="2000" b="1" i="0">
              <a:solidFill>
                <a:schemeClr val="tx1"/>
              </a:solidFill>
              <a:latin typeface="Arial" panose="020B0604020202020204" pitchFamily="34" charset="0"/>
              <a:cs typeface="Arial" panose="020B0604020202020204" pitchFamily="34" charset="0"/>
            </a:endParaRPr>
          </a:p>
        </p:txBody>
      </p:sp>
      <p:sp>
        <p:nvSpPr>
          <p:cNvPr id="4" name="Text Placeholder 6">
            <a:extLst>
              <a:ext uri="{FF2B5EF4-FFF2-40B4-BE49-F238E27FC236}">
                <a16:creationId xmlns:a16="http://schemas.microsoft.com/office/drawing/2014/main" id="{6434D2BC-84CA-BC4C-B24C-110E93E4C840}"/>
              </a:ext>
            </a:extLst>
          </p:cNvPr>
          <p:cNvSpPr>
            <a:spLocks noGrp="1"/>
          </p:cNvSpPr>
          <p:nvPr>
            <p:ph type="body" sz="quarter" idx="16" hasCustomPrompt="1"/>
          </p:nvPr>
        </p:nvSpPr>
        <p:spPr>
          <a:xfrm>
            <a:off x="609601" y="3127248"/>
            <a:ext cx="2083262" cy="605150"/>
          </a:xfrm>
        </p:spPr>
        <p:txBody>
          <a:bodyPr anchor="ctr">
            <a:noAutofit/>
          </a:bodyPr>
          <a:lstStyle>
            <a:lvl1pPr marL="0" indent="0" algn="ctr">
              <a:buFontTx/>
              <a:buNone/>
              <a:defRPr sz="3200" b="1" i="0">
                <a:solidFill>
                  <a:schemeClr val="bg1"/>
                </a:solidFill>
                <a:latin typeface="Arial" panose="020B0604020202020204" pitchFamily="34" charset="0"/>
                <a:cs typeface="Arial" panose="020B0604020202020204" pitchFamily="34" charset="0"/>
              </a:defRPr>
            </a:lvl1pPr>
          </a:lstStyle>
          <a:p>
            <a:r>
              <a:rPr lang="en-US"/>
              <a:t>Agenda</a:t>
            </a:r>
          </a:p>
        </p:txBody>
      </p:sp>
      <p:sp>
        <p:nvSpPr>
          <p:cNvPr id="6" name="TextBox 5">
            <a:extLst>
              <a:ext uri="{FF2B5EF4-FFF2-40B4-BE49-F238E27FC236}">
                <a16:creationId xmlns:a16="http://schemas.microsoft.com/office/drawing/2014/main" id="{4E6B679F-AEB8-5A45-94F3-577BE621525A}"/>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2026</a:t>
            </a:fld>
            <a:r>
              <a:rPr lang="en-US" sz="800">
                <a:solidFill>
                  <a:schemeClr val="bg1"/>
                </a:solidFill>
                <a:cs typeface="Arial" panose="020B0604020202020204" pitchFamily="34" charset="0"/>
              </a:rPr>
              <a:t> Ivanti. All rights reserved.</a:t>
            </a:r>
          </a:p>
        </p:txBody>
      </p:sp>
      <p:sp>
        <p:nvSpPr>
          <p:cNvPr id="3" name="TextBox 2">
            <a:extLst>
              <a:ext uri="{FF2B5EF4-FFF2-40B4-BE49-F238E27FC236}">
                <a16:creationId xmlns:a16="http://schemas.microsoft.com/office/drawing/2014/main" id="{842605B5-620A-696A-00AB-051B2259BB8F}"/>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8" name="Text Placeholder 2">
            <a:extLst>
              <a:ext uri="{FF2B5EF4-FFF2-40B4-BE49-F238E27FC236}">
                <a16:creationId xmlns:a16="http://schemas.microsoft.com/office/drawing/2014/main" id="{F95B8AE7-F564-62B2-F9CD-AB8DADEA1B16}"/>
              </a:ext>
            </a:extLst>
          </p:cNvPr>
          <p:cNvSpPr>
            <a:spLocks noGrp="1"/>
          </p:cNvSpPr>
          <p:nvPr>
            <p:ph type="body" sz="quarter" idx="18" hasCustomPrompt="1"/>
          </p:nvPr>
        </p:nvSpPr>
        <p:spPr>
          <a:xfrm>
            <a:off x="3331923" y="444381"/>
            <a:ext cx="8409388" cy="5973511"/>
          </a:xfrm>
          <a:prstGeom prst="roundRect">
            <a:avLst>
              <a:gd name="adj" fmla="val 6244"/>
            </a:avLst>
          </a:prstGeom>
          <a:solidFill>
            <a:schemeClr val="bg1"/>
          </a:solidFill>
          <a:effectLst>
            <a:outerShdw blurRad="254000" sx="102000" sy="102000" algn="ctr" rotWithShape="0">
              <a:prstClr val="black">
                <a:alpha val="10000"/>
              </a:prstClr>
            </a:outerShdw>
          </a:effectLst>
        </p:spPr>
        <p:txBody>
          <a:bodyPr vert="horz" lIns="91440" tIns="91440" rIns="182880" bIns="91440" rtlCol="0" anchor="ctr">
            <a:normAutofit/>
          </a:bodyPr>
          <a:lstStyle>
            <a:lvl1pPr>
              <a:defRPr lang="en-US" sz="2000"/>
            </a:lvl1pPr>
          </a:lstStyle>
          <a:p>
            <a:pPr lvl="0"/>
            <a:r>
              <a:rPr lang="en-US"/>
              <a:t>Items to be discussed</a:t>
            </a:r>
          </a:p>
        </p:txBody>
      </p:sp>
    </p:spTree>
    <p:extLst>
      <p:ext uri="{BB962C8B-B14F-4D97-AF65-F5344CB8AC3E}">
        <p14:creationId xmlns:p14="http://schemas.microsoft.com/office/powerpoint/2010/main" val="31904567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guide id="7" orient="horz" pos="600">
          <p15:clr>
            <a:srgbClr val="FBAE40"/>
          </p15:clr>
        </p15:guide>
        <p15:guide id="8" pos="504">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1_Agenda - C">
    <p:bg>
      <p:bgPr>
        <a:solidFill>
          <a:srgbClr val="FF8303"/>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A8CB8F-07A4-7A8A-CF44-D8E81925C0B4}"/>
              </a:ext>
            </a:extLst>
          </p:cNvPr>
          <p:cNvSpPr/>
          <p:nvPr userDrawn="1"/>
        </p:nvSpPr>
        <p:spPr>
          <a:xfrm>
            <a:off x="5802594" y="0"/>
            <a:ext cx="6389406"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6">
            <a:extLst>
              <a:ext uri="{FF2B5EF4-FFF2-40B4-BE49-F238E27FC236}">
                <a16:creationId xmlns:a16="http://schemas.microsoft.com/office/drawing/2014/main" id="{6434D2BC-84CA-BC4C-B24C-110E93E4C840}"/>
              </a:ext>
            </a:extLst>
          </p:cNvPr>
          <p:cNvSpPr>
            <a:spLocks noGrp="1"/>
          </p:cNvSpPr>
          <p:nvPr>
            <p:ph type="body" sz="quarter" idx="16" hasCustomPrompt="1"/>
          </p:nvPr>
        </p:nvSpPr>
        <p:spPr>
          <a:xfrm>
            <a:off x="609601" y="3127248"/>
            <a:ext cx="2083262" cy="605150"/>
          </a:xfrm>
        </p:spPr>
        <p:txBody>
          <a:bodyPr anchor="ctr">
            <a:noAutofit/>
          </a:bodyPr>
          <a:lstStyle>
            <a:lvl1pPr marL="0" indent="0" algn="ctr">
              <a:buFontTx/>
              <a:buNone/>
              <a:defRPr sz="3200" b="1" i="0">
                <a:solidFill>
                  <a:schemeClr val="bg1"/>
                </a:solidFill>
                <a:latin typeface="Arial" panose="020B0604020202020204" pitchFamily="34" charset="0"/>
                <a:cs typeface="Arial" panose="020B0604020202020204" pitchFamily="34" charset="0"/>
              </a:defRPr>
            </a:lvl1pPr>
          </a:lstStyle>
          <a:p>
            <a:r>
              <a:rPr lang="en-US"/>
              <a:t>Agenda</a:t>
            </a:r>
          </a:p>
        </p:txBody>
      </p:sp>
      <p:sp>
        <p:nvSpPr>
          <p:cNvPr id="6" name="TextBox 5">
            <a:extLst>
              <a:ext uri="{FF2B5EF4-FFF2-40B4-BE49-F238E27FC236}">
                <a16:creationId xmlns:a16="http://schemas.microsoft.com/office/drawing/2014/main" id="{4E6B679F-AEB8-5A45-94F3-577BE621525A}"/>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2026</a:t>
            </a:fld>
            <a:r>
              <a:rPr lang="en-US" sz="800">
                <a:solidFill>
                  <a:schemeClr val="bg1"/>
                </a:solidFill>
                <a:cs typeface="Arial" panose="020B0604020202020204" pitchFamily="34" charset="0"/>
              </a:rPr>
              <a:t> Ivanti. All rights reserved.</a:t>
            </a:r>
          </a:p>
        </p:txBody>
      </p:sp>
      <p:sp>
        <p:nvSpPr>
          <p:cNvPr id="10" name="TextBox 9">
            <a:extLst>
              <a:ext uri="{FF2B5EF4-FFF2-40B4-BE49-F238E27FC236}">
                <a16:creationId xmlns:a16="http://schemas.microsoft.com/office/drawing/2014/main" id="{535B4218-1747-937C-FCC1-7B5D12FED7CB}"/>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11" name="Text Placeholder 2">
            <a:extLst>
              <a:ext uri="{FF2B5EF4-FFF2-40B4-BE49-F238E27FC236}">
                <a16:creationId xmlns:a16="http://schemas.microsoft.com/office/drawing/2014/main" id="{ECE1F5DB-0990-7CAE-BFFC-D3DBC634F56C}"/>
              </a:ext>
            </a:extLst>
          </p:cNvPr>
          <p:cNvSpPr>
            <a:spLocks noGrp="1"/>
          </p:cNvSpPr>
          <p:nvPr>
            <p:ph type="body" sz="quarter" idx="18" hasCustomPrompt="1"/>
          </p:nvPr>
        </p:nvSpPr>
        <p:spPr>
          <a:xfrm>
            <a:off x="3331922" y="444381"/>
            <a:ext cx="8409389" cy="5973511"/>
          </a:xfrm>
          <a:prstGeom prst="roundRect">
            <a:avLst>
              <a:gd name="adj" fmla="val 6244"/>
            </a:avLst>
          </a:prstGeom>
          <a:solidFill>
            <a:schemeClr val="bg1"/>
          </a:solidFill>
          <a:effectLst>
            <a:outerShdw blurRad="254000" sx="102000" sy="102000" algn="ctr" rotWithShape="0">
              <a:prstClr val="black">
                <a:alpha val="10000"/>
              </a:prstClr>
            </a:outerShdw>
          </a:effectLst>
        </p:spPr>
        <p:txBody>
          <a:bodyPr vert="horz" lIns="91440" tIns="91440" rIns="182880" bIns="91440" rtlCol="0" anchor="ctr">
            <a:normAutofit/>
          </a:bodyPr>
          <a:lstStyle>
            <a:lvl1pPr>
              <a:defRPr lang="en-US" sz="2000"/>
            </a:lvl1pPr>
          </a:lstStyle>
          <a:p>
            <a:pPr lvl="0"/>
            <a:r>
              <a:rPr lang="en-US"/>
              <a:t>Items to be discussed</a:t>
            </a:r>
          </a:p>
        </p:txBody>
      </p:sp>
    </p:spTree>
    <p:extLst>
      <p:ext uri="{BB962C8B-B14F-4D97-AF65-F5344CB8AC3E}">
        <p14:creationId xmlns:p14="http://schemas.microsoft.com/office/powerpoint/2010/main" val="48198899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guide id="7" orient="horz" pos="600">
          <p15:clr>
            <a:srgbClr val="FBAE40"/>
          </p15:clr>
        </p15:guide>
        <p15:guide id="8" pos="504">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Basic Bullets">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F1B22E97-D39B-A54D-BA5B-4EF153EDF51E}"/>
              </a:ext>
            </a:extLst>
          </p:cNvPr>
          <p:cNvSpPr>
            <a:spLocks noGrp="1"/>
          </p:cNvSpPr>
          <p:nvPr>
            <p:ph type="body" sz="quarter" idx="15" hasCustomPrompt="1"/>
          </p:nvPr>
        </p:nvSpPr>
        <p:spPr>
          <a:xfrm>
            <a:off x="609600" y="1449042"/>
            <a:ext cx="10984992" cy="590550"/>
          </a:xfrm>
        </p:spPr>
        <p:txBody>
          <a:bodyPr anchor="t" anchorCtr="0">
            <a:normAutofit/>
          </a:bodyPr>
          <a:lstStyle>
            <a:lvl1pPr marL="0" indent="0">
              <a:buNone/>
              <a:defRPr sz="1600" b="1">
                <a:solidFill>
                  <a:srgbClr val="FF0000"/>
                </a:solidFill>
              </a:defRPr>
            </a:lvl1pPr>
          </a:lstStyle>
          <a:p>
            <a:pPr lvl="0"/>
            <a:r>
              <a:rPr lang="en-US"/>
              <a:t>A little more detail on what’s being shown below</a:t>
            </a:r>
          </a:p>
        </p:txBody>
      </p:sp>
      <p:sp>
        <p:nvSpPr>
          <p:cNvPr id="3" name="Text Placeholder 2">
            <a:extLst>
              <a:ext uri="{FF2B5EF4-FFF2-40B4-BE49-F238E27FC236}">
                <a16:creationId xmlns:a16="http://schemas.microsoft.com/office/drawing/2014/main" id="{FDCC0E3D-0EBC-6402-B7FC-D4CC921A7A95}"/>
              </a:ext>
            </a:extLst>
          </p:cNvPr>
          <p:cNvSpPr>
            <a:spLocks noGrp="1"/>
          </p:cNvSpPr>
          <p:nvPr>
            <p:ph type="body" sz="quarter" idx="16"/>
          </p:nvPr>
        </p:nvSpPr>
        <p:spPr>
          <a:xfrm>
            <a:off x="609600" y="2206625"/>
            <a:ext cx="10985500" cy="3462338"/>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2">
            <a:extLst>
              <a:ext uri="{FF2B5EF4-FFF2-40B4-BE49-F238E27FC236}">
                <a16:creationId xmlns:a16="http://schemas.microsoft.com/office/drawing/2014/main" id="{17C85578-3BE5-79D9-2CAF-87A53D007C4D}"/>
              </a:ext>
            </a:extLst>
          </p:cNvPr>
          <p:cNvSpPr>
            <a:spLocks noGrp="1"/>
          </p:cNvSpPr>
          <p:nvPr>
            <p:ph type="title" hasCustomPrompt="1"/>
          </p:nvPr>
        </p:nvSpPr>
        <p:spPr>
          <a:xfrm>
            <a:off x="612962" y="538515"/>
            <a:ext cx="10984992" cy="562442"/>
          </a:xfrm>
          <a:prstGeom prst="rect">
            <a:avLst/>
          </a:prstGeom>
        </p:spPr>
        <p:txBody>
          <a:bodyPr lIns="0" tIns="0" bIns="0" anchor="ctr" anchorCtr="0">
            <a:normAutofit/>
          </a:bodyPr>
          <a:lstStyle>
            <a:lvl1pPr>
              <a:lnSpc>
                <a:spcPct val="100000"/>
              </a:lnSpc>
              <a:defRPr sz="3200">
                <a:solidFill>
                  <a:schemeClr val="tx1"/>
                </a:solidFill>
              </a:defRPr>
            </a:lvl1pPr>
          </a:lstStyle>
          <a:p>
            <a:r>
              <a:rPr lang="en-US"/>
              <a:t>Blank Header</a:t>
            </a:r>
          </a:p>
        </p:txBody>
      </p:sp>
    </p:spTree>
    <p:extLst>
      <p:ext uri="{BB962C8B-B14F-4D97-AF65-F5344CB8AC3E}">
        <p14:creationId xmlns:p14="http://schemas.microsoft.com/office/powerpoint/2010/main" val="2050890729"/>
      </p:ext>
    </p:extLst>
  </p:cSld>
  <p:clrMapOvr>
    <a:masterClrMapping/>
  </p:clrMapOvr>
  <p:extLst>
    <p:ext uri="{DCECCB84-F9BA-43D5-87BE-67443E8EF086}">
      <p15:sldGuideLst xmlns:p15="http://schemas.microsoft.com/office/powerpoint/2012/main">
        <p15:guide id="5" orient="horz" pos="2160">
          <p15:clr>
            <a:srgbClr val="FBAE40"/>
          </p15:clr>
        </p15:guide>
        <p15:guide id="6" orient="horz" pos="4128">
          <p15:clr>
            <a:srgbClr val="FBAE40"/>
          </p15:clr>
        </p15:guide>
        <p15:guide id="7" pos="384">
          <p15:clr>
            <a:srgbClr val="FBAE40"/>
          </p15:clr>
        </p15:guide>
        <p15:guide id="8" pos="7296">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1818DA61-5CAF-A403-E971-BC0FEC329110}"/>
              </a:ext>
            </a:extLst>
          </p:cNvPr>
          <p:cNvSpPr>
            <a:spLocks noGrp="1"/>
          </p:cNvSpPr>
          <p:nvPr>
            <p:ph type="tbl" sz="quarter" idx="10"/>
          </p:nvPr>
        </p:nvSpPr>
        <p:spPr>
          <a:xfrm>
            <a:off x="609600" y="1511929"/>
            <a:ext cx="10972800" cy="4671384"/>
          </a:xfrm>
        </p:spPr>
        <p:txBody>
          <a:bodyPr anchor="ctr"/>
          <a:lstStyle>
            <a:lvl1pPr algn="ctr">
              <a:defRPr>
                <a:solidFill>
                  <a:schemeClr val="accent4"/>
                </a:solidFill>
              </a:defRPr>
            </a:lvl1pPr>
          </a:lstStyle>
          <a:p>
            <a:endParaRPr lang="en-US"/>
          </a:p>
        </p:txBody>
      </p:sp>
      <p:sp>
        <p:nvSpPr>
          <p:cNvPr id="5" name="Title 2">
            <a:extLst>
              <a:ext uri="{FF2B5EF4-FFF2-40B4-BE49-F238E27FC236}">
                <a16:creationId xmlns:a16="http://schemas.microsoft.com/office/drawing/2014/main" id="{DFDA2984-ED4C-EDD7-8F89-213EB0AB22E2}"/>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783123724"/>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2_Quote - Warm">
    <p:bg>
      <p:bgPr>
        <a:solidFill>
          <a:schemeClr val="tx2"/>
        </a:solidFill>
        <a:effectLst/>
      </p:bgPr>
    </p:bg>
    <p:spTree>
      <p:nvGrpSpPr>
        <p:cNvPr id="1" name=""/>
        <p:cNvGrpSpPr/>
        <p:nvPr/>
      </p:nvGrpSpPr>
      <p:grpSpPr>
        <a:xfrm>
          <a:off x="0" y="0"/>
          <a:ext cx="0" cy="0"/>
          <a:chOff x="0" y="0"/>
          <a:chExt cx="0" cy="0"/>
        </a:xfrm>
      </p:grpSpPr>
      <p:pic>
        <p:nvPicPr>
          <p:cNvPr id="5" name="Picture 4" descr="A colorful lines on a black background&#10;&#10;AI-generated content may be incorrect.">
            <a:extLst>
              <a:ext uri="{FF2B5EF4-FFF2-40B4-BE49-F238E27FC236}">
                <a16:creationId xmlns:a16="http://schemas.microsoft.com/office/drawing/2014/main" id="{2E415F2C-32E7-D5E6-AA61-22F8F6958BC8}"/>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Text Placeholder 2">
            <a:extLst>
              <a:ext uri="{FF2B5EF4-FFF2-40B4-BE49-F238E27FC236}">
                <a16:creationId xmlns:a16="http://schemas.microsoft.com/office/drawing/2014/main" id="{3EDD020F-228E-70EB-15CB-AB15AF1E3DD6}"/>
              </a:ext>
            </a:extLst>
          </p:cNvPr>
          <p:cNvSpPr>
            <a:spLocks noGrp="1"/>
          </p:cNvSpPr>
          <p:nvPr>
            <p:ph type="body" sz="quarter" idx="15" hasCustomPrompt="1"/>
          </p:nvPr>
        </p:nvSpPr>
        <p:spPr>
          <a:xfrm>
            <a:off x="609600" y="4215618"/>
            <a:ext cx="4027925" cy="462878"/>
          </a:xfrm>
        </p:spPr>
        <p:txBody>
          <a:bodyPr anchor="t" anchorCtr="0">
            <a:noAutofit/>
          </a:bodyPr>
          <a:lstStyle>
            <a:lvl1pPr marL="0" indent="0" algn="l">
              <a:buNone/>
              <a:defRPr sz="1400" b="0">
                <a:solidFill>
                  <a:schemeClr val="bg1"/>
                </a:solidFill>
              </a:defRPr>
            </a:lvl1pPr>
          </a:lstStyle>
          <a:p>
            <a:r>
              <a:rPr lang="en-US"/>
              <a:t>Matt Mullenweg, Social Media Entrepreneur</a:t>
            </a:r>
          </a:p>
        </p:txBody>
      </p:sp>
      <p:sp>
        <p:nvSpPr>
          <p:cNvPr id="12" name="Title 1">
            <a:extLst>
              <a:ext uri="{FF2B5EF4-FFF2-40B4-BE49-F238E27FC236}">
                <a16:creationId xmlns:a16="http://schemas.microsoft.com/office/drawing/2014/main" id="{22A53509-ADD3-E241-6ACE-9E7809FE546B}"/>
              </a:ext>
            </a:extLst>
          </p:cNvPr>
          <p:cNvSpPr>
            <a:spLocks noGrp="1"/>
          </p:cNvSpPr>
          <p:nvPr>
            <p:ph type="title" hasCustomPrompt="1"/>
          </p:nvPr>
        </p:nvSpPr>
        <p:spPr>
          <a:xfrm>
            <a:off x="614082" y="1407147"/>
            <a:ext cx="4260511" cy="2470469"/>
          </a:xfrm>
          <a:prstGeom prst="rect">
            <a:avLst/>
          </a:prstGeom>
        </p:spPr>
        <p:txBody>
          <a:bodyPr lIns="0" anchor="b" anchorCtr="0">
            <a:normAutofit/>
          </a:bodyPr>
          <a:lstStyle>
            <a:lvl1pPr marL="7938" indent="1588">
              <a:lnSpc>
                <a:spcPct val="100000"/>
              </a:lnSpc>
              <a:tabLst>
                <a:tab pos="3878263" algn="l"/>
              </a:tabLst>
              <a:defRPr sz="4000" b="1" i="0">
                <a:solidFill>
                  <a:schemeClr val="bg1"/>
                </a:solidFill>
              </a:defRPr>
            </a:lvl1pPr>
          </a:lstStyle>
          <a:p>
            <a:r>
              <a:rPr lang="en-US"/>
              <a:t>Technology is best when it brings people together.”</a:t>
            </a:r>
          </a:p>
        </p:txBody>
      </p:sp>
      <p:sp>
        <p:nvSpPr>
          <p:cNvPr id="3" name="TextBox 2">
            <a:extLst>
              <a:ext uri="{FF2B5EF4-FFF2-40B4-BE49-F238E27FC236}">
                <a16:creationId xmlns:a16="http://schemas.microsoft.com/office/drawing/2014/main" id="{4D35BE06-7C03-B5BB-E6F2-F7791341E2CD}"/>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sp>
        <p:nvSpPr>
          <p:cNvPr id="6" name="TextBox 5">
            <a:extLst>
              <a:ext uri="{FF2B5EF4-FFF2-40B4-BE49-F238E27FC236}">
                <a16:creationId xmlns:a16="http://schemas.microsoft.com/office/drawing/2014/main" id="{1F399A89-694A-BF6B-6694-33E739FA5AF4}"/>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2026</a:t>
            </a:fld>
            <a:r>
              <a:rPr lang="en-US" sz="800">
                <a:solidFill>
                  <a:schemeClr val="bg1"/>
                </a:solidFill>
                <a:cs typeface="Arial" panose="020B0604020202020204" pitchFamily="34" charset="0"/>
              </a:rPr>
              <a:t> Ivanti. All rights reserved.</a:t>
            </a:r>
          </a:p>
        </p:txBody>
      </p:sp>
    </p:spTree>
    <p:extLst>
      <p:ext uri="{BB962C8B-B14F-4D97-AF65-F5344CB8AC3E}">
        <p14:creationId xmlns:p14="http://schemas.microsoft.com/office/powerpoint/2010/main" val="2095626652"/>
      </p:ext>
    </p:extLst>
  </p:cSld>
  <p:clrMapOvr>
    <a:masterClrMapping/>
  </p:clrMapOvr>
  <p:extLst>
    <p:ext uri="{DCECCB84-F9BA-43D5-87BE-67443E8EF086}">
      <p15:sldGuideLst xmlns:p15="http://schemas.microsoft.com/office/powerpoint/2012/main">
        <p15:guide id="4" orient="horz" pos="2160">
          <p15:clr>
            <a:srgbClr val="FBAE40"/>
          </p15:clr>
        </p15:guide>
        <p15:guide id="5" orient="horz" pos="4128">
          <p15:clr>
            <a:srgbClr val="FBAE40"/>
          </p15:clr>
        </p15:guide>
        <p15:guide id="6" pos="48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7_Speaker / Bi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FEE29CC-6D8B-2FE4-C9AC-E6EF6DEE5616}"/>
              </a:ext>
            </a:extLst>
          </p:cNvPr>
          <p:cNvSpPr/>
          <p:nvPr userDrawn="1"/>
        </p:nvSpPr>
        <p:spPr>
          <a:xfrm>
            <a:off x="1" y="2955234"/>
            <a:ext cx="12192000" cy="3902765"/>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icture Placeholder 9">
            <a:extLst>
              <a:ext uri="{FF2B5EF4-FFF2-40B4-BE49-F238E27FC236}">
                <a16:creationId xmlns:a16="http://schemas.microsoft.com/office/drawing/2014/main" id="{39F0F3AC-BF2C-904A-B3DD-0A7968F9BDDF}"/>
              </a:ext>
            </a:extLst>
          </p:cNvPr>
          <p:cNvSpPr>
            <a:spLocks noGrp="1"/>
          </p:cNvSpPr>
          <p:nvPr>
            <p:ph type="pic" sz="quarter" idx="10" hasCustomPrompt="1"/>
          </p:nvPr>
        </p:nvSpPr>
        <p:spPr>
          <a:xfrm>
            <a:off x="776807" y="575793"/>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19" name="Text Placeholder 2">
            <a:extLst>
              <a:ext uri="{FF2B5EF4-FFF2-40B4-BE49-F238E27FC236}">
                <a16:creationId xmlns:a16="http://schemas.microsoft.com/office/drawing/2014/main" id="{DDD3BE9F-FBD6-4647-BAD4-09A7F3F55B87}"/>
              </a:ext>
            </a:extLst>
          </p:cNvPr>
          <p:cNvSpPr>
            <a:spLocks noGrp="1"/>
          </p:cNvSpPr>
          <p:nvPr>
            <p:ph type="body" sz="quarter" idx="17" hasCustomPrompt="1"/>
          </p:nvPr>
        </p:nvSpPr>
        <p:spPr>
          <a:xfrm>
            <a:off x="527083" y="3328450"/>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24" name="Text Placeholder 2">
            <a:extLst>
              <a:ext uri="{FF2B5EF4-FFF2-40B4-BE49-F238E27FC236}">
                <a16:creationId xmlns:a16="http://schemas.microsoft.com/office/drawing/2014/main" id="{DECD9114-C920-4F44-B9A6-593F4F5E928E}"/>
              </a:ext>
            </a:extLst>
          </p:cNvPr>
          <p:cNvSpPr>
            <a:spLocks noGrp="1"/>
          </p:cNvSpPr>
          <p:nvPr>
            <p:ph type="body" sz="quarter" idx="19" hasCustomPrompt="1"/>
          </p:nvPr>
        </p:nvSpPr>
        <p:spPr>
          <a:xfrm>
            <a:off x="527083" y="3734220"/>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28" name="Picture Placeholder 9">
            <a:extLst>
              <a:ext uri="{FF2B5EF4-FFF2-40B4-BE49-F238E27FC236}">
                <a16:creationId xmlns:a16="http://schemas.microsoft.com/office/drawing/2014/main" id="{C4B1477E-7195-EB4A-AA23-97973502A5E0}"/>
              </a:ext>
            </a:extLst>
          </p:cNvPr>
          <p:cNvSpPr>
            <a:spLocks noGrp="1"/>
          </p:cNvSpPr>
          <p:nvPr>
            <p:ph type="pic" sz="quarter" idx="20" hasCustomPrompt="1"/>
          </p:nvPr>
        </p:nvSpPr>
        <p:spPr>
          <a:xfrm>
            <a:off x="6134115" y="575793"/>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29" name="Text Placeholder 2">
            <a:extLst>
              <a:ext uri="{FF2B5EF4-FFF2-40B4-BE49-F238E27FC236}">
                <a16:creationId xmlns:a16="http://schemas.microsoft.com/office/drawing/2014/main" id="{CBE033CB-6817-5B41-8076-F1E4846C3AAA}"/>
              </a:ext>
            </a:extLst>
          </p:cNvPr>
          <p:cNvSpPr>
            <a:spLocks noGrp="1"/>
          </p:cNvSpPr>
          <p:nvPr>
            <p:ph type="body" sz="quarter" idx="21" hasCustomPrompt="1"/>
          </p:nvPr>
        </p:nvSpPr>
        <p:spPr>
          <a:xfrm>
            <a:off x="5884391" y="3328450"/>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30" name="Text Placeholder 2">
            <a:extLst>
              <a:ext uri="{FF2B5EF4-FFF2-40B4-BE49-F238E27FC236}">
                <a16:creationId xmlns:a16="http://schemas.microsoft.com/office/drawing/2014/main" id="{604871AA-5EE3-AA41-A7DD-5BF570DB6022}"/>
              </a:ext>
            </a:extLst>
          </p:cNvPr>
          <p:cNvSpPr>
            <a:spLocks noGrp="1"/>
          </p:cNvSpPr>
          <p:nvPr>
            <p:ph type="body" sz="quarter" idx="22" hasCustomPrompt="1"/>
          </p:nvPr>
        </p:nvSpPr>
        <p:spPr>
          <a:xfrm>
            <a:off x="5884391" y="3734220"/>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31" name="Picture Placeholder 9">
            <a:extLst>
              <a:ext uri="{FF2B5EF4-FFF2-40B4-BE49-F238E27FC236}">
                <a16:creationId xmlns:a16="http://schemas.microsoft.com/office/drawing/2014/main" id="{C3EFAF5A-91C7-4547-A245-20E22DE727EA}"/>
              </a:ext>
            </a:extLst>
          </p:cNvPr>
          <p:cNvSpPr>
            <a:spLocks noGrp="1"/>
          </p:cNvSpPr>
          <p:nvPr>
            <p:ph type="pic" sz="quarter" idx="23" hasCustomPrompt="1"/>
          </p:nvPr>
        </p:nvSpPr>
        <p:spPr>
          <a:xfrm>
            <a:off x="3464419" y="2821158"/>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32" name="Text Placeholder 2">
            <a:extLst>
              <a:ext uri="{FF2B5EF4-FFF2-40B4-BE49-F238E27FC236}">
                <a16:creationId xmlns:a16="http://schemas.microsoft.com/office/drawing/2014/main" id="{3370E934-D164-4044-A65A-F4594D3825A3}"/>
              </a:ext>
            </a:extLst>
          </p:cNvPr>
          <p:cNvSpPr>
            <a:spLocks noGrp="1"/>
          </p:cNvSpPr>
          <p:nvPr>
            <p:ph type="body" sz="quarter" idx="24" hasCustomPrompt="1"/>
          </p:nvPr>
        </p:nvSpPr>
        <p:spPr>
          <a:xfrm>
            <a:off x="3214695" y="5573815"/>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33" name="Text Placeholder 2">
            <a:extLst>
              <a:ext uri="{FF2B5EF4-FFF2-40B4-BE49-F238E27FC236}">
                <a16:creationId xmlns:a16="http://schemas.microsoft.com/office/drawing/2014/main" id="{7813554C-E57F-6643-AE3A-1CFF12EE3C1C}"/>
              </a:ext>
            </a:extLst>
          </p:cNvPr>
          <p:cNvSpPr>
            <a:spLocks noGrp="1"/>
          </p:cNvSpPr>
          <p:nvPr>
            <p:ph type="body" sz="quarter" idx="25" hasCustomPrompt="1"/>
          </p:nvPr>
        </p:nvSpPr>
        <p:spPr>
          <a:xfrm>
            <a:off x="3214695" y="5979585"/>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39" name="Picture Placeholder 9">
            <a:extLst>
              <a:ext uri="{FF2B5EF4-FFF2-40B4-BE49-F238E27FC236}">
                <a16:creationId xmlns:a16="http://schemas.microsoft.com/office/drawing/2014/main" id="{D1104A66-4B70-8F46-8BB6-FB56845B8D35}"/>
              </a:ext>
            </a:extLst>
          </p:cNvPr>
          <p:cNvSpPr>
            <a:spLocks noGrp="1"/>
          </p:cNvSpPr>
          <p:nvPr>
            <p:ph type="pic" sz="quarter" idx="26" hasCustomPrompt="1"/>
          </p:nvPr>
        </p:nvSpPr>
        <p:spPr>
          <a:xfrm>
            <a:off x="8821727" y="2821158"/>
            <a:ext cx="2561261" cy="2561261"/>
          </a:xfrm>
          <a:prstGeom prst="roundRect">
            <a:avLst/>
          </a:prstGeom>
          <a:ln w="101600">
            <a:gradFill>
              <a:gsLst>
                <a:gs pos="0">
                  <a:schemeClr val="accent6"/>
                </a:gs>
                <a:gs pos="20000">
                  <a:schemeClr val="accent5"/>
                </a:gs>
                <a:gs pos="39000">
                  <a:schemeClr val="accent4"/>
                </a:gs>
                <a:gs pos="100000">
                  <a:schemeClr val="accent1"/>
                </a:gs>
                <a:gs pos="79000">
                  <a:schemeClr val="accent2"/>
                </a:gs>
                <a:gs pos="60000">
                  <a:schemeClr val="accent3"/>
                </a:gs>
              </a:gsLst>
              <a:lin ang="5400000" scaled="1"/>
            </a:gradFill>
          </a:ln>
        </p:spPr>
        <p:txBody>
          <a:bodyPr vert="horz" lIns="0" tIns="45720" rIns="91440" bIns="45720" rtlCol="0" anchor="ctr" anchorCtr="1">
            <a:normAutofit/>
          </a:bodyPr>
          <a:lstStyle>
            <a:lvl1pPr>
              <a:defRPr lang="en-US"/>
            </a:lvl1pPr>
          </a:lstStyle>
          <a:p>
            <a:pPr lvl="0" algn="ctr"/>
            <a:r>
              <a:rPr lang="en-US"/>
              <a:t>Click to add Headshot</a:t>
            </a:r>
          </a:p>
        </p:txBody>
      </p:sp>
      <p:sp>
        <p:nvSpPr>
          <p:cNvPr id="40" name="Text Placeholder 2">
            <a:extLst>
              <a:ext uri="{FF2B5EF4-FFF2-40B4-BE49-F238E27FC236}">
                <a16:creationId xmlns:a16="http://schemas.microsoft.com/office/drawing/2014/main" id="{D8BCA0EA-8559-BA40-8B74-A4A68072AA04}"/>
              </a:ext>
            </a:extLst>
          </p:cNvPr>
          <p:cNvSpPr>
            <a:spLocks noGrp="1"/>
          </p:cNvSpPr>
          <p:nvPr>
            <p:ph type="body" sz="quarter" idx="27" hasCustomPrompt="1"/>
          </p:nvPr>
        </p:nvSpPr>
        <p:spPr>
          <a:xfrm>
            <a:off x="8572003" y="5573815"/>
            <a:ext cx="3066532" cy="372732"/>
          </a:xfrm>
        </p:spPr>
        <p:txBody>
          <a:bodyPr>
            <a:normAutofit/>
          </a:bodyPr>
          <a:lstStyle>
            <a:lvl1pPr algn="ctr">
              <a:defRPr sz="200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First </a:t>
            </a:r>
            <a:r>
              <a:rPr lang="en-US" err="1"/>
              <a:t>Lastname</a:t>
            </a:r>
            <a:endParaRPr lang="en-US"/>
          </a:p>
        </p:txBody>
      </p:sp>
      <p:sp>
        <p:nvSpPr>
          <p:cNvPr id="41" name="Text Placeholder 2">
            <a:extLst>
              <a:ext uri="{FF2B5EF4-FFF2-40B4-BE49-F238E27FC236}">
                <a16:creationId xmlns:a16="http://schemas.microsoft.com/office/drawing/2014/main" id="{9F3B3277-41D7-674A-83D9-7E415050AD85}"/>
              </a:ext>
            </a:extLst>
          </p:cNvPr>
          <p:cNvSpPr>
            <a:spLocks noGrp="1"/>
          </p:cNvSpPr>
          <p:nvPr>
            <p:ph type="body" sz="quarter" idx="28" hasCustomPrompt="1"/>
          </p:nvPr>
        </p:nvSpPr>
        <p:spPr>
          <a:xfrm>
            <a:off x="8572003" y="5979585"/>
            <a:ext cx="3066532" cy="470715"/>
          </a:xfrm>
        </p:spPr>
        <p:txBody>
          <a:bodyPr>
            <a:normAutofit/>
          </a:bodyPr>
          <a:lstStyle>
            <a:lvl1pPr algn="ctr">
              <a:defRPr sz="1600" b="0"/>
            </a:lvl1pPr>
            <a:lvl2pPr marL="9525" indent="0" algn="ctr">
              <a:buNone/>
              <a:tabLst/>
              <a:defRPr sz="1800"/>
            </a:lvl2pPr>
            <a:lvl3pPr marL="9525" indent="0">
              <a:buNone/>
              <a:tabLst/>
              <a:defRPr sz="1800"/>
            </a:lvl3pPr>
            <a:lvl4pPr marL="9525" indent="0">
              <a:buNone/>
              <a:tabLst/>
              <a:defRPr sz="1800"/>
            </a:lvl4pPr>
            <a:lvl5pPr marL="9525" indent="0">
              <a:buNone/>
              <a:tabLst/>
              <a:defRPr sz="1800"/>
            </a:lvl5pPr>
          </a:lstStyle>
          <a:p>
            <a:pPr lvl="0"/>
            <a:r>
              <a:rPr lang="en-US"/>
              <a:t>Title Goes Here</a:t>
            </a:r>
          </a:p>
        </p:txBody>
      </p:sp>
      <p:sp>
        <p:nvSpPr>
          <p:cNvPr id="4" name="TextBox 3">
            <a:extLst>
              <a:ext uri="{FF2B5EF4-FFF2-40B4-BE49-F238E27FC236}">
                <a16:creationId xmlns:a16="http://schemas.microsoft.com/office/drawing/2014/main" id="{EA7924FA-2389-27B0-5C73-09A22D551C34}"/>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5" name="TextBox 4">
            <a:extLst>
              <a:ext uri="{FF2B5EF4-FFF2-40B4-BE49-F238E27FC236}">
                <a16:creationId xmlns:a16="http://schemas.microsoft.com/office/drawing/2014/main" id="{9CB21AB4-D8BE-61E7-26CA-BB0445066D37}"/>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6" name="Rectangle 5">
            <a:extLst>
              <a:ext uri="{FF2B5EF4-FFF2-40B4-BE49-F238E27FC236}">
                <a16:creationId xmlns:a16="http://schemas.microsoft.com/office/drawing/2014/main" id="{FDD93976-8BD0-7050-ED41-90880FDA6DC2}"/>
              </a:ext>
            </a:extLst>
          </p:cNvPr>
          <p:cNvSpPr>
            <a:spLocks noGrp="1" noRot="1" noMove="1" noResize="1" noEditPoints="1" noAdjustHandles="1" noChangeArrowheads="1" noChangeShapeType="1"/>
          </p:cNvSpPr>
          <p:nvPr userDrawn="1"/>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9973392"/>
      </p:ext>
    </p:extLst>
  </p:cSld>
  <p:clrMapOvr>
    <a:masterClrMapping/>
  </p:clrMapOvr>
  <p:extLst>
    <p:ext uri="{DCECCB84-F9BA-43D5-87BE-67443E8EF086}">
      <p15:sldGuideLst xmlns:p15="http://schemas.microsoft.com/office/powerpoint/2012/main">
        <p15:guide id="4" orient="horz" pos="2160">
          <p15:clr>
            <a:srgbClr val="FBAE40"/>
          </p15:clr>
        </p15:guide>
        <p15:guide id="5" pos="384">
          <p15:clr>
            <a:srgbClr val="FBAE40"/>
          </p15:clr>
        </p15:guide>
        <p15:guide id="6" pos="732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Quote - Cool">
    <p:spTree>
      <p:nvGrpSpPr>
        <p:cNvPr id="1" name=""/>
        <p:cNvGrpSpPr/>
        <p:nvPr/>
      </p:nvGrpSpPr>
      <p:grpSpPr>
        <a:xfrm>
          <a:off x="0" y="0"/>
          <a:ext cx="0" cy="0"/>
          <a:chOff x="0" y="0"/>
          <a:chExt cx="0" cy="0"/>
        </a:xfrm>
      </p:grpSpPr>
      <p:pic>
        <p:nvPicPr>
          <p:cNvPr id="8" name="Picture 7" descr="A colorful lines on a black background&#10;&#10;AI-generated content may be incorrect.">
            <a:extLst>
              <a:ext uri="{FF2B5EF4-FFF2-40B4-BE49-F238E27FC236}">
                <a16:creationId xmlns:a16="http://schemas.microsoft.com/office/drawing/2014/main" id="{EDF115AC-A4B6-4BDA-E410-5DF4A1E2AD0E}"/>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1" name="TextBox 10">
            <a:extLst>
              <a:ext uri="{FF2B5EF4-FFF2-40B4-BE49-F238E27FC236}">
                <a16:creationId xmlns:a16="http://schemas.microsoft.com/office/drawing/2014/main" id="{AB84721E-20F6-014A-8FE8-1BE25CA016B7}"/>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6" name="TextBox 5">
            <a:extLst>
              <a:ext uri="{FF2B5EF4-FFF2-40B4-BE49-F238E27FC236}">
                <a16:creationId xmlns:a16="http://schemas.microsoft.com/office/drawing/2014/main" id="{A5F14764-9D1E-D6BA-53E7-6DF9759BE55D}"/>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sp>
        <p:nvSpPr>
          <p:cNvPr id="3" name="Rectangle 2">
            <a:extLst>
              <a:ext uri="{FF2B5EF4-FFF2-40B4-BE49-F238E27FC236}">
                <a16:creationId xmlns:a16="http://schemas.microsoft.com/office/drawing/2014/main" id="{F99F014F-3894-27B8-D432-A33FCC425892}"/>
              </a:ext>
            </a:extLst>
          </p:cNvPr>
          <p:cNvSpPr>
            <a:spLocks noGrp="1" noRot="1" noMove="1" noResize="1" noEditPoints="1" noAdjustHandles="1" noChangeArrowheads="1" noChangeShapeType="1"/>
          </p:cNvSpPr>
          <p:nvPr userDrawn="1"/>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2">
            <a:extLst>
              <a:ext uri="{FF2B5EF4-FFF2-40B4-BE49-F238E27FC236}">
                <a16:creationId xmlns:a16="http://schemas.microsoft.com/office/drawing/2014/main" id="{D3497911-68B6-C572-711C-4B4C952E6F67}"/>
              </a:ext>
            </a:extLst>
          </p:cNvPr>
          <p:cNvSpPr>
            <a:spLocks noGrp="1"/>
          </p:cNvSpPr>
          <p:nvPr>
            <p:ph type="body" sz="quarter" idx="15" hasCustomPrompt="1"/>
          </p:nvPr>
        </p:nvSpPr>
        <p:spPr>
          <a:xfrm>
            <a:off x="609600" y="4215618"/>
            <a:ext cx="4027925" cy="462878"/>
          </a:xfrm>
        </p:spPr>
        <p:txBody>
          <a:bodyPr anchor="t" anchorCtr="0">
            <a:noAutofit/>
          </a:bodyPr>
          <a:lstStyle>
            <a:lvl1pPr marL="0" indent="0" algn="l">
              <a:buNone/>
              <a:defRPr sz="1400" b="0">
                <a:solidFill>
                  <a:schemeClr val="tx1"/>
                </a:solidFill>
              </a:defRPr>
            </a:lvl1pPr>
          </a:lstStyle>
          <a:p>
            <a:r>
              <a:rPr lang="en-US"/>
              <a:t>Matt Mullenweg, Social Media Entrepreneur</a:t>
            </a:r>
          </a:p>
        </p:txBody>
      </p:sp>
      <p:sp>
        <p:nvSpPr>
          <p:cNvPr id="5" name="Title 1">
            <a:extLst>
              <a:ext uri="{FF2B5EF4-FFF2-40B4-BE49-F238E27FC236}">
                <a16:creationId xmlns:a16="http://schemas.microsoft.com/office/drawing/2014/main" id="{FE78963D-9DA2-5EAB-C069-BA3681EDAFAB}"/>
              </a:ext>
            </a:extLst>
          </p:cNvPr>
          <p:cNvSpPr>
            <a:spLocks noGrp="1"/>
          </p:cNvSpPr>
          <p:nvPr>
            <p:ph type="title" hasCustomPrompt="1"/>
          </p:nvPr>
        </p:nvSpPr>
        <p:spPr>
          <a:xfrm>
            <a:off x="614082" y="1407147"/>
            <a:ext cx="4260511" cy="2470469"/>
          </a:xfrm>
          <a:prstGeom prst="rect">
            <a:avLst/>
          </a:prstGeom>
        </p:spPr>
        <p:txBody>
          <a:bodyPr lIns="0" anchor="b" anchorCtr="0">
            <a:normAutofit/>
          </a:bodyPr>
          <a:lstStyle>
            <a:lvl1pPr marL="7938" indent="1588">
              <a:lnSpc>
                <a:spcPct val="100000"/>
              </a:lnSpc>
              <a:tabLst>
                <a:tab pos="3878263" algn="l"/>
              </a:tabLst>
              <a:defRPr sz="4000" b="1" i="0">
                <a:solidFill>
                  <a:schemeClr val="tx1"/>
                </a:solidFill>
              </a:defRPr>
            </a:lvl1pPr>
          </a:lstStyle>
          <a:p>
            <a:r>
              <a:rPr lang="en-US"/>
              <a:t>Technology is best when it brings people together.”</a:t>
            </a:r>
          </a:p>
        </p:txBody>
      </p:sp>
    </p:spTree>
    <p:extLst>
      <p:ext uri="{BB962C8B-B14F-4D97-AF65-F5344CB8AC3E}">
        <p14:creationId xmlns:p14="http://schemas.microsoft.com/office/powerpoint/2010/main" val="1171049268"/>
      </p:ext>
    </p:extLst>
  </p:cSld>
  <p:clrMapOvr>
    <a:masterClrMapping/>
  </p:clrMapOvr>
  <p:extLst>
    <p:ext uri="{DCECCB84-F9BA-43D5-87BE-67443E8EF086}">
      <p15:sldGuideLst xmlns:p15="http://schemas.microsoft.com/office/powerpoint/2012/main">
        <p15:guide id="4" orient="horz" pos="2160">
          <p15:clr>
            <a:srgbClr val="FBAE40"/>
          </p15:clr>
        </p15:guide>
        <p15:guide id="5" orient="horz" pos="4128">
          <p15:clr>
            <a:srgbClr val="FBAE40"/>
          </p15:clr>
        </p15:guide>
        <p15:guide id="6" pos="48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2 Column - Drop Shadow">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8D2897-6FE4-1B85-80AF-D8793ABFC5CA}"/>
              </a:ext>
            </a:extLst>
          </p:cNvPr>
          <p:cNvSpPr/>
          <p:nvPr userDrawn="1"/>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4D4FC82-0E32-76B7-D617-36CE1B2D6756}"/>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4" name="TextBox 3">
            <a:extLst>
              <a:ext uri="{FF2B5EF4-FFF2-40B4-BE49-F238E27FC236}">
                <a16:creationId xmlns:a16="http://schemas.microsoft.com/office/drawing/2014/main" id="{64902D81-E80A-EBAA-D8C2-789372C51473}"/>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13" name="Text Placeholder 12">
            <a:extLst>
              <a:ext uri="{FF2B5EF4-FFF2-40B4-BE49-F238E27FC236}">
                <a16:creationId xmlns:a16="http://schemas.microsoft.com/office/drawing/2014/main" id="{4CAFCB60-7449-FB7B-94EC-026775839A9C}"/>
              </a:ext>
            </a:extLst>
          </p:cNvPr>
          <p:cNvSpPr>
            <a:spLocks noGrp="1"/>
          </p:cNvSpPr>
          <p:nvPr>
            <p:ph type="body" sz="quarter" idx="27"/>
          </p:nvPr>
        </p:nvSpPr>
        <p:spPr>
          <a:xfrm>
            <a:off x="618656" y="1508761"/>
            <a:ext cx="5319712" cy="4658360"/>
          </a:xfrm>
          <a:prstGeom prst="roundRect">
            <a:avLst>
              <a:gd name="adj" fmla="val 1277"/>
            </a:avLst>
          </a:prstGeom>
          <a:solidFill>
            <a:schemeClr val="bg1"/>
          </a:solidFill>
          <a:effectLst>
            <a:outerShdw blurRad="264549" sx="99938" sy="99938" algn="ctr" rotWithShape="0">
              <a:prstClr val="black">
                <a:alpha val="9837"/>
              </a:prstClr>
            </a:outerShdw>
          </a:effectLst>
        </p:spPr>
        <p:txBody>
          <a:bodyPr vert="horz" lIns="91440" tIns="91440" rIns="182880" bIns="91440" rtlCol="0">
            <a:normAutofit/>
          </a:bodyPr>
          <a:lstStyle>
            <a:lvl1pPr>
              <a:defRPr lang="en-US" sz="2000" dirty="0"/>
            </a:lvl1pPr>
            <a:lvl2pPr>
              <a:defRPr lang="en-US" sz="1800" dirty="0"/>
            </a:lvl2pPr>
            <a:lvl6pPr>
              <a:defRPr lang="en-US" dirty="0"/>
            </a:lvl6pPr>
            <a:lvl7pPr>
              <a:defRPr lang="en-US" dirty="0"/>
            </a:lvl7pPr>
            <a:lvl8pPr>
              <a:defRPr lang="en-US" dirty="0"/>
            </a:lvl8pPr>
          </a:lstStyle>
          <a:p>
            <a:pPr lvl="0"/>
            <a:r>
              <a:rPr lang="en-US"/>
              <a:t>Click to edit Master text styles</a:t>
            </a:r>
          </a:p>
          <a:p>
            <a:pPr marL="176212" lvl="1" indent="0">
              <a:buNone/>
            </a:pPr>
            <a:r>
              <a:rPr lang="en-US"/>
              <a:t>Second level</a:t>
            </a:r>
          </a:p>
          <a:p>
            <a:pPr lvl="5"/>
            <a:r>
              <a:rPr lang="en-US"/>
              <a:t>Third level</a:t>
            </a:r>
          </a:p>
          <a:p>
            <a:pPr lvl="5"/>
            <a:r>
              <a:rPr lang="en-US"/>
              <a:t>Fourth level</a:t>
            </a:r>
          </a:p>
          <a:p>
            <a:pPr lvl="6"/>
            <a:r>
              <a:rPr lang="en-US"/>
              <a:t>Fifth level</a:t>
            </a:r>
          </a:p>
          <a:p>
            <a:pPr lvl="7"/>
            <a:r>
              <a:rPr lang="en-US"/>
              <a:t>Sixth</a:t>
            </a:r>
          </a:p>
        </p:txBody>
      </p:sp>
      <p:sp>
        <p:nvSpPr>
          <p:cNvPr id="17" name="Text Placeholder 12">
            <a:extLst>
              <a:ext uri="{FF2B5EF4-FFF2-40B4-BE49-F238E27FC236}">
                <a16:creationId xmlns:a16="http://schemas.microsoft.com/office/drawing/2014/main" id="{6B98CD48-C620-002C-D371-249D9C7C48CB}"/>
              </a:ext>
            </a:extLst>
          </p:cNvPr>
          <p:cNvSpPr>
            <a:spLocks noGrp="1"/>
          </p:cNvSpPr>
          <p:nvPr>
            <p:ph type="body" sz="quarter" idx="28"/>
          </p:nvPr>
        </p:nvSpPr>
        <p:spPr>
          <a:xfrm>
            <a:off x="6261056" y="1508761"/>
            <a:ext cx="5319712" cy="4658360"/>
          </a:xfrm>
          <a:prstGeom prst="roundRect">
            <a:avLst>
              <a:gd name="adj" fmla="val 1189"/>
            </a:avLst>
          </a:prstGeom>
          <a:solidFill>
            <a:schemeClr val="bg1"/>
          </a:solidFill>
          <a:effectLst>
            <a:outerShdw blurRad="264549" sx="99938" sy="99938" algn="ctr" rotWithShape="0">
              <a:prstClr val="black">
                <a:alpha val="9837"/>
              </a:prstClr>
            </a:outerShdw>
          </a:effectLst>
        </p:spPr>
        <p:txBody>
          <a:bodyPr vert="horz" lIns="91440" tIns="91440" rIns="182880" bIns="91440" rtlCol="0">
            <a:normAutofit/>
          </a:bodyPr>
          <a:lstStyle>
            <a:lvl1pPr>
              <a:defRPr lang="en-US" sz="2000" dirty="0"/>
            </a:lvl1pPr>
            <a:lvl2pPr>
              <a:defRPr lang="en-US" sz="1800" dirty="0"/>
            </a:lvl2pPr>
            <a:lvl6pPr>
              <a:defRPr lang="en-US" dirty="0"/>
            </a:lvl6pPr>
            <a:lvl7pPr>
              <a:defRPr lang="en-US" dirty="0"/>
            </a:lvl7pPr>
            <a:lvl8pPr>
              <a:defRPr lang="en-US" dirty="0"/>
            </a:lvl8pPr>
          </a:lstStyle>
          <a:p>
            <a:pPr lvl="0"/>
            <a:r>
              <a:rPr lang="en-US"/>
              <a:t>Click to edit Master text styles</a:t>
            </a:r>
          </a:p>
          <a:p>
            <a:pPr marL="176212" lvl="1" indent="0">
              <a:buNone/>
            </a:pPr>
            <a:r>
              <a:rPr lang="en-US"/>
              <a:t>Second level</a:t>
            </a:r>
          </a:p>
          <a:p>
            <a:pPr lvl="5"/>
            <a:r>
              <a:rPr lang="en-US"/>
              <a:t>Third level</a:t>
            </a:r>
          </a:p>
          <a:p>
            <a:pPr lvl="5"/>
            <a:r>
              <a:rPr lang="en-US"/>
              <a:t>Fourth level</a:t>
            </a:r>
          </a:p>
          <a:p>
            <a:pPr lvl="6"/>
            <a:r>
              <a:rPr lang="en-US"/>
              <a:t>Fifth level</a:t>
            </a:r>
          </a:p>
          <a:p>
            <a:pPr lvl="7"/>
            <a:r>
              <a:rPr lang="en-US"/>
              <a:t>Sixth</a:t>
            </a:r>
          </a:p>
        </p:txBody>
      </p:sp>
      <p:sp>
        <p:nvSpPr>
          <p:cNvPr id="7" name="Title 2">
            <a:extLst>
              <a:ext uri="{FF2B5EF4-FFF2-40B4-BE49-F238E27FC236}">
                <a16:creationId xmlns:a16="http://schemas.microsoft.com/office/drawing/2014/main" id="{AD57EDD8-13BD-7802-28D8-93C0D35EB81E}"/>
              </a:ext>
            </a:extLst>
          </p:cNvPr>
          <p:cNvSpPr>
            <a:spLocks noGrp="1"/>
          </p:cNvSpPr>
          <p:nvPr>
            <p:ph type="title" hasCustomPrompt="1"/>
          </p:nvPr>
        </p:nvSpPr>
        <p:spPr>
          <a:xfrm>
            <a:off x="612962" y="538515"/>
            <a:ext cx="10967806"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550344828"/>
      </p:ext>
    </p:extLst>
  </p:cSld>
  <p:clrMapOvr>
    <a:masterClrMapping/>
  </p:clrMapOvr>
  <p:extLst>
    <p:ext uri="{DCECCB84-F9BA-43D5-87BE-67443E8EF086}">
      <p15:sldGuideLst xmlns:p15="http://schemas.microsoft.com/office/powerpoint/2012/main">
        <p15:guide id="3" orient="horz" pos="936">
          <p15:clr>
            <a:srgbClr val="FBAE40"/>
          </p15:clr>
        </p15:guide>
        <p15:guide id="4" pos="5568">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Two Up - Color">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A219B3C-753D-0CC9-7660-97700BB2AC2E}"/>
              </a:ext>
            </a:extLst>
          </p:cNvPr>
          <p:cNvGrpSpPr/>
          <p:nvPr userDrawn="1"/>
        </p:nvGrpSpPr>
        <p:grpSpPr>
          <a:xfrm>
            <a:off x="609600" y="1407580"/>
            <a:ext cx="5310522" cy="4274762"/>
            <a:chOff x="580195" y="1407580"/>
            <a:chExt cx="5338984" cy="4274762"/>
          </a:xfrm>
        </p:grpSpPr>
        <p:sp>
          <p:nvSpPr>
            <p:cNvPr id="5" name="Rounded Rectangle 4">
              <a:extLst>
                <a:ext uri="{FF2B5EF4-FFF2-40B4-BE49-F238E27FC236}">
                  <a16:creationId xmlns:a16="http://schemas.microsoft.com/office/drawing/2014/main" id="{4C0D686A-EC20-6778-7E29-291740F5B97E}"/>
                </a:ext>
              </a:extLst>
            </p:cNvPr>
            <p:cNvSpPr/>
            <p:nvPr/>
          </p:nvSpPr>
          <p:spPr>
            <a:xfrm>
              <a:off x="580195" y="1407580"/>
              <a:ext cx="5338984" cy="4274762"/>
            </a:xfrm>
            <a:prstGeom prst="roundRect">
              <a:avLst>
                <a:gd name="adj" fmla="val 3990"/>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6" name="Rounded Rectangle 5">
              <a:extLst>
                <a:ext uri="{FF2B5EF4-FFF2-40B4-BE49-F238E27FC236}">
                  <a16:creationId xmlns:a16="http://schemas.microsoft.com/office/drawing/2014/main" id="{16B8A4AE-1E2E-C7C9-D7AE-1249F606DAC3}"/>
                </a:ext>
              </a:extLst>
            </p:cNvPr>
            <p:cNvSpPr/>
            <p:nvPr/>
          </p:nvSpPr>
          <p:spPr>
            <a:xfrm>
              <a:off x="705830" y="1544399"/>
              <a:ext cx="5060789" cy="478652"/>
            </a:xfrm>
            <a:prstGeom prst="roundRect">
              <a:avLst>
                <a:gd name="adj" fmla="val 22714"/>
              </a:avLst>
            </a:prstGeom>
            <a:solidFill>
              <a:schemeClr val="accent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grpSp>
      <p:grpSp>
        <p:nvGrpSpPr>
          <p:cNvPr id="11" name="Group 10">
            <a:extLst>
              <a:ext uri="{FF2B5EF4-FFF2-40B4-BE49-F238E27FC236}">
                <a16:creationId xmlns:a16="http://schemas.microsoft.com/office/drawing/2014/main" id="{F6626B37-FD48-0B8B-A2EA-A2895393E046}"/>
              </a:ext>
            </a:extLst>
          </p:cNvPr>
          <p:cNvGrpSpPr/>
          <p:nvPr userDrawn="1"/>
        </p:nvGrpSpPr>
        <p:grpSpPr>
          <a:xfrm>
            <a:off x="6271878" y="1407580"/>
            <a:ext cx="5310522" cy="4274762"/>
            <a:chOff x="580195" y="1407580"/>
            <a:chExt cx="5338984" cy="4274762"/>
          </a:xfrm>
        </p:grpSpPr>
        <p:sp>
          <p:nvSpPr>
            <p:cNvPr id="12" name="Rounded Rectangle 11">
              <a:extLst>
                <a:ext uri="{FF2B5EF4-FFF2-40B4-BE49-F238E27FC236}">
                  <a16:creationId xmlns:a16="http://schemas.microsoft.com/office/drawing/2014/main" id="{267710B9-F2B5-F553-C9D1-C91C375E839A}"/>
                </a:ext>
              </a:extLst>
            </p:cNvPr>
            <p:cNvSpPr/>
            <p:nvPr/>
          </p:nvSpPr>
          <p:spPr>
            <a:xfrm>
              <a:off x="580195" y="1407580"/>
              <a:ext cx="5338984" cy="4274762"/>
            </a:xfrm>
            <a:prstGeom prst="roundRect">
              <a:avLst>
                <a:gd name="adj" fmla="val 5773"/>
              </a:avLst>
            </a:prstGeom>
            <a:solidFill>
              <a:schemeClr val="bg1"/>
            </a:solidFill>
            <a:ln>
              <a:solidFill>
                <a:schemeClr val="bg1">
                  <a:lumMod val="85000"/>
                </a:schemeClr>
              </a:solid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defRPr/>
              </a:pPr>
              <a:endParaRPr lang="en-US" sz="2400">
                <a:solidFill>
                  <a:schemeClr val="tx1"/>
                </a:solidFill>
                <a:latin typeface="Arial" panose="020B0604020202020204"/>
              </a:endParaRPr>
            </a:p>
          </p:txBody>
        </p:sp>
        <p:sp>
          <p:nvSpPr>
            <p:cNvPr id="13" name="Rounded Rectangle 12">
              <a:extLst>
                <a:ext uri="{FF2B5EF4-FFF2-40B4-BE49-F238E27FC236}">
                  <a16:creationId xmlns:a16="http://schemas.microsoft.com/office/drawing/2014/main" id="{620AC11D-B942-8442-1904-9E717B1E08E6}"/>
                </a:ext>
              </a:extLst>
            </p:cNvPr>
            <p:cNvSpPr/>
            <p:nvPr/>
          </p:nvSpPr>
          <p:spPr>
            <a:xfrm>
              <a:off x="705830" y="1544398"/>
              <a:ext cx="5060789" cy="478653"/>
            </a:xfrm>
            <a:prstGeom prst="roundRect">
              <a:avLst>
                <a:gd name="adj" fmla="val 20831"/>
              </a:avLst>
            </a:prstGeom>
            <a:solidFill>
              <a:schemeClr val="accent2"/>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b="1">
                <a:solidFill>
                  <a:schemeClr val="bg1"/>
                </a:solidFill>
                <a:latin typeface="Arial" panose="020B0604020202020204"/>
              </a:endParaRPr>
            </a:p>
          </p:txBody>
        </p:sp>
      </p:grpSp>
      <p:sp>
        <p:nvSpPr>
          <p:cNvPr id="21" name="Text Placeholder 20">
            <a:extLst>
              <a:ext uri="{FF2B5EF4-FFF2-40B4-BE49-F238E27FC236}">
                <a16:creationId xmlns:a16="http://schemas.microsoft.com/office/drawing/2014/main" id="{C565CE0F-EF5B-6A80-8EAE-361963930132}"/>
              </a:ext>
            </a:extLst>
          </p:cNvPr>
          <p:cNvSpPr>
            <a:spLocks noGrp="1"/>
          </p:cNvSpPr>
          <p:nvPr>
            <p:ph type="body" sz="quarter" idx="10" hasCustomPrompt="1"/>
          </p:nvPr>
        </p:nvSpPr>
        <p:spPr>
          <a:xfrm>
            <a:off x="751543" y="1558180"/>
            <a:ext cx="5016832" cy="464871"/>
          </a:xfrm>
        </p:spPr>
        <p:txBody>
          <a:bodyPr lIns="182880" anchor="ctr" anchorCtr="0">
            <a:noAutofit/>
          </a:bodyPr>
          <a:lstStyle>
            <a:lvl1pPr>
              <a:defRPr sz="1600" b="0">
                <a:solidFill>
                  <a:schemeClr val="bg1"/>
                </a:solidFill>
              </a:defRPr>
            </a:lvl1pPr>
          </a:lstStyle>
          <a:p>
            <a:pPr lvl="0"/>
            <a:r>
              <a:rPr lang="en-US"/>
              <a:t>Subtitle #1</a:t>
            </a:r>
          </a:p>
        </p:txBody>
      </p:sp>
      <p:sp>
        <p:nvSpPr>
          <p:cNvPr id="36" name="Text Placeholder 32">
            <a:extLst>
              <a:ext uri="{FF2B5EF4-FFF2-40B4-BE49-F238E27FC236}">
                <a16:creationId xmlns:a16="http://schemas.microsoft.com/office/drawing/2014/main" id="{5AB32963-4B95-A4E3-64D6-72E07B0D0DF8}"/>
              </a:ext>
            </a:extLst>
          </p:cNvPr>
          <p:cNvSpPr>
            <a:spLocks noGrp="1"/>
          </p:cNvSpPr>
          <p:nvPr>
            <p:ph type="body" sz="quarter" idx="14" hasCustomPrompt="1"/>
          </p:nvPr>
        </p:nvSpPr>
        <p:spPr>
          <a:xfrm>
            <a:off x="815941" y="3503420"/>
            <a:ext cx="4886325"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37" name="Text Placeholder 34">
            <a:extLst>
              <a:ext uri="{FF2B5EF4-FFF2-40B4-BE49-F238E27FC236}">
                <a16:creationId xmlns:a16="http://schemas.microsoft.com/office/drawing/2014/main" id="{646D8A20-45A1-AB68-4489-588571359C79}"/>
              </a:ext>
            </a:extLst>
          </p:cNvPr>
          <p:cNvSpPr>
            <a:spLocks noGrp="1"/>
          </p:cNvSpPr>
          <p:nvPr>
            <p:ph type="body" sz="quarter" idx="15" hasCustomPrompt="1"/>
          </p:nvPr>
        </p:nvSpPr>
        <p:spPr>
          <a:xfrm>
            <a:off x="815941" y="4244707"/>
            <a:ext cx="4886325"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 Donec </a:t>
            </a:r>
            <a:r>
              <a:rPr lang="en-US" sz="1400" err="1"/>
              <a:t>quis</a:t>
            </a:r>
            <a:r>
              <a:rPr lang="en-US" sz="1400"/>
              <a:t> </a:t>
            </a:r>
            <a:r>
              <a:rPr lang="en-US" sz="1400" err="1"/>
              <a:t>sodales</a:t>
            </a:r>
            <a:r>
              <a:rPr lang="en-US" sz="1400"/>
              <a:t> ex, sit </a:t>
            </a:r>
            <a:r>
              <a:rPr lang="en-US" sz="1400" err="1"/>
              <a:t>amet</a:t>
            </a:r>
            <a:r>
              <a:rPr lang="en-US" sz="1400"/>
              <a:t> </a:t>
            </a:r>
            <a:r>
              <a:rPr lang="en-US" sz="1400" err="1"/>
              <a:t>ullamcorper</a:t>
            </a:r>
            <a:r>
              <a:rPr lang="en-US" sz="1400"/>
              <a:t> </a:t>
            </a:r>
            <a:r>
              <a:rPr lang="en-US" sz="1400" err="1"/>
              <a:t>sapien</a:t>
            </a:r>
            <a:r>
              <a:rPr lang="en-US" sz="1400"/>
              <a:t>. Duis </a:t>
            </a:r>
            <a:r>
              <a:rPr lang="en-US" sz="1400" err="1"/>
              <a:t>vulputate</a:t>
            </a:r>
            <a:r>
              <a:rPr lang="en-US" sz="1400"/>
              <a:t> </a:t>
            </a:r>
            <a:r>
              <a:rPr lang="en-US" sz="1400" err="1"/>
              <a:t>justo</a:t>
            </a:r>
            <a:r>
              <a:rPr lang="en-US" sz="1400"/>
              <a:t> </a:t>
            </a:r>
            <a:r>
              <a:rPr lang="en-US" sz="1400" err="1"/>
              <a:t>eget</a:t>
            </a:r>
            <a:r>
              <a:rPr lang="en-US" sz="1400"/>
              <a:t> </a:t>
            </a:r>
            <a:r>
              <a:rPr lang="en-US" sz="1400" err="1"/>
              <a:t>justo</a:t>
            </a:r>
            <a:r>
              <a:rPr lang="en-US" sz="1400"/>
              <a:t> convallis </a:t>
            </a:r>
            <a:r>
              <a:rPr lang="en-US" sz="1400" err="1"/>
              <a:t>venenatis</a:t>
            </a:r>
            <a:r>
              <a:rPr lang="en-US" sz="1400"/>
              <a:t>.  </a:t>
            </a:r>
            <a:endParaRPr lang="en-US" sz="1400">
              <a:ea typeface="Arial"/>
              <a:cs typeface="Arial"/>
              <a:sym typeface="Arial"/>
            </a:endParaRPr>
          </a:p>
        </p:txBody>
      </p:sp>
      <p:sp>
        <p:nvSpPr>
          <p:cNvPr id="15" name="Picture Placeholder 22">
            <a:extLst>
              <a:ext uri="{FF2B5EF4-FFF2-40B4-BE49-F238E27FC236}">
                <a16:creationId xmlns:a16="http://schemas.microsoft.com/office/drawing/2014/main" id="{7AB2CA18-1AB1-F96F-848C-213598EDFF18}"/>
              </a:ext>
            </a:extLst>
          </p:cNvPr>
          <p:cNvSpPr>
            <a:spLocks noGrp="1" noChangeAspect="1"/>
          </p:cNvSpPr>
          <p:nvPr>
            <p:ph type="pic" sz="quarter" idx="23" hasCustomPrompt="1"/>
          </p:nvPr>
        </p:nvSpPr>
        <p:spPr>
          <a:xfrm>
            <a:off x="825500" y="24270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16" name="Picture Placeholder 22">
            <a:extLst>
              <a:ext uri="{FF2B5EF4-FFF2-40B4-BE49-F238E27FC236}">
                <a16:creationId xmlns:a16="http://schemas.microsoft.com/office/drawing/2014/main" id="{50807F4D-AE53-49C9-96A4-15B98534E3D8}"/>
              </a:ext>
            </a:extLst>
          </p:cNvPr>
          <p:cNvSpPr>
            <a:spLocks noGrp="1" noChangeAspect="1"/>
          </p:cNvSpPr>
          <p:nvPr>
            <p:ph type="pic" sz="quarter" idx="24" hasCustomPrompt="1"/>
          </p:nvPr>
        </p:nvSpPr>
        <p:spPr>
          <a:xfrm>
            <a:off x="6553200" y="2427019"/>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0" name="Text Placeholder 20">
            <a:extLst>
              <a:ext uri="{FF2B5EF4-FFF2-40B4-BE49-F238E27FC236}">
                <a16:creationId xmlns:a16="http://schemas.microsoft.com/office/drawing/2014/main" id="{94E8C950-7B87-F7D2-0A99-D1DA0D5F57C8}"/>
              </a:ext>
            </a:extLst>
          </p:cNvPr>
          <p:cNvSpPr>
            <a:spLocks noGrp="1"/>
          </p:cNvSpPr>
          <p:nvPr>
            <p:ph type="body" sz="quarter" idx="25" hasCustomPrompt="1"/>
          </p:nvPr>
        </p:nvSpPr>
        <p:spPr>
          <a:xfrm>
            <a:off x="6398809" y="1558180"/>
            <a:ext cx="5016832" cy="464871"/>
          </a:xfrm>
        </p:spPr>
        <p:txBody>
          <a:bodyPr lIns="182880" anchor="ctr" anchorCtr="0">
            <a:noAutofit/>
          </a:bodyPr>
          <a:lstStyle>
            <a:lvl1pPr>
              <a:defRPr sz="1600" b="0">
                <a:solidFill>
                  <a:schemeClr val="bg1"/>
                </a:solidFill>
              </a:defRPr>
            </a:lvl1pPr>
          </a:lstStyle>
          <a:p>
            <a:pPr lvl="0"/>
            <a:r>
              <a:rPr lang="en-US"/>
              <a:t>Subtitle #2</a:t>
            </a:r>
          </a:p>
        </p:txBody>
      </p:sp>
      <p:sp>
        <p:nvSpPr>
          <p:cNvPr id="22" name="Text Placeholder 32">
            <a:extLst>
              <a:ext uri="{FF2B5EF4-FFF2-40B4-BE49-F238E27FC236}">
                <a16:creationId xmlns:a16="http://schemas.microsoft.com/office/drawing/2014/main" id="{A43729CF-F16F-4E72-0245-06423C644B45}"/>
              </a:ext>
            </a:extLst>
          </p:cNvPr>
          <p:cNvSpPr>
            <a:spLocks noGrp="1"/>
          </p:cNvSpPr>
          <p:nvPr>
            <p:ph type="body" sz="quarter" idx="26" hasCustomPrompt="1"/>
          </p:nvPr>
        </p:nvSpPr>
        <p:spPr>
          <a:xfrm>
            <a:off x="6539407" y="3503420"/>
            <a:ext cx="4886325" cy="582613"/>
          </a:xfrm>
        </p:spPr>
        <p:txBody>
          <a:bodyPr anchor="b" anchorCtr="0">
            <a:noAutofit/>
          </a:bodyPr>
          <a:lstStyle>
            <a:lvl1pPr>
              <a:defRPr sz="1800"/>
            </a:lvl1pPr>
            <a:lvl2pPr marL="176212" indent="0">
              <a:buNone/>
              <a:defRPr sz="1800"/>
            </a:lvl2pPr>
            <a:lvl3pPr>
              <a:defRPr sz="1800"/>
            </a:lvl3pPr>
            <a:lvl4pPr>
              <a:defRPr sz="1800"/>
            </a:lvl4pPr>
            <a:lvl5pPr>
              <a:defRPr sz="1800"/>
            </a:lvl5pPr>
          </a:lstStyle>
          <a:p>
            <a:r>
              <a:rPr lang="en-US" sz="1800" b="1"/>
              <a:t>Lorem Ipsum Dolor Set </a:t>
            </a:r>
            <a:r>
              <a:rPr lang="en-US" sz="1800" b="1" err="1"/>
              <a:t>Amet</a:t>
            </a:r>
            <a:r>
              <a:rPr lang="en-US" sz="1800" b="1"/>
              <a:t> </a:t>
            </a:r>
            <a:r>
              <a:rPr lang="en-US" sz="1800" b="1" err="1"/>
              <a:t>Elit</a:t>
            </a:r>
            <a:endParaRPr lang="en-US" sz="1800" b="1"/>
          </a:p>
        </p:txBody>
      </p:sp>
      <p:sp>
        <p:nvSpPr>
          <p:cNvPr id="23" name="Text Placeholder 34">
            <a:extLst>
              <a:ext uri="{FF2B5EF4-FFF2-40B4-BE49-F238E27FC236}">
                <a16:creationId xmlns:a16="http://schemas.microsoft.com/office/drawing/2014/main" id="{6D852F08-79FB-9116-CEDB-2706C2B22D93}"/>
              </a:ext>
            </a:extLst>
          </p:cNvPr>
          <p:cNvSpPr>
            <a:spLocks noGrp="1"/>
          </p:cNvSpPr>
          <p:nvPr>
            <p:ph type="body" sz="quarter" idx="27" hasCustomPrompt="1"/>
          </p:nvPr>
        </p:nvSpPr>
        <p:spPr>
          <a:xfrm>
            <a:off x="6539407" y="4244707"/>
            <a:ext cx="4886325" cy="1227138"/>
          </a:xfrm>
        </p:spPr>
        <p:txBody>
          <a:bodyPr>
            <a:noAutofit/>
          </a:bodyPr>
          <a:lstStyle>
            <a:lvl1pPr marL="0" indent="0">
              <a:buFont typeface="Arial" panose="020B0604020202020204" pitchFamily="34" charset="0"/>
              <a:buNone/>
              <a:defRPr sz="1400" b="0"/>
            </a:lvl1pPr>
            <a:lvl2pPr marL="176212" indent="0">
              <a:buNone/>
              <a:defRPr sz="1400"/>
            </a:lvl2pPr>
            <a:lvl3pPr marL="176212" indent="0">
              <a:buNone/>
              <a:defRPr sz="1400"/>
            </a:lvl3pPr>
            <a:lvl4pPr marL="176212" indent="0">
              <a:buNone/>
              <a:defRPr sz="1400"/>
            </a:lvl4pPr>
            <a:lvl5pPr marL="176212" indent="0">
              <a:buNone/>
              <a:defRPr sz="1400"/>
            </a:lvl5pPr>
          </a:lstStyle>
          <a:p>
            <a:pPr>
              <a:spcAft>
                <a:spcPts val="600"/>
              </a:spcAft>
              <a:buClr>
                <a:schemeClr val="tx1"/>
              </a:buClr>
              <a:buSzPts val="1000"/>
            </a:pPr>
            <a:r>
              <a:rPr lang="en-US" sz="1400"/>
              <a:t>Sed </a:t>
            </a:r>
            <a:r>
              <a:rPr lang="en-US" sz="1400" err="1"/>
              <a:t>ut</a:t>
            </a:r>
            <a:r>
              <a:rPr lang="en-US" sz="1400"/>
              <a:t> </a:t>
            </a:r>
            <a:r>
              <a:rPr lang="en-US" sz="1400" err="1"/>
              <a:t>perspiciatis</a:t>
            </a:r>
            <a:r>
              <a:rPr lang="en-US" sz="1400"/>
              <a:t> </a:t>
            </a:r>
            <a:r>
              <a:rPr lang="en-US" sz="1400" err="1"/>
              <a:t>unde</a:t>
            </a:r>
            <a:r>
              <a:rPr lang="en-US" sz="1400"/>
              <a:t> </a:t>
            </a:r>
            <a:r>
              <a:rPr lang="en-US" sz="1400" err="1"/>
              <a:t>omnis</a:t>
            </a:r>
            <a:r>
              <a:rPr lang="en-US" sz="1400"/>
              <a:t> </a:t>
            </a:r>
            <a:r>
              <a:rPr lang="en-US" sz="1400" err="1"/>
              <a:t>iste</a:t>
            </a:r>
            <a:r>
              <a:rPr lang="en-US" sz="1400"/>
              <a:t> </a:t>
            </a:r>
            <a:r>
              <a:rPr lang="en-US" sz="1400" err="1"/>
              <a:t>natus</a:t>
            </a:r>
            <a:r>
              <a:rPr lang="en-US" sz="1400"/>
              <a:t> error sit </a:t>
            </a:r>
            <a:r>
              <a:rPr lang="en-US" sz="1400" err="1"/>
              <a:t>voluptatem</a:t>
            </a:r>
            <a:r>
              <a:rPr lang="en-US" sz="1400"/>
              <a:t> </a:t>
            </a:r>
            <a:r>
              <a:rPr lang="en-US" sz="1400" err="1"/>
              <a:t>accusantium</a:t>
            </a:r>
            <a:r>
              <a:rPr lang="en-US" sz="1400"/>
              <a:t> </a:t>
            </a:r>
            <a:r>
              <a:rPr lang="en-US" sz="1400" err="1"/>
              <a:t>totam</a:t>
            </a:r>
            <a:r>
              <a:rPr lang="en-US" sz="1400"/>
              <a:t>. Donec </a:t>
            </a:r>
            <a:r>
              <a:rPr lang="en-US" sz="1400" err="1"/>
              <a:t>quis</a:t>
            </a:r>
            <a:r>
              <a:rPr lang="en-US" sz="1400"/>
              <a:t> </a:t>
            </a:r>
            <a:r>
              <a:rPr lang="en-US" sz="1400" err="1"/>
              <a:t>sodales</a:t>
            </a:r>
            <a:r>
              <a:rPr lang="en-US" sz="1400"/>
              <a:t> ex, sit </a:t>
            </a:r>
            <a:r>
              <a:rPr lang="en-US" sz="1400" err="1"/>
              <a:t>amet</a:t>
            </a:r>
            <a:r>
              <a:rPr lang="en-US" sz="1400"/>
              <a:t> </a:t>
            </a:r>
            <a:r>
              <a:rPr lang="en-US" sz="1400" err="1"/>
              <a:t>ullamcorper</a:t>
            </a:r>
            <a:r>
              <a:rPr lang="en-US" sz="1400"/>
              <a:t> </a:t>
            </a:r>
            <a:r>
              <a:rPr lang="en-US" sz="1400" err="1"/>
              <a:t>sapien</a:t>
            </a:r>
            <a:r>
              <a:rPr lang="en-US" sz="1400"/>
              <a:t>. Duis </a:t>
            </a:r>
            <a:r>
              <a:rPr lang="en-US" sz="1400" err="1"/>
              <a:t>vulputate</a:t>
            </a:r>
            <a:r>
              <a:rPr lang="en-US" sz="1400"/>
              <a:t> </a:t>
            </a:r>
            <a:r>
              <a:rPr lang="en-US" sz="1400" err="1"/>
              <a:t>justo</a:t>
            </a:r>
            <a:r>
              <a:rPr lang="en-US" sz="1400"/>
              <a:t> </a:t>
            </a:r>
            <a:r>
              <a:rPr lang="en-US" sz="1400" err="1"/>
              <a:t>eget</a:t>
            </a:r>
            <a:r>
              <a:rPr lang="en-US" sz="1400"/>
              <a:t> </a:t>
            </a:r>
            <a:r>
              <a:rPr lang="en-US" sz="1400" err="1"/>
              <a:t>justo</a:t>
            </a:r>
            <a:r>
              <a:rPr lang="en-US" sz="1400"/>
              <a:t> convallis </a:t>
            </a:r>
            <a:r>
              <a:rPr lang="en-US" sz="1400" err="1"/>
              <a:t>venenatis</a:t>
            </a:r>
            <a:r>
              <a:rPr lang="en-US" sz="1400"/>
              <a:t>.  </a:t>
            </a:r>
            <a:endParaRPr lang="en-US" sz="1400">
              <a:ea typeface="Arial"/>
              <a:cs typeface="Arial"/>
              <a:sym typeface="Arial"/>
            </a:endParaRPr>
          </a:p>
        </p:txBody>
      </p:sp>
      <p:sp>
        <p:nvSpPr>
          <p:cNvPr id="24" name="Title 2">
            <a:extLst>
              <a:ext uri="{FF2B5EF4-FFF2-40B4-BE49-F238E27FC236}">
                <a16:creationId xmlns:a16="http://schemas.microsoft.com/office/drawing/2014/main" id="{0C666C74-EEA3-2133-8D3D-94F89AA6920F}"/>
              </a:ext>
            </a:extLst>
          </p:cNvPr>
          <p:cNvSpPr>
            <a:spLocks noGrp="1"/>
          </p:cNvSpPr>
          <p:nvPr>
            <p:ph type="title" hasCustomPrompt="1"/>
          </p:nvPr>
        </p:nvSpPr>
        <p:spPr>
          <a:xfrm>
            <a:off x="612962" y="538515"/>
            <a:ext cx="10984992" cy="562442"/>
          </a:xfrm>
          <a:prstGeom prst="rect">
            <a:avLst/>
          </a:prstGeom>
        </p:spPr>
        <p:txBody>
          <a:bodyPr lIns="0" tIns="0" bIns="0" anchor="ctr" anchorCtr="0">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913518958"/>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Blank - Nothin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5650393"/>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_3 Column - White">
    <p:spTree>
      <p:nvGrpSpPr>
        <p:cNvPr id="1" name=""/>
        <p:cNvGrpSpPr/>
        <p:nvPr/>
      </p:nvGrpSpPr>
      <p:grpSpPr>
        <a:xfrm>
          <a:off x="0" y="0"/>
          <a:ext cx="0" cy="0"/>
          <a:chOff x="0" y="0"/>
          <a:chExt cx="0" cy="0"/>
        </a:xfrm>
      </p:grpSpPr>
      <p:sp>
        <p:nvSpPr>
          <p:cNvPr id="14" name="Text Placeholder 4">
            <a:extLst>
              <a:ext uri="{FF2B5EF4-FFF2-40B4-BE49-F238E27FC236}">
                <a16:creationId xmlns:a16="http://schemas.microsoft.com/office/drawing/2014/main" id="{D9E8284A-1D01-2541-950B-6F954EDF6C5B}"/>
              </a:ext>
            </a:extLst>
          </p:cNvPr>
          <p:cNvSpPr>
            <a:spLocks noGrp="1"/>
          </p:cNvSpPr>
          <p:nvPr>
            <p:ph type="body" sz="quarter" idx="10" hasCustomPrompt="1"/>
          </p:nvPr>
        </p:nvSpPr>
        <p:spPr>
          <a:xfrm>
            <a:off x="669629" y="2625110"/>
            <a:ext cx="2800351" cy="276999"/>
          </a:xfrm>
        </p:spPr>
        <p:txBody>
          <a:bodyPr wrap="square" lIns="0" tIns="0" rIns="0" bIns="0" anchor="b" anchorCtr="0">
            <a:noAutofit/>
          </a:bodyPr>
          <a:lstStyle>
            <a:lvl1pPr marL="0" indent="0" algn="l">
              <a:buNone/>
              <a:defRPr sz="2000" b="1" i="0">
                <a:solidFill>
                  <a:schemeClr val="accent1"/>
                </a:solidFill>
                <a:latin typeface="Arial" panose="020B0604020202020204" pitchFamily="34" charset="0"/>
                <a:cs typeface="Arial" panose="020B0604020202020204" pitchFamily="34" charset="0"/>
              </a:defRPr>
            </a:lvl1pPr>
          </a:lstStyle>
          <a:p>
            <a:pPr lvl="0"/>
            <a:r>
              <a:rPr lang="en-US"/>
              <a:t>Subhead 1</a:t>
            </a:r>
          </a:p>
        </p:txBody>
      </p:sp>
      <p:sp>
        <p:nvSpPr>
          <p:cNvPr id="15" name="Text Placeholder 4">
            <a:extLst>
              <a:ext uri="{FF2B5EF4-FFF2-40B4-BE49-F238E27FC236}">
                <a16:creationId xmlns:a16="http://schemas.microsoft.com/office/drawing/2014/main" id="{8989ADA3-AA77-F84E-8745-A25B77376E13}"/>
              </a:ext>
            </a:extLst>
          </p:cNvPr>
          <p:cNvSpPr>
            <a:spLocks noGrp="1"/>
          </p:cNvSpPr>
          <p:nvPr>
            <p:ph type="body" sz="quarter" idx="12" hasCustomPrompt="1"/>
          </p:nvPr>
        </p:nvSpPr>
        <p:spPr>
          <a:xfrm>
            <a:off x="4707450" y="2625110"/>
            <a:ext cx="2798064" cy="276999"/>
          </a:xfrm>
        </p:spPr>
        <p:txBody>
          <a:bodyPr lIns="0" tIns="0" rIns="0" bIns="0" anchor="b" anchorCtr="0">
            <a:noAutofit/>
          </a:bodyPr>
          <a:lstStyle>
            <a:lvl1pPr marL="0" indent="0" algn="l">
              <a:buNone/>
              <a:defRPr sz="2000" b="1" i="0">
                <a:solidFill>
                  <a:schemeClr val="accent1"/>
                </a:solidFill>
                <a:latin typeface="Arial" panose="020B0604020202020204" pitchFamily="34" charset="0"/>
                <a:cs typeface="Arial" panose="020B0604020202020204" pitchFamily="34" charset="0"/>
              </a:defRPr>
            </a:lvl1pPr>
          </a:lstStyle>
          <a:p>
            <a:pPr lvl="0"/>
            <a:r>
              <a:rPr lang="en-US"/>
              <a:t>Subhead 2</a:t>
            </a:r>
          </a:p>
        </p:txBody>
      </p:sp>
      <p:sp>
        <p:nvSpPr>
          <p:cNvPr id="16" name="Text Placeholder 4">
            <a:extLst>
              <a:ext uri="{FF2B5EF4-FFF2-40B4-BE49-F238E27FC236}">
                <a16:creationId xmlns:a16="http://schemas.microsoft.com/office/drawing/2014/main" id="{BAAA1492-58C1-824B-9F1F-0F895865F6E7}"/>
              </a:ext>
            </a:extLst>
          </p:cNvPr>
          <p:cNvSpPr>
            <a:spLocks noGrp="1"/>
          </p:cNvSpPr>
          <p:nvPr>
            <p:ph type="body" sz="quarter" idx="14" hasCustomPrompt="1"/>
          </p:nvPr>
        </p:nvSpPr>
        <p:spPr>
          <a:xfrm>
            <a:off x="8584017" y="2625110"/>
            <a:ext cx="2798064" cy="276999"/>
          </a:xfrm>
        </p:spPr>
        <p:txBody>
          <a:bodyPr wrap="square" lIns="0" tIns="0" rIns="0" bIns="0" anchor="b" anchorCtr="0">
            <a:noAutofit/>
          </a:bodyPr>
          <a:lstStyle>
            <a:lvl1pPr marL="0" marR="0" indent="0" algn="l" defTabSz="914400" rtl="0" eaLnBrk="1" fontAlgn="auto" latinLnBrk="0" hangingPunct="1">
              <a:lnSpc>
                <a:spcPct val="100000"/>
              </a:lnSpc>
              <a:spcBef>
                <a:spcPts val="1000"/>
              </a:spcBef>
              <a:spcAft>
                <a:spcPts val="0"/>
              </a:spcAft>
              <a:buClrTx/>
              <a:buSzTx/>
              <a:buFont typeface="Wingdings" pitchFamily="2" charset="2"/>
              <a:buNone/>
              <a:tabLst/>
              <a:defRPr sz="2000" b="1" i="0">
                <a:solidFill>
                  <a:schemeClr val="accent1"/>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1000"/>
              </a:spcBef>
              <a:spcAft>
                <a:spcPts val="0"/>
              </a:spcAft>
              <a:buClrTx/>
              <a:buSzTx/>
              <a:buFont typeface="Wingdings" pitchFamily="2" charset="2"/>
              <a:buNone/>
              <a:tabLst/>
              <a:defRPr/>
            </a:pPr>
            <a:r>
              <a:rPr lang="en-US"/>
              <a:t>Subhead 3</a:t>
            </a:r>
          </a:p>
        </p:txBody>
      </p:sp>
      <p:sp>
        <p:nvSpPr>
          <p:cNvPr id="22" name="Picture Placeholder 22">
            <a:extLst>
              <a:ext uri="{FF2B5EF4-FFF2-40B4-BE49-F238E27FC236}">
                <a16:creationId xmlns:a16="http://schemas.microsoft.com/office/drawing/2014/main" id="{FDFCC348-ECD6-9D44-9DF7-2C4F4029F1B9}"/>
              </a:ext>
            </a:extLst>
          </p:cNvPr>
          <p:cNvSpPr>
            <a:spLocks noGrp="1" noChangeAspect="1"/>
          </p:cNvSpPr>
          <p:nvPr>
            <p:ph type="pic" sz="quarter" idx="23" hasCustomPrompt="1"/>
          </p:nvPr>
        </p:nvSpPr>
        <p:spPr>
          <a:xfrm>
            <a:off x="669620" y="1562564"/>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4" name="Picture Placeholder 22">
            <a:extLst>
              <a:ext uri="{FF2B5EF4-FFF2-40B4-BE49-F238E27FC236}">
                <a16:creationId xmlns:a16="http://schemas.microsoft.com/office/drawing/2014/main" id="{05765886-D345-5D4E-9A8E-AA09E75349F5}"/>
              </a:ext>
            </a:extLst>
          </p:cNvPr>
          <p:cNvSpPr>
            <a:spLocks noGrp="1" noChangeAspect="1"/>
          </p:cNvSpPr>
          <p:nvPr>
            <p:ph type="pic" sz="quarter" idx="24" hasCustomPrompt="1"/>
          </p:nvPr>
        </p:nvSpPr>
        <p:spPr>
          <a:xfrm>
            <a:off x="4748252" y="1562564"/>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sp>
        <p:nvSpPr>
          <p:cNvPr id="25" name="Picture Placeholder 22">
            <a:extLst>
              <a:ext uri="{FF2B5EF4-FFF2-40B4-BE49-F238E27FC236}">
                <a16:creationId xmlns:a16="http://schemas.microsoft.com/office/drawing/2014/main" id="{4F953FCB-DF07-534F-AA61-3D1CDEC00347}"/>
              </a:ext>
            </a:extLst>
          </p:cNvPr>
          <p:cNvSpPr>
            <a:spLocks noGrp="1" noChangeAspect="1"/>
          </p:cNvSpPr>
          <p:nvPr>
            <p:ph type="pic" sz="quarter" idx="25" hasCustomPrompt="1"/>
          </p:nvPr>
        </p:nvSpPr>
        <p:spPr>
          <a:xfrm>
            <a:off x="8624819" y="1562564"/>
            <a:ext cx="731520" cy="731520"/>
          </a:xfrm>
          <a:prstGeom prst="rect">
            <a:avLst/>
          </a:prstGeom>
        </p:spPr>
        <p:txBody>
          <a:bodyPr lIns="0" tIns="0" rIns="0" bIns="0">
            <a:normAutofit/>
          </a:bodyPr>
          <a:lstStyle>
            <a:lvl1pPr marL="0" indent="0" algn="ctr">
              <a:buNone/>
              <a:defRPr sz="800" b="0" i="0">
                <a:solidFill>
                  <a:schemeClr val="bg1"/>
                </a:solidFill>
                <a:latin typeface="Arial" panose="020B0604020202020204" pitchFamily="34" charset="0"/>
              </a:defRPr>
            </a:lvl1pPr>
          </a:lstStyle>
          <a:p>
            <a:r>
              <a:rPr lang="en-US"/>
              <a:t>CLICK TO INSERT ICON</a:t>
            </a:r>
          </a:p>
        </p:txBody>
      </p:sp>
      <p:cxnSp>
        <p:nvCxnSpPr>
          <p:cNvPr id="29" name="Straight Connector 28">
            <a:extLst>
              <a:ext uri="{FF2B5EF4-FFF2-40B4-BE49-F238E27FC236}">
                <a16:creationId xmlns:a16="http://schemas.microsoft.com/office/drawing/2014/main" id="{294E58A7-ABB3-5C4B-83DE-933A90123B73}"/>
              </a:ext>
            </a:extLst>
          </p:cNvPr>
          <p:cNvCxnSpPr>
            <a:cxnSpLocks/>
          </p:cNvCxnSpPr>
          <p:nvPr userDrawn="1"/>
        </p:nvCxnSpPr>
        <p:spPr>
          <a:xfrm flipV="1">
            <a:off x="4080913" y="1345224"/>
            <a:ext cx="0" cy="45719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4EDB980-C529-1F4F-8E8D-F61AFBDA3FAF}"/>
              </a:ext>
            </a:extLst>
          </p:cNvPr>
          <p:cNvCxnSpPr>
            <a:cxnSpLocks/>
          </p:cNvCxnSpPr>
          <p:nvPr userDrawn="1"/>
        </p:nvCxnSpPr>
        <p:spPr>
          <a:xfrm flipV="1">
            <a:off x="8057966" y="1345224"/>
            <a:ext cx="0" cy="457199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EF0898DD-3FC3-F282-2931-3FBD2C456A84}"/>
              </a:ext>
            </a:extLst>
          </p:cNvPr>
          <p:cNvSpPr>
            <a:spLocks noGrp="1"/>
          </p:cNvSpPr>
          <p:nvPr>
            <p:ph type="body" sz="quarter" idx="26"/>
          </p:nvPr>
        </p:nvSpPr>
        <p:spPr>
          <a:xfrm>
            <a:off x="671218" y="3429000"/>
            <a:ext cx="2798762" cy="1743075"/>
          </a:xfrm>
        </p:spPr>
        <p:txBody>
          <a:bodyPr>
            <a:normAutofit/>
          </a:bodyPr>
          <a:lstStyle>
            <a:lvl1pPr>
              <a:lnSpc>
                <a:spcPct val="100000"/>
              </a:lnSpc>
              <a:defRPr sz="1600"/>
            </a:lvl1pPr>
            <a:lvl2pPr>
              <a:lnSpc>
                <a:spcPct val="100000"/>
              </a:lnSpc>
              <a:defRPr sz="1400"/>
            </a:lvl2pPr>
            <a:lvl3pPr>
              <a:lnSpc>
                <a:spcPct val="100000"/>
              </a:lnSpc>
              <a:defRPr sz="1400"/>
            </a:lvl3pPr>
            <a:lvl4pPr>
              <a:lnSpc>
                <a:spcPct val="100000"/>
              </a:lnSpc>
              <a:defRPr sz="1400"/>
            </a:lvl4pPr>
            <a:lvl5pPr>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a:extLst>
              <a:ext uri="{FF2B5EF4-FFF2-40B4-BE49-F238E27FC236}">
                <a16:creationId xmlns:a16="http://schemas.microsoft.com/office/drawing/2014/main" id="{2684F9D0-0439-CEE6-F2AF-9E4B40A29998}"/>
              </a:ext>
            </a:extLst>
          </p:cNvPr>
          <p:cNvSpPr>
            <a:spLocks noGrp="1"/>
          </p:cNvSpPr>
          <p:nvPr>
            <p:ph type="body" sz="quarter" idx="27"/>
          </p:nvPr>
        </p:nvSpPr>
        <p:spPr>
          <a:xfrm>
            <a:off x="4694578" y="3429000"/>
            <a:ext cx="2798762" cy="1743075"/>
          </a:xfrm>
        </p:spPr>
        <p:txBody>
          <a:bodyPr vert="horz" lIns="0" tIns="45720" rIns="91440" bIns="45720" rtlCol="0">
            <a:normAutofit/>
          </a:bodyPr>
          <a:lstStyle>
            <a:lvl1pPr>
              <a:defRPr lang="en-US" sz="1600" dirty="0"/>
            </a:lvl1pPr>
            <a:lvl2pP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lnSpc>
                <a:spcPct val="100000"/>
              </a:lnSpc>
            </a:pPr>
            <a:r>
              <a:rPr lang="en-US"/>
              <a:t>Third level</a:t>
            </a:r>
          </a:p>
          <a:p>
            <a:pPr lvl="3">
              <a:lnSpc>
                <a:spcPct val="100000"/>
              </a:lnSpc>
            </a:pPr>
            <a:r>
              <a:rPr lang="en-US"/>
              <a:t>Fourth level</a:t>
            </a:r>
          </a:p>
          <a:p>
            <a:pPr lvl="4">
              <a:lnSpc>
                <a:spcPct val="100000"/>
              </a:lnSpc>
            </a:pPr>
            <a:r>
              <a:rPr lang="en-US"/>
              <a:t>Fifth level</a:t>
            </a:r>
          </a:p>
        </p:txBody>
      </p:sp>
      <p:sp>
        <p:nvSpPr>
          <p:cNvPr id="26" name="Text Placeholder 2">
            <a:extLst>
              <a:ext uri="{FF2B5EF4-FFF2-40B4-BE49-F238E27FC236}">
                <a16:creationId xmlns:a16="http://schemas.microsoft.com/office/drawing/2014/main" id="{62218D04-FB75-D653-A75E-69DC81ADE7CC}"/>
              </a:ext>
            </a:extLst>
          </p:cNvPr>
          <p:cNvSpPr>
            <a:spLocks noGrp="1"/>
          </p:cNvSpPr>
          <p:nvPr>
            <p:ph type="body" sz="quarter" idx="28"/>
          </p:nvPr>
        </p:nvSpPr>
        <p:spPr>
          <a:xfrm>
            <a:off x="8608210" y="3429000"/>
            <a:ext cx="2798762" cy="1743075"/>
          </a:xfrm>
        </p:spPr>
        <p:txBody>
          <a:bodyPr vert="horz" lIns="0" tIns="45720" rIns="91440" bIns="45720" rtlCol="0">
            <a:normAutofit/>
          </a:bodyPr>
          <a:lstStyle>
            <a:lvl1pPr>
              <a:defRPr lang="en-US" sz="1600" dirty="0"/>
            </a:lvl1pPr>
            <a:lvl2pP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lnSpc>
                <a:spcPct val="100000"/>
              </a:lnSpc>
            </a:pPr>
            <a:r>
              <a:rPr lang="en-US"/>
              <a:t>Third level</a:t>
            </a:r>
          </a:p>
          <a:p>
            <a:pPr lvl="3">
              <a:lnSpc>
                <a:spcPct val="100000"/>
              </a:lnSpc>
            </a:pPr>
            <a:r>
              <a:rPr lang="en-US"/>
              <a:t>Fourth level</a:t>
            </a:r>
          </a:p>
          <a:p>
            <a:pPr lvl="4">
              <a:lnSpc>
                <a:spcPct val="100000"/>
              </a:lnSpc>
            </a:pPr>
            <a:r>
              <a:rPr lang="en-US"/>
              <a:t>Fifth level</a:t>
            </a:r>
          </a:p>
        </p:txBody>
      </p:sp>
      <p:sp>
        <p:nvSpPr>
          <p:cNvPr id="17" name="Title 2">
            <a:extLst>
              <a:ext uri="{FF2B5EF4-FFF2-40B4-BE49-F238E27FC236}">
                <a16:creationId xmlns:a16="http://schemas.microsoft.com/office/drawing/2014/main" id="{5617B750-1790-6ADB-1D34-B061F00EDC37}"/>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3011322314"/>
      </p:ext>
    </p:extLst>
  </p:cSld>
  <p:clrMapOvr>
    <a:masterClrMapping/>
  </p:clrMapOvr>
  <p:extLst>
    <p:ext uri="{DCECCB84-F9BA-43D5-87BE-67443E8EF086}">
      <p15:sldGuideLst xmlns:p15="http://schemas.microsoft.com/office/powerpoint/2012/main">
        <p15:guide id="4" orient="horz" pos="2160">
          <p15:clr>
            <a:srgbClr val="FBAE40"/>
          </p15:clr>
        </p15:guide>
        <p15:guide id="5" pos="384">
          <p15:clr>
            <a:srgbClr val="FBAE40"/>
          </p15:clr>
        </p15:guide>
        <p15:guide id="6" pos="6048">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5 Box - Drop Shadow">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99C20C-6734-34BD-494E-DD08CCB0B986}"/>
              </a:ext>
            </a:extLst>
          </p:cNvPr>
          <p:cNvSpPr/>
          <p:nvPr userDrawn="1"/>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1BE1C70-3F3A-56D7-6FB4-1BE524A66787}"/>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4" name="TextBox 3">
            <a:extLst>
              <a:ext uri="{FF2B5EF4-FFF2-40B4-BE49-F238E27FC236}">
                <a16:creationId xmlns:a16="http://schemas.microsoft.com/office/drawing/2014/main" id="{7911B342-3F4E-BBF8-1ED2-EB62459F185B}"/>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
        <p:nvSpPr>
          <p:cNvPr id="20" name="Text Placeholder 3">
            <a:extLst>
              <a:ext uri="{FF2B5EF4-FFF2-40B4-BE49-F238E27FC236}">
                <a16:creationId xmlns:a16="http://schemas.microsoft.com/office/drawing/2014/main" id="{CFC948B4-FE12-2EF4-2183-8D5F25D11F14}"/>
              </a:ext>
            </a:extLst>
          </p:cNvPr>
          <p:cNvSpPr>
            <a:spLocks noGrp="1"/>
          </p:cNvSpPr>
          <p:nvPr>
            <p:ph type="body" sz="quarter" idx="13"/>
          </p:nvPr>
        </p:nvSpPr>
        <p:spPr>
          <a:xfrm>
            <a:off x="615592" y="1417320"/>
            <a:ext cx="3560168" cy="2816352"/>
          </a:xfrm>
          <a:prstGeom prst="roundRect">
            <a:avLst>
              <a:gd name="adj" fmla="val 2157"/>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marL="176212" lvl="1" indent="0">
              <a:buNone/>
            </a:pPr>
            <a:r>
              <a:rPr lang="en-US"/>
              <a:t>Second level</a:t>
            </a:r>
          </a:p>
          <a:p>
            <a:pPr marL="176212" lvl="2" indent="0">
              <a:buNone/>
            </a:pPr>
            <a:r>
              <a:rPr lang="en-US"/>
              <a:t>Third level</a:t>
            </a:r>
          </a:p>
          <a:p>
            <a:pPr lvl="3"/>
            <a:r>
              <a:rPr lang="en-US"/>
              <a:t>Fourth level</a:t>
            </a:r>
          </a:p>
          <a:p>
            <a:pPr lvl="4"/>
            <a:r>
              <a:rPr lang="en-US"/>
              <a:t>Fifth level</a:t>
            </a:r>
          </a:p>
        </p:txBody>
      </p:sp>
      <p:sp>
        <p:nvSpPr>
          <p:cNvPr id="21" name="Text Placeholder 3">
            <a:extLst>
              <a:ext uri="{FF2B5EF4-FFF2-40B4-BE49-F238E27FC236}">
                <a16:creationId xmlns:a16="http://schemas.microsoft.com/office/drawing/2014/main" id="{251DA5E8-037E-06FC-9217-025EF218086E}"/>
              </a:ext>
            </a:extLst>
          </p:cNvPr>
          <p:cNvSpPr>
            <a:spLocks noGrp="1"/>
          </p:cNvSpPr>
          <p:nvPr>
            <p:ph type="body" sz="quarter" idx="34"/>
          </p:nvPr>
        </p:nvSpPr>
        <p:spPr>
          <a:xfrm>
            <a:off x="4325374" y="1417320"/>
            <a:ext cx="3560168" cy="2816352"/>
          </a:xfrm>
          <a:prstGeom prst="roundRect">
            <a:avLst>
              <a:gd name="adj" fmla="val 2157"/>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marL="176212" lvl="1" indent="0">
              <a:buNone/>
            </a:pPr>
            <a:r>
              <a:rPr lang="en-US"/>
              <a:t>Second level</a:t>
            </a:r>
          </a:p>
          <a:p>
            <a:pPr marL="176212" lvl="2" indent="0">
              <a:buNone/>
            </a:pPr>
            <a:r>
              <a:rPr lang="en-US"/>
              <a:t>Third level</a:t>
            </a:r>
          </a:p>
          <a:p>
            <a:pPr lvl="3"/>
            <a:r>
              <a:rPr lang="en-US"/>
              <a:t>Fourth level</a:t>
            </a:r>
          </a:p>
          <a:p>
            <a:pPr lvl="4"/>
            <a:r>
              <a:rPr lang="en-US"/>
              <a:t>Fifth level</a:t>
            </a:r>
          </a:p>
        </p:txBody>
      </p:sp>
      <p:sp>
        <p:nvSpPr>
          <p:cNvPr id="22" name="Text Placeholder 3">
            <a:extLst>
              <a:ext uri="{FF2B5EF4-FFF2-40B4-BE49-F238E27FC236}">
                <a16:creationId xmlns:a16="http://schemas.microsoft.com/office/drawing/2014/main" id="{E709F466-7ECB-92B7-CAD8-987F71515E8B}"/>
              </a:ext>
            </a:extLst>
          </p:cNvPr>
          <p:cNvSpPr>
            <a:spLocks noGrp="1"/>
          </p:cNvSpPr>
          <p:nvPr>
            <p:ph type="body" sz="quarter" idx="35"/>
          </p:nvPr>
        </p:nvSpPr>
        <p:spPr>
          <a:xfrm>
            <a:off x="8031537" y="1417320"/>
            <a:ext cx="3560168" cy="2816352"/>
          </a:xfrm>
          <a:prstGeom prst="roundRect">
            <a:avLst>
              <a:gd name="adj" fmla="val 2157"/>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vl5pPr>
              <a:defRPr lang="en-US" sz="1800"/>
            </a:lvl5pPr>
          </a:lstStyle>
          <a:p>
            <a:pPr lvl="0"/>
            <a:r>
              <a:rPr lang="en-US"/>
              <a:t>Click to edit Master text styles</a:t>
            </a:r>
          </a:p>
          <a:p>
            <a:pPr marL="176212" lvl="1" indent="0">
              <a:buNone/>
            </a:pPr>
            <a:r>
              <a:rPr lang="en-US"/>
              <a:t>Second level</a:t>
            </a:r>
          </a:p>
          <a:p>
            <a:pPr marL="176212" lvl="2" indent="0">
              <a:buNone/>
            </a:pPr>
            <a:r>
              <a:rPr lang="en-US"/>
              <a:t>Third level</a:t>
            </a:r>
          </a:p>
          <a:p>
            <a:pPr lvl="3"/>
            <a:r>
              <a:rPr lang="en-US"/>
              <a:t>Fourth level</a:t>
            </a:r>
          </a:p>
          <a:p>
            <a:pPr lvl="4"/>
            <a:r>
              <a:rPr lang="en-US"/>
              <a:t>Fifth level</a:t>
            </a:r>
          </a:p>
        </p:txBody>
      </p:sp>
      <p:sp>
        <p:nvSpPr>
          <p:cNvPr id="23" name="Text Placeholder 3">
            <a:extLst>
              <a:ext uri="{FF2B5EF4-FFF2-40B4-BE49-F238E27FC236}">
                <a16:creationId xmlns:a16="http://schemas.microsoft.com/office/drawing/2014/main" id="{3A139EA7-2F38-3F9D-C981-F4F0CA3F4789}"/>
              </a:ext>
            </a:extLst>
          </p:cNvPr>
          <p:cNvSpPr>
            <a:spLocks noGrp="1"/>
          </p:cNvSpPr>
          <p:nvPr>
            <p:ph type="body" sz="quarter" idx="36"/>
          </p:nvPr>
        </p:nvSpPr>
        <p:spPr>
          <a:xfrm>
            <a:off x="612648" y="4373372"/>
            <a:ext cx="5412232" cy="1728216"/>
          </a:xfrm>
          <a:prstGeom prst="roundRect">
            <a:avLst>
              <a:gd name="adj" fmla="val 3607"/>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stStyle>
          <a:p>
            <a:pPr lvl="0"/>
            <a:r>
              <a:rPr lang="en-US"/>
              <a:t>Click to edit Master text styles</a:t>
            </a:r>
          </a:p>
          <a:p>
            <a:pPr marL="176212" lvl="1" indent="0">
              <a:buNone/>
            </a:pPr>
            <a:r>
              <a:rPr lang="en-US"/>
              <a:t>Second level</a:t>
            </a:r>
          </a:p>
          <a:p>
            <a:pPr marL="176212" lvl="2" indent="0">
              <a:buNone/>
            </a:pPr>
            <a:r>
              <a:rPr lang="en-US"/>
              <a:t>Third level</a:t>
            </a:r>
          </a:p>
          <a:p>
            <a:pPr lvl="3"/>
            <a:r>
              <a:rPr lang="en-US"/>
              <a:t>Fourth level</a:t>
            </a:r>
          </a:p>
        </p:txBody>
      </p:sp>
      <p:sp>
        <p:nvSpPr>
          <p:cNvPr id="24" name="Text Placeholder 3">
            <a:extLst>
              <a:ext uri="{FF2B5EF4-FFF2-40B4-BE49-F238E27FC236}">
                <a16:creationId xmlns:a16="http://schemas.microsoft.com/office/drawing/2014/main" id="{C9801069-7AAA-16F5-11D9-6AC47DF889D8}"/>
              </a:ext>
            </a:extLst>
          </p:cNvPr>
          <p:cNvSpPr>
            <a:spLocks noGrp="1"/>
          </p:cNvSpPr>
          <p:nvPr>
            <p:ph type="body" sz="quarter" idx="37"/>
          </p:nvPr>
        </p:nvSpPr>
        <p:spPr>
          <a:xfrm>
            <a:off x="6179473" y="4373372"/>
            <a:ext cx="5412232" cy="1728216"/>
          </a:xfrm>
          <a:prstGeom prst="roundRect">
            <a:avLst>
              <a:gd name="adj" fmla="val 3969"/>
            </a:avLst>
          </a:prstGeom>
          <a:solidFill>
            <a:schemeClr val="bg1"/>
          </a:solidFill>
          <a:effectLst>
            <a:outerShdw blurRad="152400" algn="ctr" rotWithShape="0">
              <a:prstClr val="black">
                <a:alpha val="10000"/>
              </a:prstClr>
            </a:outerShdw>
          </a:effectLst>
        </p:spPr>
        <p:txBody>
          <a:bodyPr vert="horz" lIns="91440" tIns="91440" rIns="182880" bIns="91440" rtlCol="0">
            <a:normAutofit/>
          </a:bodyPr>
          <a:lstStyle>
            <a:lvl1pPr>
              <a:defRPr lang="en-US" sz="2000"/>
            </a:lvl1pPr>
            <a:lvl2pPr>
              <a:defRPr lang="en-US" sz="1800"/>
            </a:lvl2pPr>
            <a:lvl3pPr>
              <a:defRPr lang="en-US" sz="1800"/>
            </a:lvl3pPr>
            <a:lvl4pPr>
              <a:defRPr lang="en-US" sz="1800"/>
            </a:lvl4pPr>
          </a:lstStyle>
          <a:p>
            <a:pPr lvl="0"/>
            <a:r>
              <a:rPr lang="en-US"/>
              <a:t>Click to edit Master text styles</a:t>
            </a:r>
          </a:p>
          <a:p>
            <a:pPr marL="176212" lvl="1" indent="0">
              <a:buNone/>
            </a:pPr>
            <a:r>
              <a:rPr lang="en-US"/>
              <a:t>Second level</a:t>
            </a:r>
          </a:p>
          <a:p>
            <a:pPr marL="176212" lvl="2" indent="0">
              <a:buNone/>
            </a:pPr>
            <a:r>
              <a:rPr lang="en-US"/>
              <a:t>Third level</a:t>
            </a:r>
          </a:p>
          <a:p>
            <a:pPr lvl="3"/>
            <a:r>
              <a:rPr lang="en-US"/>
              <a:t>Fourth level</a:t>
            </a:r>
          </a:p>
        </p:txBody>
      </p:sp>
      <p:sp>
        <p:nvSpPr>
          <p:cNvPr id="11" name="Title 2">
            <a:extLst>
              <a:ext uri="{FF2B5EF4-FFF2-40B4-BE49-F238E27FC236}">
                <a16:creationId xmlns:a16="http://schemas.microsoft.com/office/drawing/2014/main" id="{42A39A4A-DD0F-25EB-F5EF-6ED4DC4C0599}"/>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1198192500"/>
      </p:ext>
    </p:extLst>
  </p:cSld>
  <p:clrMapOvr>
    <a:masterClrMapping/>
  </p:clrMapOvr>
  <p:extLst>
    <p:ext uri="{DCECCB84-F9BA-43D5-87BE-67443E8EF086}">
      <p15:sldGuideLst xmlns:p15="http://schemas.microsoft.com/office/powerpoint/2012/main">
        <p15:guide id="3" orient="horz" pos="2160">
          <p15:clr>
            <a:srgbClr val="FBAE40"/>
          </p15:clr>
        </p15:guide>
        <p15:guide id="4" pos="5568">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Six Content - White">
    <p:spTree>
      <p:nvGrpSpPr>
        <p:cNvPr id="1" name=""/>
        <p:cNvGrpSpPr/>
        <p:nvPr/>
      </p:nvGrpSpPr>
      <p:grpSpPr>
        <a:xfrm>
          <a:off x="0" y="0"/>
          <a:ext cx="0" cy="0"/>
          <a:chOff x="0" y="0"/>
          <a:chExt cx="0" cy="0"/>
        </a:xfrm>
      </p:grpSpPr>
      <p:cxnSp>
        <p:nvCxnSpPr>
          <p:cNvPr id="39" name="Straight Connector 38">
            <a:extLst>
              <a:ext uri="{FF2B5EF4-FFF2-40B4-BE49-F238E27FC236}">
                <a16:creationId xmlns:a16="http://schemas.microsoft.com/office/drawing/2014/main" id="{1880FBC3-A24A-6146-9851-A0BDCA6C1649}"/>
              </a:ext>
            </a:extLst>
          </p:cNvPr>
          <p:cNvCxnSpPr>
            <a:cxnSpLocks/>
          </p:cNvCxnSpPr>
          <p:nvPr/>
        </p:nvCxnSpPr>
        <p:spPr>
          <a:xfrm flipV="1">
            <a:off x="3964329" y="376134"/>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AB065FC-3A14-8248-A077-9B2E7BC51164}"/>
              </a:ext>
            </a:extLst>
          </p:cNvPr>
          <p:cNvCxnSpPr>
            <a:cxnSpLocks/>
          </p:cNvCxnSpPr>
          <p:nvPr/>
        </p:nvCxnSpPr>
        <p:spPr>
          <a:xfrm flipV="1">
            <a:off x="8189633" y="378004"/>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A95F04F-61FC-B144-8E3B-A1ECC17FD880}"/>
              </a:ext>
            </a:extLst>
          </p:cNvPr>
          <p:cNvCxnSpPr>
            <a:cxnSpLocks/>
          </p:cNvCxnSpPr>
          <p:nvPr/>
        </p:nvCxnSpPr>
        <p:spPr>
          <a:xfrm flipV="1">
            <a:off x="3964329" y="3788038"/>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91D8B76-FB51-DA4B-ADD8-B06EC8CBBB2A}"/>
              </a:ext>
            </a:extLst>
          </p:cNvPr>
          <p:cNvCxnSpPr>
            <a:cxnSpLocks/>
          </p:cNvCxnSpPr>
          <p:nvPr/>
        </p:nvCxnSpPr>
        <p:spPr>
          <a:xfrm flipV="1">
            <a:off x="8189633" y="3789908"/>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5CBBD4C-4F43-6E4E-A63B-81779D82AEA1}"/>
              </a:ext>
            </a:extLst>
          </p:cNvPr>
          <p:cNvCxnSpPr>
            <a:cxnSpLocks/>
          </p:cNvCxnSpPr>
          <p:nvPr/>
        </p:nvCxnSpPr>
        <p:spPr>
          <a:xfrm flipH="1">
            <a:off x="4305782" y="3312889"/>
            <a:ext cx="3402957"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BF07A5CC-349D-6C45-A411-64C5E1A77AB7}"/>
              </a:ext>
            </a:extLst>
          </p:cNvPr>
          <p:cNvCxnSpPr>
            <a:cxnSpLocks/>
          </p:cNvCxnSpPr>
          <p:nvPr/>
        </p:nvCxnSpPr>
        <p:spPr>
          <a:xfrm flipH="1" flipV="1">
            <a:off x="8819909" y="3306651"/>
            <a:ext cx="2716434"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6F9118E-79CF-D346-8F8E-33CFAC77520A}"/>
              </a:ext>
            </a:extLst>
          </p:cNvPr>
          <p:cNvCxnSpPr>
            <a:cxnSpLocks/>
          </p:cNvCxnSpPr>
          <p:nvPr/>
        </p:nvCxnSpPr>
        <p:spPr>
          <a:xfrm flipH="1">
            <a:off x="685924" y="3306650"/>
            <a:ext cx="2912299" cy="623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Text Placeholder 6">
            <a:extLst>
              <a:ext uri="{FF2B5EF4-FFF2-40B4-BE49-F238E27FC236}">
                <a16:creationId xmlns:a16="http://schemas.microsoft.com/office/drawing/2014/main" id="{84E22660-D1F1-4E4F-B555-EAD5C7BDF5A8}"/>
              </a:ext>
            </a:extLst>
          </p:cNvPr>
          <p:cNvSpPr>
            <a:spLocks noGrp="1"/>
          </p:cNvSpPr>
          <p:nvPr>
            <p:ph type="body" sz="quarter" idx="27" hasCustomPrompt="1"/>
          </p:nvPr>
        </p:nvSpPr>
        <p:spPr>
          <a:xfrm>
            <a:off x="4859029" y="1648859"/>
            <a:ext cx="2487168" cy="861774"/>
          </a:xfrm>
        </p:spPr>
        <p:txBody>
          <a:bodyPr vert="horz" wrap="square" lIns="0" tIns="0" rIns="0" bIns="0" rtlCol="0">
            <a:spAutoFit/>
          </a:bodyPr>
          <a:lstStyle>
            <a:lvl1pPr marL="0" indent="0">
              <a:lnSpc>
                <a:spcPct val="100000"/>
              </a:lnSpc>
              <a:buFontTx/>
              <a:buNone/>
              <a:defRPr lang="en-US" sz="1400" b="0" i="0" dirty="0">
                <a:solidFill>
                  <a:schemeClr val="tx1"/>
                </a:solidFill>
                <a:latin typeface="Arial" panose="020B0604020202020204" pitchFamily="34" charset="0"/>
                <a:cs typeface="Arial" panose="020B0604020202020204" pitchFamily="34" charset="0"/>
              </a:defRPr>
            </a:lvl1pPr>
          </a:lstStyle>
          <a:p>
            <a:pPr lvl="0">
              <a:defRPr/>
            </a:pPr>
            <a:r>
              <a:rPr lang="en-US"/>
              <a:t>A brief statement that gives a high-level description of essential features and or benefits.</a:t>
            </a:r>
          </a:p>
        </p:txBody>
      </p:sp>
      <p:sp>
        <p:nvSpPr>
          <p:cNvPr id="52" name="Text Placeholder 6">
            <a:extLst>
              <a:ext uri="{FF2B5EF4-FFF2-40B4-BE49-F238E27FC236}">
                <a16:creationId xmlns:a16="http://schemas.microsoft.com/office/drawing/2014/main" id="{36051A6D-B6EE-CA49-A077-24228FC15AAD}"/>
              </a:ext>
            </a:extLst>
          </p:cNvPr>
          <p:cNvSpPr>
            <a:spLocks noGrp="1"/>
          </p:cNvSpPr>
          <p:nvPr>
            <p:ph type="body" sz="quarter" idx="35" hasCustomPrompt="1"/>
          </p:nvPr>
        </p:nvSpPr>
        <p:spPr>
          <a:xfrm>
            <a:off x="8934271" y="1648859"/>
            <a:ext cx="2487168" cy="861774"/>
          </a:xfrm>
        </p:spPr>
        <p:txBody>
          <a:bodyPr vert="horz" wrap="square" lIns="0" tIns="0" rIns="0" bIns="0" rtlCol="0">
            <a:spAutoFit/>
          </a:bodyPr>
          <a:lstStyle>
            <a:lvl1pPr marL="0" indent="0">
              <a:lnSpc>
                <a:spcPct val="100000"/>
              </a:lnSpc>
              <a:buFontTx/>
              <a:buNone/>
              <a:defRPr lang="en-US" sz="1400" b="0" i="0" dirty="0">
                <a:solidFill>
                  <a:schemeClr val="tx1"/>
                </a:solidFill>
                <a:latin typeface="Arial" panose="020B0604020202020204" pitchFamily="34" charset="0"/>
                <a:cs typeface="Arial" panose="020B0604020202020204" pitchFamily="34" charset="0"/>
              </a:defRPr>
            </a:lvl1pPr>
          </a:lstStyle>
          <a:p>
            <a:pPr lvl="0">
              <a:defRPr/>
            </a:pPr>
            <a:r>
              <a:rPr lang="en-US"/>
              <a:t>A brief statement that gives a high-level description of essential features and or benefits.</a:t>
            </a:r>
          </a:p>
        </p:txBody>
      </p:sp>
      <p:sp>
        <p:nvSpPr>
          <p:cNvPr id="53" name="Text Placeholder 6">
            <a:extLst>
              <a:ext uri="{FF2B5EF4-FFF2-40B4-BE49-F238E27FC236}">
                <a16:creationId xmlns:a16="http://schemas.microsoft.com/office/drawing/2014/main" id="{3C1239B4-A89F-0441-8669-414FCC3BB734}"/>
              </a:ext>
            </a:extLst>
          </p:cNvPr>
          <p:cNvSpPr>
            <a:spLocks noGrp="1"/>
          </p:cNvSpPr>
          <p:nvPr>
            <p:ph type="body" sz="quarter" idx="29" hasCustomPrompt="1"/>
          </p:nvPr>
        </p:nvSpPr>
        <p:spPr>
          <a:xfrm>
            <a:off x="621892" y="4668894"/>
            <a:ext cx="2487168" cy="861774"/>
          </a:xfrm>
        </p:spPr>
        <p:txBody>
          <a:bodyPr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Tx/>
              <a:buNone/>
              <a:tabLst/>
              <a:defRPr lang="en-US" sz="1400" b="0" i="0" kern="1200" dirty="0" err="1">
                <a:solidFill>
                  <a:schemeClr val="tx1"/>
                </a:solidFill>
                <a:latin typeface="Arial" panose="020B0604020202020204" pitchFamily="34" charset="0"/>
                <a:ea typeface="+mn-ea"/>
                <a:cs typeface="Arial" panose="020B0604020202020204" pitchFamily="34" charset="0"/>
              </a:defRPr>
            </a:lvl1pPr>
          </a:lstStyle>
          <a:p>
            <a:pPr lvl="0">
              <a:defRPr/>
            </a:pPr>
            <a:r>
              <a:rPr lang="en-US"/>
              <a:t>A brief statement that gives a high-level description of essential features and or benefits.</a:t>
            </a:r>
          </a:p>
        </p:txBody>
      </p:sp>
      <p:sp>
        <p:nvSpPr>
          <p:cNvPr id="54" name="Text Placeholder 6">
            <a:extLst>
              <a:ext uri="{FF2B5EF4-FFF2-40B4-BE49-F238E27FC236}">
                <a16:creationId xmlns:a16="http://schemas.microsoft.com/office/drawing/2014/main" id="{B8A2C8C3-8AF3-854A-B198-63E23D3C7E42}"/>
              </a:ext>
            </a:extLst>
          </p:cNvPr>
          <p:cNvSpPr>
            <a:spLocks noGrp="1"/>
          </p:cNvSpPr>
          <p:nvPr>
            <p:ph type="body" sz="quarter" idx="30" hasCustomPrompt="1"/>
          </p:nvPr>
        </p:nvSpPr>
        <p:spPr>
          <a:xfrm>
            <a:off x="4859029" y="4668894"/>
            <a:ext cx="2487168" cy="861774"/>
          </a:xfrm>
        </p:spPr>
        <p:txBody>
          <a:bodyPr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Tx/>
              <a:buNone/>
              <a:tabLst/>
              <a:defRPr lang="en-US" sz="1400" b="0" i="0" kern="1200" dirty="0">
                <a:solidFill>
                  <a:schemeClr val="tx1"/>
                </a:solidFill>
                <a:latin typeface="Arial" panose="020B0604020202020204" pitchFamily="34" charset="0"/>
                <a:ea typeface="+mn-ea"/>
                <a:cs typeface="Arial" panose="020B0604020202020204" pitchFamily="34" charset="0"/>
              </a:defRPr>
            </a:lvl1pPr>
          </a:lstStyle>
          <a:p>
            <a:pPr lvl="0">
              <a:defRPr/>
            </a:pPr>
            <a:r>
              <a:rPr lang="en-US"/>
              <a:t>A brief statement that gives a high-level description of essential features and or benefits.</a:t>
            </a:r>
          </a:p>
        </p:txBody>
      </p:sp>
      <p:sp>
        <p:nvSpPr>
          <p:cNvPr id="55" name="Text Placeholder 6">
            <a:extLst>
              <a:ext uri="{FF2B5EF4-FFF2-40B4-BE49-F238E27FC236}">
                <a16:creationId xmlns:a16="http://schemas.microsoft.com/office/drawing/2014/main" id="{09F68089-67BC-E04B-B672-F0B483ED630A}"/>
              </a:ext>
            </a:extLst>
          </p:cNvPr>
          <p:cNvSpPr>
            <a:spLocks noGrp="1"/>
          </p:cNvSpPr>
          <p:nvPr>
            <p:ph type="body" sz="quarter" idx="36" hasCustomPrompt="1"/>
          </p:nvPr>
        </p:nvSpPr>
        <p:spPr>
          <a:xfrm>
            <a:off x="8934271" y="4668894"/>
            <a:ext cx="2487168" cy="861774"/>
          </a:xfrm>
        </p:spPr>
        <p:txBody>
          <a:bodyPr wrap="square" lIns="0" tIns="0" rIns="0" bIns="0" anchor="t" anchorCtr="0">
            <a:spAutoFit/>
          </a:bodyPr>
          <a:lstStyle>
            <a:lvl1pPr marL="0" marR="0" indent="0" algn="l" defTabSz="914400" rtl="0" eaLnBrk="1" fontAlgn="auto" latinLnBrk="0" hangingPunct="1">
              <a:lnSpc>
                <a:spcPct val="100000"/>
              </a:lnSpc>
              <a:spcBef>
                <a:spcPts val="1000"/>
              </a:spcBef>
              <a:spcAft>
                <a:spcPts val="0"/>
              </a:spcAft>
              <a:buClrTx/>
              <a:buSzTx/>
              <a:buFontTx/>
              <a:buNone/>
              <a:tabLst/>
              <a:defRPr lang="en-US" sz="1400" b="0" i="0" kern="1200" dirty="0">
                <a:solidFill>
                  <a:schemeClr val="tx1"/>
                </a:solidFill>
                <a:latin typeface="Arial" panose="020B0604020202020204" pitchFamily="34" charset="0"/>
                <a:ea typeface="+mn-ea"/>
                <a:cs typeface="Arial" panose="020B0604020202020204" pitchFamily="34" charset="0"/>
              </a:defRPr>
            </a:lvl1pPr>
          </a:lstStyle>
          <a:p>
            <a:pPr lvl="0">
              <a:defRPr/>
            </a:pPr>
            <a:r>
              <a:rPr lang="en-US"/>
              <a:t>A brief statement that gives a high-level description of essential features and or benefits.</a:t>
            </a:r>
          </a:p>
        </p:txBody>
      </p:sp>
      <p:sp>
        <p:nvSpPr>
          <p:cNvPr id="56" name="Text Placeholder 6">
            <a:extLst>
              <a:ext uri="{FF2B5EF4-FFF2-40B4-BE49-F238E27FC236}">
                <a16:creationId xmlns:a16="http://schemas.microsoft.com/office/drawing/2014/main" id="{43B9121B-E86E-6C47-9902-0C1B3DCFA35C}"/>
              </a:ext>
            </a:extLst>
          </p:cNvPr>
          <p:cNvSpPr>
            <a:spLocks noGrp="1"/>
          </p:cNvSpPr>
          <p:nvPr>
            <p:ph type="body" sz="quarter" idx="37" hasCustomPrompt="1"/>
          </p:nvPr>
        </p:nvSpPr>
        <p:spPr>
          <a:xfrm>
            <a:off x="621892" y="1636497"/>
            <a:ext cx="2487168" cy="861774"/>
          </a:xfrm>
        </p:spPr>
        <p:txBody>
          <a:bodyPr vert="horz" wrap="square" lIns="0" tIns="0" rIns="0" bIns="0" rtlCol="0">
            <a:spAutoFit/>
          </a:bodyPr>
          <a:lstStyle>
            <a:lvl1pPr marL="0" indent="0">
              <a:lnSpc>
                <a:spcPct val="100000"/>
              </a:lnSpc>
              <a:buFontTx/>
              <a:buNone/>
              <a:defRPr lang="en-US" sz="1400" b="0" i="0" dirty="0">
                <a:solidFill>
                  <a:schemeClr val="tx1"/>
                </a:solidFill>
                <a:latin typeface="Arial" panose="020B0604020202020204" pitchFamily="34" charset="0"/>
                <a:cs typeface="Arial" panose="020B0604020202020204" pitchFamily="34" charset="0"/>
              </a:defRPr>
            </a:lvl1pPr>
          </a:lstStyle>
          <a:p>
            <a:pPr lvl="0">
              <a:defRPr/>
            </a:pPr>
            <a:r>
              <a:rPr lang="en-US"/>
              <a:t>A brief statement that gives a high-level description of essential features and or benefits.</a:t>
            </a:r>
          </a:p>
        </p:txBody>
      </p:sp>
      <p:sp>
        <p:nvSpPr>
          <p:cNvPr id="5" name="Rectangle 4">
            <a:extLst>
              <a:ext uri="{FF2B5EF4-FFF2-40B4-BE49-F238E27FC236}">
                <a16:creationId xmlns:a16="http://schemas.microsoft.com/office/drawing/2014/main" id="{DE8B9121-913D-8D42-B7DD-B7C3404E87F6}"/>
              </a:ext>
            </a:extLst>
          </p:cNvPr>
          <p:cNvSpPr/>
          <p:nvPr/>
        </p:nvSpPr>
        <p:spPr>
          <a:xfrm>
            <a:off x="11245932" y="534390"/>
            <a:ext cx="486889" cy="440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8BEBF8AA-6A8B-4948-ADFF-0A8AB1E0FB5F}"/>
              </a:ext>
            </a:extLst>
          </p:cNvPr>
          <p:cNvCxnSpPr>
            <a:cxnSpLocks/>
          </p:cNvCxnSpPr>
          <p:nvPr userDrawn="1"/>
        </p:nvCxnSpPr>
        <p:spPr>
          <a:xfrm flipV="1">
            <a:off x="3964329" y="376134"/>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9A95771-93B4-8946-9927-5EDD9AE891FA}"/>
              </a:ext>
            </a:extLst>
          </p:cNvPr>
          <p:cNvCxnSpPr>
            <a:cxnSpLocks/>
          </p:cNvCxnSpPr>
          <p:nvPr userDrawn="1"/>
        </p:nvCxnSpPr>
        <p:spPr>
          <a:xfrm flipV="1">
            <a:off x="8189633" y="378004"/>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FB2EBB9-AC8C-2240-9A8B-05EE32103412}"/>
              </a:ext>
            </a:extLst>
          </p:cNvPr>
          <p:cNvCxnSpPr>
            <a:cxnSpLocks/>
          </p:cNvCxnSpPr>
          <p:nvPr userDrawn="1"/>
        </p:nvCxnSpPr>
        <p:spPr>
          <a:xfrm flipV="1">
            <a:off x="3964329" y="3788038"/>
            <a:ext cx="0" cy="25877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7BA762E-2D27-F34D-9D73-93996F798D13}"/>
              </a:ext>
            </a:extLst>
          </p:cNvPr>
          <p:cNvCxnSpPr>
            <a:cxnSpLocks/>
          </p:cNvCxnSpPr>
          <p:nvPr userDrawn="1"/>
        </p:nvCxnSpPr>
        <p:spPr>
          <a:xfrm flipV="1">
            <a:off x="8189633" y="3789908"/>
            <a:ext cx="0" cy="2584013"/>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CC3F30A9-6F42-2E45-8495-3C0C087BE9C1}"/>
              </a:ext>
            </a:extLst>
          </p:cNvPr>
          <p:cNvCxnSpPr>
            <a:cxnSpLocks/>
          </p:cNvCxnSpPr>
          <p:nvPr userDrawn="1"/>
        </p:nvCxnSpPr>
        <p:spPr>
          <a:xfrm flipH="1">
            <a:off x="4305782" y="3312889"/>
            <a:ext cx="3402957"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1B8CFB9-3802-E649-AAA9-041E91CC2FF5}"/>
              </a:ext>
            </a:extLst>
          </p:cNvPr>
          <p:cNvCxnSpPr>
            <a:cxnSpLocks/>
          </p:cNvCxnSpPr>
          <p:nvPr userDrawn="1"/>
        </p:nvCxnSpPr>
        <p:spPr>
          <a:xfrm flipH="1" flipV="1">
            <a:off x="8819909" y="3306651"/>
            <a:ext cx="2716434" cy="1"/>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81289200-E581-8745-9108-11AEAFC59BA5}"/>
              </a:ext>
            </a:extLst>
          </p:cNvPr>
          <p:cNvCxnSpPr>
            <a:cxnSpLocks/>
          </p:cNvCxnSpPr>
          <p:nvPr userDrawn="1"/>
        </p:nvCxnSpPr>
        <p:spPr>
          <a:xfrm flipH="1">
            <a:off x="685924" y="3306650"/>
            <a:ext cx="2912299" cy="6239"/>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330AEE59-8CF7-AA45-9D2B-97E5ACB4D7B8}"/>
              </a:ext>
            </a:extLst>
          </p:cNvPr>
          <p:cNvSpPr/>
          <p:nvPr userDrawn="1"/>
        </p:nvSpPr>
        <p:spPr>
          <a:xfrm>
            <a:off x="11245932" y="534390"/>
            <a:ext cx="486889" cy="4406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CA3F5ADE-620C-B447-A226-691E5CBB6E7D}"/>
              </a:ext>
            </a:extLst>
          </p:cNvPr>
          <p:cNvSpPr>
            <a:spLocks noGrp="1"/>
          </p:cNvSpPr>
          <p:nvPr>
            <p:ph type="body" sz="quarter" idx="39" hasCustomPrompt="1"/>
          </p:nvPr>
        </p:nvSpPr>
        <p:spPr>
          <a:xfrm>
            <a:off x="616114" y="934626"/>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47" name="Text Placeholder 3">
            <a:extLst>
              <a:ext uri="{FF2B5EF4-FFF2-40B4-BE49-F238E27FC236}">
                <a16:creationId xmlns:a16="http://schemas.microsoft.com/office/drawing/2014/main" id="{A0218661-0DF7-A942-9B09-B9776DBEBB90}"/>
              </a:ext>
            </a:extLst>
          </p:cNvPr>
          <p:cNvSpPr>
            <a:spLocks noGrp="1"/>
          </p:cNvSpPr>
          <p:nvPr>
            <p:ph type="body" sz="quarter" idx="40" hasCustomPrompt="1"/>
          </p:nvPr>
        </p:nvSpPr>
        <p:spPr>
          <a:xfrm>
            <a:off x="4859029" y="934626"/>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48" name="Text Placeholder 3">
            <a:extLst>
              <a:ext uri="{FF2B5EF4-FFF2-40B4-BE49-F238E27FC236}">
                <a16:creationId xmlns:a16="http://schemas.microsoft.com/office/drawing/2014/main" id="{7481C688-1869-6D40-9C26-B21E88BF0ED3}"/>
              </a:ext>
            </a:extLst>
          </p:cNvPr>
          <p:cNvSpPr>
            <a:spLocks noGrp="1"/>
          </p:cNvSpPr>
          <p:nvPr>
            <p:ph type="body" sz="quarter" idx="41" hasCustomPrompt="1"/>
          </p:nvPr>
        </p:nvSpPr>
        <p:spPr>
          <a:xfrm>
            <a:off x="8934271" y="934626"/>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49" name="Text Placeholder 3">
            <a:extLst>
              <a:ext uri="{FF2B5EF4-FFF2-40B4-BE49-F238E27FC236}">
                <a16:creationId xmlns:a16="http://schemas.microsoft.com/office/drawing/2014/main" id="{C2A9804E-8B51-A646-A450-159CFB42147D}"/>
              </a:ext>
            </a:extLst>
          </p:cNvPr>
          <p:cNvSpPr>
            <a:spLocks noGrp="1"/>
          </p:cNvSpPr>
          <p:nvPr>
            <p:ph type="body" sz="quarter" idx="42" hasCustomPrompt="1"/>
          </p:nvPr>
        </p:nvSpPr>
        <p:spPr>
          <a:xfrm>
            <a:off x="609600" y="3902777"/>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50" name="Text Placeholder 3">
            <a:extLst>
              <a:ext uri="{FF2B5EF4-FFF2-40B4-BE49-F238E27FC236}">
                <a16:creationId xmlns:a16="http://schemas.microsoft.com/office/drawing/2014/main" id="{463E4FEC-8D4E-8040-87D4-E4A42E24ACD0}"/>
              </a:ext>
            </a:extLst>
          </p:cNvPr>
          <p:cNvSpPr>
            <a:spLocks noGrp="1"/>
          </p:cNvSpPr>
          <p:nvPr>
            <p:ph type="body" sz="quarter" idx="43" hasCustomPrompt="1"/>
          </p:nvPr>
        </p:nvSpPr>
        <p:spPr>
          <a:xfrm>
            <a:off x="4852515" y="3902777"/>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57" name="Text Placeholder 3">
            <a:extLst>
              <a:ext uri="{FF2B5EF4-FFF2-40B4-BE49-F238E27FC236}">
                <a16:creationId xmlns:a16="http://schemas.microsoft.com/office/drawing/2014/main" id="{EDF23B87-8002-9045-9215-E848471717CA}"/>
              </a:ext>
            </a:extLst>
          </p:cNvPr>
          <p:cNvSpPr>
            <a:spLocks noGrp="1"/>
          </p:cNvSpPr>
          <p:nvPr>
            <p:ph type="body" sz="quarter" idx="44" hasCustomPrompt="1"/>
          </p:nvPr>
        </p:nvSpPr>
        <p:spPr>
          <a:xfrm>
            <a:off x="8927757" y="3902777"/>
            <a:ext cx="2487168" cy="400110"/>
          </a:xfrm>
        </p:spPr>
        <p:txBody>
          <a:bodyPr>
            <a:spAutoFit/>
          </a:bodyPr>
          <a:lstStyle>
            <a:lvl1pPr marL="0" indent="0">
              <a:buNone/>
              <a:defRPr sz="2000" b="1">
                <a:solidFill>
                  <a:schemeClr val="accent1"/>
                </a:solidFill>
              </a:defRPr>
            </a:lvl1pPr>
          </a:lstStyle>
          <a:p>
            <a:pPr lvl="0"/>
            <a:r>
              <a:rPr lang="en-US"/>
              <a:t>Subhead 1</a:t>
            </a:r>
          </a:p>
        </p:txBody>
      </p:sp>
      <p:sp>
        <p:nvSpPr>
          <p:cNvPr id="3" name="Rectangle 2">
            <a:extLst>
              <a:ext uri="{FF2B5EF4-FFF2-40B4-BE49-F238E27FC236}">
                <a16:creationId xmlns:a16="http://schemas.microsoft.com/office/drawing/2014/main" id="{3BC334A7-70FB-EEA1-0CC8-558961EC4378}"/>
              </a:ext>
            </a:extLst>
          </p:cNvPr>
          <p:cNvSpPr/>
          <p:nvPr userDrawn="1"/>
        </p:nvSpPr>
        <p:spPr>
          <a:xfrm>
            <a:off x="0" y="285749"/>
            <a:ext cx="122464" cy="9960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1883776"/>
      </p:ext>
    </p:extLst>
  </p:cSld>
  <p:clrMapOvr>
    <a:masterClrMapping/>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12 Box - Drop Shadow">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D980BA0-53D1-D9AB-55CB-EB7E04AC2275}"/>
              </a:ext>
            </a:extLst>
          </p:cNvPr>
          <p:cNvSpPr/>
          <p:nvPr userDrawn="1"/>
        </p:nvSpPr>
        <p:spPr>
          <a:xfrm>
            <a:off x="1" y="2371242"/>
            <a:ext cx="12192000" cy="448675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3">
            <a:extLst>
              <a:ext uri="{FF2B5EF4-FFF2-40B4-BE49-F238E27FC236}">
                <a16:creationId xmlns:a16="http://schemas.microsoft.com/office/drawing/2014/main" id="{092CBD69-FE7F-3719-3C71-E6DC2323E4C5}"/>
              </a:ext>
            </a:extLst>
          </p:cNvPr>
          <p:cNvSpPr>
            <a:spLocks noGrp="1"/>
          </p:cNvSpPr>
          <p:nvPr>
            <p:ph type="body" sz="quarter" idx="13" hasCustomPrompt="1"/>
          </p:nvPr>
        </p:nvSpPr>
        <p:spPr>
          <a:xfrm>
            <a:off x="615592" y="14075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1" name="Text Placeholder 3">
            <a:extLst>
              <a:ext uri="{FF2B5EF4-FFF2-40B4-BE49-F238E27FC236}">
                <a16:creationId xmlns:a16="http://schemas.microsoft.com/office/drawing/2014/main" id="{0F5D4AB8-E309-7D7C-592A-48D4A0139188}"/>
              </a:ext>
            </a:extLst>
          </p:cNvPr>
          <p:cNvSpPr>
            <a:spLocks noGrp="1"/>
          </p:cNvSpPr>
          <p:nvPr>
            <p:ph type="body" sz="quarter" idx="39" hasCustomPrompt="1"/>
          </p:nvPr>
        </p:nvSpPr>
        <p:spPr>
          <a:xfrm>
            <a:off x="3394651" y="14075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2" name="Text Placeholder 3">
            <a:extLst>
              <a:ext uri="{FF2B5EF4-FFF2-40B4-BE49-F238E27FC236}">
                <a16:creationId xmlns:a16="http://schemas.microsoft.com/office/drawing/2014/main" id="{EEF0BD0F-2F50-9892-1811-A4F1EE46E046}"/>
              </a:ext>
            </a:extLst>
          </p:cNvPr>
          <p:cNvSpPr>
            <a:spLocks noGrp="1"/>
          </p:cNvSpPr>
          <p:nvPr>
            <p:ph type="body" sz="quarter" idx="40" hasCustomPrompt="1"/>
          </p:nvPr>
        </p:nvSpPr>
        <p:spPr>
          <a:xfrm>
            <a:off x="6173710" y="14075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3" name="Text Placeholder 3">
            <a:extLst>
              <a:ext uri="{FF2B5EF4-FFF2-40B4-BE49-F238E27FC236}">
                <a16:creationId xmlns:a16="http://schemas.microsoft.com/office/drawing/2014/main" id="{70178319-7A76-8296-3BE3-A85B1409C8A1}"/>
              </a:ext>
            </a:extLst>
          </p:cNvPr>
          <p:cNvSpPr>
            <a:spLocks noGrp="1"/>
          </p:cNvSpPr>
          <p:nvPr>
            <p:ph type="body" sz="quarter" idx="41" hasCustomPrompt="1"/>
          </p:nvPr>
        </p:nvSpPr>
        <p:spPr>
          <a:xfrm>
            <a:off x="8952768" y="14075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4" name="Text Placeholder 3">
            <a:extLst>
              <a:ext uri="{FF2B5EF4-FFF2-40B4-BE49-F238E27FC236}">
                <a16:creationId xmlns:a16="http://schemas.microsoft.com/office/drawing/2014/main" id="{844C7D3F-6915-0E9F-8864-C7D336F652F1}"/>
              </a:ext>
            </a:extLst>
          </p:cNvPr>
          <p:cNvSpPr>
            <a:spLocks noGrp="1"/>
          </p:cNvSpPr>
          <p:nvPr>
            <p:ph type="body" sz="quarter" idx="42" hasCustomPrompt="1"/>
          </p:nvPr>
        </p:nvSpPr>
        <p:spPr>
          <a:xfrm>
            <a:off x="615592" y="29188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5" name="Text Placeholder 3">
            <a:extLst>
              <a:ext uri="{FF2B5EF4-FFF2-40B4-BE49-F238E27FC236}">
                <a16:creationId xmlns:a16="http://schemas.microsoft.com/office/drawing/2014/main" id="{2F87A75F-49BA-5986-BE46-7A3E14CD664A}"/>
              </a:ext>
            </a:extLst>
          </p:cNvPr>
          <p:cNvSpPr>
            <a:spLocks noGrp="1"/>
          </p:cNvSpPr>
          <p:nvPr>
            <p:ph type="body" sz="quarter" idx="43" hasCustomPrompt="1"/>
          </p:nvPr>
        </p:nvSpPr>
        <p:spPr>
          <a:xfrm>
            <a:off x="3394651" y="29188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6" name="Text Placeholder 3">
            <a:extLst>
              <a:ext uri="{FF2B5EF4-FFF2-40B4-BE49-F238E27FC236}">
                <a16:creationId xmlns:a16="http://schemas.microsoft.com/office/drawing/2014/main" id="{DAE118F8-B480-799E-D206-99DA5EE5BBE2}"/>
              </a:ext>
            </a:extLst>
          </p:cNvPr>
          <p:cNvSpPr>
            <a:spLocks noGrp="1"/>
          </p:cNvSpPr>
          <p:nvPr>
            <p:ph type="body" sz="quarter" idx="44" hasCustomPrompt="1"/>
          </p:nvPr>
        </p:nvSpPr>
        <p:spPr>
          <a:xfrm>
            <a:off x="6173710" y="29188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7" name="Text Placeholder 3">
            <a:extLst>
              <a:ext uri="{FF2B5EF4-FFF2-40B4-BE49-F238E27FC236}">
                <a16:creationId xmlns:a16="http://schemas.microsoft.com/office/drawing/2014/main" id="{A91BABE5-1F14-B3EF-E877-9600501F672C}"/>
              </a:ext>
            </a:extLst>
          </p:cNvPr>
          <p:cNvSpPr>
            <a:spLocks noGrp="1"/>
          </p:cNvSpPr>
          <p:nvPr>
            <p:ph type="body" sz="quarter" idx="45" hasCustomPrompt="1"/>
          </p:nvPr>
        </p:nvSpPr>
        <p:spPr>
          <a:xfrm>
            <a:off x="8952768" y="2918878"/>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8" name="Text Placeholder 3">
            <a:extLst>
              <a:ext uri="{FF2B5EF4-FFF2-40B4-BE49-F238E27FC236}">
                <a16:creationId xmlns:a16="http://schemas.microsoft.com/office/drawing/2014/main" id="{0DD946F9-DCDB-244B-D472-D2B0AF8674FA}"/>
              </a:ext>
            </a:extLst>
          </p:cNvPr>
          <p:cNvSpPr>
            <a:spLocks noGrp="1"/>
          </p:cNvSpPr>
          <p:nvPr>
            <p:ph type="body" sz="quarter" idx="46" hasCustomPrompt="1"/>
          </p:nvPr>
        </p:nvSpPr>
        <p:spPr>
          <a:xfrm>
            <a:off x="615593" y="4448273"/>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39" name="Text Placeholder 3">
            <a:extLst>
              <a:ext uri="{FF2B5EF4-FFF2-40B4-BE49-F238E27FC236}">
                <a16:creationId xmlns:a16="http://schemas.microsoft.com/office/drawing/2014/main" id="{92FA374F-E3CC-71D7-5507-F36AEC6E5E7C}"/>
              </a:ext>
            </a:extLst>
          </p:cNvPr>
          <p:cNvSpPr>
            <a:spLocks noGrp="1"/>
          </p:cNvSpPr>
          <p:nvPr>
            <p:ph type="body" sz="quarter" idx="47" hasCustomPrompt="1"/>
          </p:nvPr>
        </p:nvSpPr>
        <p:spPr>
          <a:xfrm>
            <a:off x="3394652" y="4448273"/>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40" name="Text Placeholder 3">
            <a:extLst>
              <a:ext uri="{FF2B5EF4-FFF2-40B4-BE49-F238E27FC236}">
                <a16:creationId xmlns:a16="http://schemas.microsoft.com/office/drawing/2014/main" id="{242F451B-2968-FC99-205D-EE2135CDDAA6}"/>
              </a:ext>
            </a:extLst>
          </p:cNvPr>
          <p:cNvSpPr>
            <a:spLocks noGrp="1"/>
          </p:cNvSpPr>
          <p:nvPr>
            <p:ph type="body" sz="quarter" idx="48" hasCustomPrompt="1"/>
          </p:nvPr>
        </p:nvSpPr>
        <p:spPr>
          <a:xfrm>
            <a:off x="6173711" y="4448273"/>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41" name="Text Placeholder 3">
            <a:extLst>
              <a:ext uri="{FF2B5EF4-FFF2-40B4-BE49-F238E27FC236}">
                <a16:creationId xmlns:a16="http://schemas.microsoft.com/office/drawing/2014/main" id="{6271FC99-92D3-9F58-EEC0-6E95A57A16A7}"/>
              </a:ext>
            </a:extLst>
          </p:cNvPr>
          <p:cNvSpPr>
            <a:spLocks noGrp="1"/>
          </p:cNvSpPr>
          <p:nvPr>
            <p:ph type="body" sz="quarter" idx="49" hasCustomPrompt="1"/>
          </p:nvPr>
        </p:nvSpPr>
        <p:spPr>
          <a:xfrm>
            <a:off x="8952769" y="4448273"/>
            <a:ext cx="2633472" cy="1344168"/>
          </a:xfrm>
          <a:prstGeom prst="roundRect">
            <a:avLst>
              <a:gd name="adj" fmla="val 2157"/>
            </a:avLst>
          </a:prstGeom>
          <a:solidFill>
            <a:schemeClr val="bg1"/>
          </a:solidFill>
          <a:effectLst>
            <a:outerShdw blurRad="101600" algn="ctr" rotWithShape="0">
              <a:prstClr val="black">
                <a:alpha val="10000"/>
              </a:prstClr>
            </a:outerShdw>
          </a:effectLst>
        </p:spPr>
        <p:txBody>
          <a:bodyPr lIns="91440" tIns="91440" rIns="182880" bIns="91440">
            <a:normAutofit/>
          </a:bodyPr>
          <a:lstStyle>
            <a:lvl1pPr>
              <a:defRPr sz="2000"/>
            </a:lvl1pPr>
            <a:lvl2pPr marL="176212" indent="0">
              <a:buNone/>
              <a:defRPr sz="1800"/>
            </a:lvl2pPr>
            <a:lvl3pPr marL="176212" indent="0">
              <a:buNone/>
              <a:defRPr sz="1800"/>
            </a:lvl3pPr>
            <a:lvl4pPr>
              <a:defRPr sz="1800"/>
            </a:lvl4pPr>
            <a:lvl5pPr>
              <a:defRPr sz="1800"/>
            </a:lvl5pPr>
          </a:lstStyle>
          <a:p>
            <a:pPr lvl="0"/>
            <a:r>
              <a:rPr lang="en-US"/>
              <a:t>Click to edit text</a:t>
            </a:r>
          </a:p>
        </p:txBody>
      </p:sp>
      <p:sp>
        <p:nvSpPr>
          <p:cNvPr id="17" name="Title 2">
            <a:extLst>
              <a:ext uri="{FF2B5EF4-FFF2-40B4-BE49-F238E27FC236}">
                <a16:creationId xmlns:a16="http://schemas.microsoft.com/office/drawing/2014/main" id="{978CAB5E-25A8-B6A9-4145-738CAAFCEE9A}"/>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
        <p:nvSpPr>
          <p:cNvPr id="3" name="TextBox 2">
            <a:extLst>
              <a:ext uri="{FF2B5EF4-FFF2-40B4-BE49-F238E27FC236}">
                <a16:creationId xmlns:a16="http://schemas.microsoft.com/office/drawing/2014/main" id="{7870D976-7540-BED8-A245-589ED965CAB0}"/>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4" name="TextBox 3">
            <a:extLst>
              <a:ext uri="{FF2B5EF4-FFF2-40B4-BE49-F238E27FC236}">
                <a16:creationId xmlns:a16="http://schemas.microsoft.com/office/drawing/2014/main" id="{0FE3AB84-FA76-A237-A672-949074F7F9E2}"/>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3352648478"/>
      </p:ext>
    </p:extLst>
  </p:cSld>
  <p:clrMapOvr>
    <a:masterClrMapping/>
  </p:clrMapOvr>
  <p:extLst>
    <p:ext uri="{DCECCB84-F9BA-43D5-87BE-67443E8EF086}">
      <p15:sldGuideLst xmlns:p15="http://schemas.microsoft.com/office/powerpoint/2012/main">
        <p15:guide id="3" orient="horz" pos="2160">
          <p15:clr>
            <a:srgbClr val="FBAE40"/>
          </p15:clr>
        </p15:guide>
        <p15:guide id="4" pos="5568">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userDrawn="1">
  <p:cSld name="1_Transition - A">
    <p:bg>
      <p:bgPr>
        <a:solidFill>
          <a:schemeClr val="accent1"/>
        </a:solidFill>
        <a:effectLst/>
      </p:bgPr>
    </p:bg>
    <p:spTree>
      <p:nvGrpSpPr>
        <p:cNvPr id="1" name=""/>
        <p:cNvGrpSpPr/>
        <p:nvPr/>
      </p:nvGrpSpPr>
      <p:grpSpPr>
        <a:xfrm>
          <a:off x="0" y="0"/>
          <a:ext cx="0" cy="0"/>
          <a:chOff x="0" y="0"/>
          <a:chExt cx="0" cy="0"/>
        </a:xfrm>
      </p:grpSpPr>
      <p:pic>
        <p:nvPicPr>
          <p:cNvPr id="10" name="Picture 9" descr="A group of colorful rectangles&#10;&#10;AI-generated content may be incorrect.">
            <a:extLst>
              <a:ext uri="{FF2B5EF4-FFF2-40B4-BE49-F238E27FC236}">
                <a16:creationId xmlns:a16="http://schemas.microsoft.com/office/drawing/2014/main" id="{BB92E20A-5122-5DAC-B5A6-96D8F0518DA6}"/>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03A92AEB-AB39-A4CB-68A1-157C2B730784}"/>
              </a:ext>
            </a:extLst>
          </p:cNvPr>
          <p:cNvSpPr>
            <a:spLocks noGrp="1"/>
          </p:cNvSpPr>
          <p:nvPr>
            <p:ph type="body" sz="quarter" idx="10" hasCustomPrompt="1"/>
          </p:nvPr>
        </p:nvSpPr>
        <p:spPr>
          <a:xfrm>
            <a:off x="609600" y="2193671"/>
            <a:ext cx="10972800" cy="2463800"/>
          </a:xfrm>
        </p:spPr>
        <p:txBody>
          <a:bodyPr anchor="ctr" anchorCtr="0"/>
          <a:lstStyle>
            <a:lvl1pPr algn="ctr">
              <a:defRPr sz="5000"/>
            </a:lvl1pPr>
            <a:lvl2pPr marL="176212" indent="0">
              <a:buFont typeface="Arial" panose="020B0604020202020204" pitchFamily="34" charset="0"/>
              <a:buNone/>
              <a:defRPr/>
            </a:lvl2pPr>
            <a:lvl3pPr marL="519112" indent="-342900">
              <a:buFont typeface="Arial" panose="020B0604020202020204" pitchFamily="34" charset="0"/>
              <a:buChar char="•"/>
              <a:defRPr/>
            </a:lvl3pPr>
            <a:lvl4pPr marL="519112" indent="-342900">
              <a:buFont typeface="Arial" panose="020B0604020202020204" pitchFamily="34" charset="0"/>
              <a:buChar char="•"/>
              <a:defRPr/>
            </a:lvl4pPr>
            <a:lvl5pPr marL="519112" indent="-342900">
              <a:buFont typeface="Arial" panose="020B0604020202020204" pitchFamily="34" charset="0"/>
              <a:buChar char="•"/>
              <a:defRPr/>
            </a:lvl5pPr>
          </a:lstStyle>
          <a:p>
            <a:pPr lvl="0"/>
            <a:r>
              <a:rPr lang="en-US"/>
              <a:t>Breaker Slide</a:t>
            </a:r>
          </a:p>
        </p:txBody>
      </p:sp>
      <p:sp>
        <p:nvSpPr>
          <p:cNvPr id="4" name="TextBox 3">
            <a:extLst>
              <a:ext uri="{FF2B5EF4-FFF2-40B4-BE49-F238E27FC236}">
                <a16:creationId xmlns:a16="http://schemas.microsoft.com/office/drawing/2014/main" id="{7824FEC9-EBA1-464A-97EF-CD22E474F91E}"/>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6" name="TextBox 5">
            <a:extLst>
              <a:ext uri="{FF2B5EF4-FFF2-40B4-BE49-F238E27FC236}">
                <a16:creationId xmlns:a16="http://schemas.microsoft.com/office/drawing/2014/main" id="{66645F83-4BCA-4647-A7E2-AD7E7C51438F}"/>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366659989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userDrawn="1">
  <p:cSld name="1_Transition - B">
    <p:bg>
      <p:bgPr>
        <a:solidFill>
          <a:schemeClr val="accent2"/>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0EE3781-A6EB-948C-82B1-E3966A416588}"/>
              </a:ext>
            </a:extLst>
          </p:cNvPr>
          <p:cNvPicPr>
            <a:picLocks noChangeAspect="1"/>
          </p:cNvPicPr>
          <p:nvPr userDrawn="1"/>
        </p:nvPicPr>
        <p:blipFill>
          <a:blip r:embed="rId2"/>
          <a:src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03A92AEB-AB39-A4CB-68A1-157C2B730784}"/>
              </a:ext>
            </a:extLst>
          </p:cNvPr>
          <p:cNvSpPr>
            <a:spLocks noGrp="1"/>
          </p:cNvSpPr>
          <p:nvPr>
            <p:ph type="body" sz="quarter" idx="10" hasCustomPrompt="1"/>
          </p:nvPr>
        </p:nvSpPr>
        <p:spPr>
          <a:xfrm>
            <a:off x="609600" y="2193671"/>
            <a:ext cx="10972800" cy="2463800"/>
          </a:xfrm>
        </p:spPr>
        <p:txBody>
          <a:bodyPr anchor="ctr" anchorCtr="0"/>
          <a:lstStyle>
            <a:lvl1pPr algn="ctr">
              <a:defRPr sz="5000"/>
            </a:lvl1pPr>
            <a:lvl2pPr marL="176212" indent="0">
              <a:buFont typeface="Arial" panose="020B0604020202020204" pitchFamily="34" charset="0"/>
              <a:buNone/>
              <a:defRPr/>
            </a:lvl2pPr>
            <a:lvl3pPr marL="519112" indent="-342900">
              <a:buFont typeface="Arial" panose="020B0604020202020204" pitchFamily="34" charset="0"/>
              <a:buChar char="•"/>
              <a:defRPr/>
            </a:lvl3pPr>
            <a:lvl4pPr marL="519112" indent="-342900">
              <a:buFont typeface="Arial" panose="020B0604020202020204" pitchFamily="34" charset="0"/>
              <a:buChar char="•"/>
              <a:defRPr/>
            </a:lvl4pPr>
            <a:lvl5pPr marL="519112" indent="-342900">
              <a:buFont typeface="Arial" panose="020B0604020202020204" pitchFamily="34" charset="0"/>
              <a:buChar char="•"/>
              <a:defRPr/>
            </a:lvl5pPr>
          </a:lstStyle>
          <a:p>
            <a:pPr lvl="0"/>
            <a:r>
              <a:rPr lang="en-US"/>
              <a:t>Breaker Slide</a:t>
            </a:r>
          </a:p>
        </p:txBody>
      </p:sp>
      <p:sp>
        <p:nvSpPr>
          <p:cNvPr id="4" name="TextBox 3">
            <a:extLst>
              <a:ext uri="{FF2B5EF4-FFF2-40B4-BE49-F238E27FC236}">
                <a16:creationId xmlns:a16="http://schemas.microsoft.com/office/drawing/2014/main" id="{7824FEC9-EBA1-464A-97EF-CD22E474F91E}"/>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6" name="TextBox 5">
            <a:extLst>
              <a:ext uri="{FF2B5EF4-FFF2-40B4-BE49-F238E27FC236}">
                <a16:creationId xmlns:a16="http://schemas.microsoft.com/office/drawing/2014/main" id="{66645F83-4BCA-4647-A7E2-AD7E7C51438F}"/>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156895281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1_Transition - C">
    <p:bg>
      <p:bgPr>
        <a:solidFill>
          <a:srgbClr val="FF8303"/>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D351D4F-7411-790E-B3B9-435692C40B47}"/>
              </a:ext>
            </a:extLst>
          </p:cNvPr>
          <p:cNvPicPr>
            <a:picLocks noChangeAspect="1"/>
          </p:cNvPicPr>
          <p:nvPr userDrawn="1"/>
        </p:nvPicPr>
        <p:blipFill>
          <a:blip r:embed="rId2"/>
          <a:src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03A92AEB-AB39-A4CB-68A1-157C2B730784}"/>
              </a:ext>
            </a:extLst>
          </p:cNvPr>
          <p:cNvSpPr>
            <a:spLocks noGrp="1"/>
          </p:cNvSpPr>
          <p:nvPr>
            <p:ph type="body" sz="quarter" idx="10" hasCustomPrompt="1"/>
          </p:nvPr>
        </p:nvSpPr>
        <p:spPr>
          <a:xfrm>
            <a:off x="609600" y="2193671"/>
            <a:ext cx="10972800" cy="2463800"/>
          </a:xfrm>
        </p:spPr>
        <p:txBody>
          <a:bodyPr anchor="ctr" anchorCtr="0"/>
          <a:lstStyle>
            <a:lvl1pPr algn="ctr">
              <a:defRPr sz="5000"/>
            </a:lvl1pPr>
            <a:lvl2pPr marL="176212" indent="0">
              <a:buFont typeface="Arial" panose="020B0604020202020204" pitchFamily="34" charset="0"/>
              <a:buNone/>
              <a:defRPr/>
            </a:lvl2pPr>
            <a:lvl3pPr marL="519112" indent="-342900">
              <a:buFont typeface="Arial" panose="020B0604020202020204" pitchFamily="34" charset="0"/>
              <a:buChar char="•"/>
              <a:defRPr/>
            </a:lvl3pPr>
            <a:lvl4pPr marL="519112" indent="-342900">
              <a:buFont typeface="Arial" panose="020B0604020202020204" pitchFamily="34" charset="0"/>
              <a:buChar char="•"/>
              <a:defRPr/>
            </a:lvl4pPr>
            <a:lvl5pPr marL="519112" indent="-342900">
              <a:buFont typeface="Arial" panose="020B0604020202020204" pitchFamily="34" charset="0"/>
              <a:buChar char="•"/>
              <a:defRPr/>
            </a:lvl5pPr>
          </a:lstStyle>
          <a:p>
            <a:pPr lvl="0"/>
            <a:r>
              <a:rPr lang="en-US"/>
              <a:t>Breaker Slide</a:t>
            </a:r>
          </a:p>
        </p:txBody>
      </p:sp>
      <p:sp>
        <p:nvSpPr>
          <p:cNvPr id="4" name="TextBox 3">
            <a:extLst>
              <a:ext uri="{FF2B5EF4-FFF2-40B4-BE49-F238E27FC236}">
                <a16:creationId xmlns:a16="http://schemas.microsoft.com/office/drawing/2014/main" id="{7824FEC9-EBA1-464A-97EF-CD22E474F91E}"/>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6" name="TextBox 5">
            <a:extLst>
              <a:ext uri="{FF2B5EF4-FFF2-40B4-BE49-F238E27FC236}">
                <a16:creationId xmlns:a16="http://schemas.microsoft.com/office/drawing/2014/main" id="{66645F83-4BCA-4647-A7E2-AD7E7C51438F}"/>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209675454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Timeline - A">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F2C7FD4-BEF9-6F8F-603D-8FBDC7DB836D}"/>
              </a:ext>
            </a:extLst>
          </p:cNvPr>
          <p:cNvGrpSpPr/>
          <p:nvPr userDrawn="1"/>
        </p:nvGrpSpPr>
        <p:grpSpPr>
          <a:xfrm>
            <a:off x="0" y="3356465"/>
            <a:ext cx="12192000" cy="454953"/>
            <a:chOff x="627888" y="3356465"/>
            <a:chExt cx="10945368" cy="454953"/>
          </a:xfrm>
        </p:grpSpPr>
        <p:sp>
          <p:nvSpPr>
            <p:cNvPr id="7" name="Rectangle 6">
              <a:extLst>
                <a:ext uri="{FF2B5EF4-FFF2-40B4-BE49-F238E27FC236}">
                  <a16:creationId xmlns:a16="http://schemas.microsoft.com/office/drawing/2014/main" id="{ACB920BD-D344-E1C6-DF8C-B1665F1DCA1E}"/>
                </a:ext>
              </a:extLst>
            </p:cNvPr>
            <p:cNvSpPr/>
            <p:nvPr/>
          </p:nvSpPr>
          <p:spPr>
            <a:xfrm>
              <a:off x="2057064" y="3356465"/>
              <a:ext cx="1359310" cy="454953"/>
            </a:xfrm>
            <a:prstGeom prst="rect">
              <a:avLst/>
            </a:prstGeom>
            <a:solidFill>
              <a:srgbClr val="FF83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8" name="Rectangle 7">
              <a:extLst>
                <a:ext uri="{FF2B5EF4-FFF2-40B4-BE49-F238E27FC236}">
                  <a16:creationId xmlns:a16="http://schemas.microsoft.com/office/drawing/2014/main" id="{5A087DFD-F793-6A4F-51A5-7392F389AC25}"/>
                </a:ext>
              </a:extLst>
            </p:cNvPr>
            <p:cNvSpPr/>
            <p:nvPr/>
          </p:nvSpPr>
          <p:spPr>
            <a:xfrm>
              <a:off x="3416022" y="3356465"/>
              <a:ext cx="1353312" cy="454953"/>
            </a:xfrm>
            <a:prstGeom prst="rect">
              <a:avLst/>
            </a:prstGeom>
            <a:solidFill>
              <a:srgbClr val="FF720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9" name="Rectangle 8">
              <a:extLst>
                <a:ext uri="{FF2B5EF4-FFF2-40B4-BE49-F238E27FC236}">
                  <a16:creationId xmlns:a16="http://schemas.microsoft.com/office/drawing/2014/main" id="{E76114D6-D6E2-6A81-9805-B90623666E4A}"/>
                </a:ext>
              </a:extLst>
            </p:cNvPr>
            <p:cNvSpPr/>
            <p:nvPr/>
          </p:nvSpPr>
          <p:spPr>
            <a:xfrm>
              <a:off x="627888" y="3356465"/>
              <a:ext cx="1432672" cy="454953"/>
            </a:xfrm>
            <a:prstGeom prst="rect">
              <a:avLst/>
            </a:prstGeom>
            <a:solidFill>
              <a:srgbClr val="FF9D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10" name="Rectangle 9">
              <a:extLst>
                <a:ext uri="{FF2B5EF4-FFF2-40B4-BE49-F238E27FC236}">
                  <a16:creationId xmlns:a16="http://schemas.microsoft.com/office/drawing/2014/main" id="{5591965B-694A-4A46-16BB-B2BDE28339A4}"/>
                </a:ext>
              </a:extLst>
            </p:cNvPr>
            <p:cNvSpPr/>
            <p:nvPr/>
          </p:nvSpPr>
          <p:spPr>
            <a:xfrm>
              <a:off x="6112167" y="3356465"/>
              <a:ext cx="1353312" cy="454953"/>
            </a:xfrm>
            <a:prstGeom prst="rect">
              <a:avLst/>
            </a:prstGeom>
            <a:solidFill>
              <a:srgbClr val="FF4C0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11" name="Rectangle 10">
              <a:extLst>
                <a:ext uri="{FF2B5EF4-FFF2-40B4-BE49-F238E27FC236}">
                  <a16:creationId xmlns:a16="http://schemas.microsoft.com/office/drawing/2014/main" id="{4EF7AF48-9082-FC81-CB57-30D498400336}"/>
                </a:ext>
              </a:extLst>
            </p:cNvPr>
            <p:cNvSpPr/>
            <p:nvPr/>
          </p:nvSpPr>
          <p:spPr>
            <a:xfrm>
              <a:off x="4764094" y="3356465"/>
              <a:ext cx="1353312" cy="454953"/>
            </a:xfrm>
            <a:prstGeom prst="rect">
              <a:avLst/>
            </a:prstGeom>
            <a:solidFill>
              <a:srgbClr val="FF5E0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12" name="Rectangle 11">
              <a:extLst>
                <a:ext uri="{FF2B5EF4-FFF2-40B4-BE49-F238E27FC236}">
                  <a16:creationId xmlns:a16="http://schemas.microsoft.com/office/drawing/2014/main" id="{37EA8B98-C6E4-3C19-72C0-07D0DBF6FB4B}"/>
                </a:ext>
              </a:extLst>
            </p:cNvPr>
            <p:cNvSpPr/>
            <p:nvPr/>
          </p:nvSpPr>
          <p:spPr>
            <a:xfrm>
              <a:off x="10165514" y="3357480"/>
              <a:ext cx="1407742" cy="452922"/>
            </a:xfrm>
            <a:prstGeom prst="rect">
              <a:avLst/>
            </a:prstGeom>
            <a:solidFill>
              <a:srgbClr val="850A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13" name="Rectangle 12">
              <a:extLst>
                <a:ext uri="{FF2B5EF4-FFF2-40B4-BE49-F238E27FC236}">
                  <a16:creationId xmlns:a16="http://schemas.microsoft.com/office/drawing/2014/main" id="{40D4BB07-098D-5F7D-9EF1-B966F9CF264A}"/>
                </a:ext>
              </a:extLst>
            </p:cNvPr>
            <p:cNvSpPr/>
            <p:nvPr/>
          </p:nvSpPr>
          <p:spPr>
            <a:xfrm>
              <a:off x="8811795" y="3357480"/>
              <a:ext cx="1353312" cy="452922"/>
            </a:xfrm>
            <a:prstGeom prst="rect">
              <a:avLst/>
            </a:prstGeom>
            <a:solidFill>
              <a:srgbClr val="B60F4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sp>
          <p:nvSpPr>
            <p:cNvPr id="14" name="Rectangle 13">
              <a:extLst>
                <a:ext uri="{FF2B5EF4-FFF2-40B4-BE49-F238E27FC236}">
                  <a16:creationId xmlns:a16="http://schemas.microsoft.com/office/drawing/2014/main" id="{127F728D-2BFE-FB34-D54C-C88E9BE29AA1}"/>
                </a:ext>
              </a:extLst>
            </p:cNvPr>
            <p:cNvSpPr/>
            <p:nvPr/>
          </p:nvSpPr>
          <p:spPr>
            <a:xfrm>
              <a:off x="7461981" y="3357480"/>
              <a:ext cx="1353312" cy="452922"/>
            </a:xfrm>
            <a:prstGeom prst="rect">
              <a:avLst/>
            </a:prstGeom>
            <a:solidFill>
              <a:srgbClr val="E713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chemeClr val="tx2"/>
                </a:solidFill>
                <a:latin typeface="Arial" panose="020B0604020202020204" pitchFamily="34" charset="0"/>
              </a:endParaRPr>
            </a:p>
          </p:txBody>
        </p:sp>
      </p:grpSp>
      <p:sp>
        <p:nvSpPr>
          <p:cNvPr id="15" name="Title 2">
            <a:extLst>
              <a:ext uri="{FF2B5EF4-FFF2-40B4-BE49-F238E27FC236}">
                <a16:creationId xmlns:a16="http://schemas.microsoft.com/office/drawing/2014/main" id="{A34545C5-D8D1-E0AF-CF51-CBF01553ABF7}"/>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cxnSp>
        <p:nvCxnSpPr>
          <p:cNvPr id="16" name="Straight Connector 15">
            <a:extLst>
              <a:ext uri="{FF2B5EF4-FFF2-40B4-BE49-F238E27FC236}">
                <a16:creationId xmlns:a16="http://schemas.microsoft.com/office/drawing/2014/main" id="{52773AAA-079E-0007-0CED-FB9A81936756}"/>
              </a:ext>
            </a:extLst>
          </p:cNvPr>
          <p:cNvCxnSpPr>
            <a:cxnSpLocks/>
          </p:cNvCxnSpPr>
          <p:nvPr userDrawn="1"/>
        </p:nvCxnSpPr>
        <p:spPr>
          <a:xfrm>
            <a:off x="2855153" y="3941353"/>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4C2F751-8F76-A277-83F1-035CDB7C8BEB}"/>
              </a:ext>
            </a:extLst>
          </p:cNvPr>
          <p:cNvCxnSpPr>
            <a:cxnSpLocks/>
          </p:cNvCxnSpPr>
          <p:nvPr userDrawn="1"/>
        </p:nvCxnSpPr>
        <p:spPr>
          <a:xfrm>
            <a:off x="6982042" y="3941353"/>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99D54D0-9C29-90F8-264B-D21717B75F7D}"/>
              </a:ext>
            </a:extLst>
          </p:cNvPr>
          <p:cNvCxnSpPr>
            <a:cxnSpLocks/>
          </p:cNvCxnSpPr>
          <p:nvPr userDrawn="1"/>
        </p:nvCxnSpPr>
        <p:spPr>
          <a:xfrm>
            <a:off x="1098977" y="1574671"/>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E9990BF-E4AA-B458-5886-8C0F51D13EC9}"/>
              </a:ext>
            </a:extLst>
          </p:cNvPr>
          <p:cNvCxnSpPr>
            <a:cxnSpLocks/>
          </p:cNvCxnSpPr>
          <p:nvPr userDrawn="1"/>
        </p:nvCxnSpPr>
        <p:spPr>
          <a:xfrm>
            <a:off x="4565174" y="1574671"/>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F222A15-DBFD-3F97-F0A8-A570684C586A}"/>
              </a:ext>
            </a:extLst>
          </p:cNvPr>
          <p:cNvCxnSpPr>
            <a:cxnSpLocks/>
          </p:cNvCxnSpPr>
          <p:nvPr userDrawn="1"/>
        </p:nvCxnSpPr>
        <p:spPr>
          <a:xfrm>
            <a:off x="8138160" y="1574671"/>
            <a:ext cx="0" cy="168489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B833BFB8-D182-9237-F1D6-D62E29672123}"/>
              </a:ext>
            </a:extLst>
          </p:cNvPr>
          <p:cNvSpPr>
            <a:spLocks noGrp="1"/>
          </p:cNvSpPr>
          <p:nvPr>
            <p:ph type="body" sz="quarter" idx="10" hasCustomPrompt="1"/>
          </p:nvPr>
        </p:nvSpPr>
        <p:spPr>
          <a:xfrm>
            <a:off x="1112832" y="1574277"/>
            <a:ext cx="2871932" cy="1517632"/>
          </a:xfrm>
        </p:spPr>
        <p:txBody>
          <a:bodyPr lIns="182880" tIns="0" rIns="0" bIns="0">
            <a:noAutofit/>
          </a:bodyPr>
          <a:lstStyle>
            <a:lvl1pPr>
              <a:defRPr sz="1800"/>
            </a:lvl1pPr>
            <a:lvl2pPr>
              <a:defRPr sz="1800"/>
            </a:lvl2pPr>
            <a:lvl3pPr>
              <a:defRPr sz="1800"/>
            </a:lvl3pPr>
            <a:lvl4pPr>
              <a:defRPr sz="1800"/>
            </a:lvl4pPr>
            <a:lvl5pPr>
              <a:defRPr sz="1800"/>
            </a:lvl5pPr>
          </a:lstStyle>
          <a:p>
            <a:pPr lvl="0"/>
            <a:r>
              <a:rPr lang="en-US"/>
              <a:t>Data</a:t>
            </a:r>
          </a:p>
        </p:txBody>
      </p:sp>
      <p:sp>
        <p:nvSpPr>
          <p:cNvPr id="26" name="Text Placeholder 2">
            <a:extLst>
              <a:ext uri="{FF2B5EF4-FFF2-40B4-BE49-F238E27FC236}">
                <a16:creationId xmlns:a16="http://schemas.microsoft.com/office/drawing/2014/main" id="{A459EB7E-456D-BFB8-0331-00B85D0E4E2D}"/>
              </a:ext>
            </a:extLst>
          </p:cNvPr>
          <p:cNvSpPr>
            <a:spLocks noGrp="1"/>
          </p:cNvSpPr>
          <p:nvPr>
            <p:ph type="body" sz="quarter" idx="11" hasCustomPrompt="1"/>
          </p:nvPr>
        </p:nvSpPr>
        <p:spPr>
          <a:xfrm>
            <a:off x="4562613" y="1574277"/>
            <a:ext cx="2871932" cy="1517632"/>
          </a:xfrm>
        </p:spPr>
        <p:txBody>
          <a:bodyPr lIns="182880" tIns="0" rIns="0" bIns="0">
            <a:noAutofit/>
          </a:bodyPr>
          <a:lstStyle>
            <a:lvl1pPr>
              <a:defRPr sz="1800"/>
            </a:lvl1pPr>
            <a:lvl2pPr>
              <a:defRPr sz="1800"/>
            </a:lvl2pPr>
            <a:lvl3pPr>
              <a:defRPr sz="1800"/>
            </a:lvl3pPr>
            <a:lvl4pPr>
              <a:defRPr sz="1800"/>
            </a:lvl4pPr>
            <a:lvl5pPr>
              <a:defRPr sz="1800"/>
            </a:lvl5pPr>
          </a:lstStyle>
          <a:p>
            <a:pPr lvl="0"/>
            <a:r>
              <a:rPr lang="en-US"/>
              <a:t>Data</a:t>
            </a:r>
          </a:p>
        </p:txBody>
      </p:sp>
      <p:sp>
        <p:nvSpPr>
          <p:cNvPr id="27" name="Text Placeholder 2">
            <a:extLst>
              <a:ext uri="{FF2B5EF4-FFF2-40B4-BE49-F238E27FC236}">
                <a16:creationId xmlns:a16="http://schemas.microsoft.com/office/drawing/2014/main" id="{CB2EDB13-7F6F-C582-E5B2-B049C167CD63}"/>
              </a:ext>
            </a:extLst>
          </p:cNvPr>
          <p:cNvSpPr>
            <a:spLocks noGrp="1"/>
          </p:cNvSpPr>
          <p:nvPr>
            <p:ph type="body" sz="quarter" idx="12" hasCustomPrompt="1"/>
          </p:nvPr>
        </p:nvSpPr>
        <p:spPr>
          <a:xfrm>
            <a:off x="2855153" y="4108618"/>
            <a:ext cx="2871932" cy="1517632"/>
          </a:xfrm>
        </p:spPr>
        <p:txBody>
          <a:bodyPr lIns="182880" tIns="0" rIns="0" bIns="0" anchor="b" anchorCtr="0">
            <a:noAutofit/>
          </a:bodyPr>
          <a:lstStyle>
            <a:lvl1pPr>
              <a:defRPr sz="1800"/>
            </a:lvl1pPr>
            <a:lvl2pPr>
              <a:defRPr sz="1800"/>
            </a:lvl2pPr>
            <a:lvl3pPr>
              <a:defRPr sz="1800"/>
            </a:lvl3pPr>
            <a:lvl4pPr>
              <a:defRPr sz="1800"/>
            </a:lvl4pPr>
            <a:lvl5pPr>
              <a:defRPr sz="1800"/>
            </a:lvl5pPr>
          </a:lstStyle>
          <a:p>
            <a:pPr lvl="0"/>
            <a:r>
              <a:rPr lang="en-US"/>
              <a:t>Data</a:t>
            </a:r>
          </a:p>
        </p:txBody>
      </p:sp>
      <p:sp>
        <p:nvSpPr>
          <p:cNvPr id="28" name="Text Placeholder 2">
            <a:extLst>
              <a:ext uri="{FF2B5EF4-FFF2-40B4-BE49-F238E27FC236}">
                <a16:creationId xmlns:a16="http://schemas.microsoft.com/office/drawing/2014/main" id="{95C8F305-31F5-DFFA-F1A1-458243FFEF03}"/>
              </a:ext>
            </a:extLst>
          </p:cNvPr>
          <p:cNvSpPr>
            <a:spLocks noGrp="1"/>
          </p:cNvSpPr>
          <p:nvPr>
            <p:ph type="body" sz="quarter" idx="13" hasCustomPrompt="1"/>
          </p:nvPr>
        </p:nvSpPr>
        <p:spPr>
          <a:xfrm>
            <a:off x="6983808" y="4108618"/>
            <a:ext cx="2871932" cy="1517632"/>
          </a:xfrm>
        </p:spPr>
        <p:txBody>
          <a:bodyPr lIns="182880" tIns="0" rIns="0" bIns="0" anchor="b" anchorCtr="0">
            <a:noAutofit/>
          </a:bodyPr>
          <a:lstStyle>
            <a:lvl1pPr>
              <a:defRPr sz="1800"/>
            </a:lvl1pPr>
            <a:lvl2pPr>
              <a:defRPr sz="1800"/>
            </a:lvl2pPr>
            <a:lvl3pPr>
              <a:defRPr sz="1800"/>
            </a:lvl3pPr>
            <a:lvl4pPr>
              <a:defRPr sz="1800"/>
            </a:lvl4pPr>
            <a:lvl5pPr>
              <a:defRPr sz="1800"/>
            </a:lvl5pPr>
          </a:lstStyle>
          <a:p>
            <a:pPr lvl="0"/>
            <a:r>
              <a:rPr lang="en-US"/>
              <a:t>Data</a:t>
            </a:r>
          </a:p>
        </p:txBody>
      </p:sp>
      <p:sp>
        <p:nvSpPr>
          <p:cNvPr id="29" name="Text Placeholder 2">
            <a:extLst>
              <a:ext uri="{FF2B5EF4-FFF2-40B4-BE49-F238E27FC236}">
                <a16:creationId xmlns:a16="http://schemas.microsoft.com/office/drawing/2014/main" id="{771B7A23-06D5-147B-A37C-93147F26FB76}"/>
              </a:ext>
            </a:extLst>
          </p:cNvPr>
          <p:cNvSpPr>
            <a:spLocks noGrp="1"/>
          </p:cNvSpPr>
          <p:nvPr>
            <p:ph type="body" sz="quarter" idx="14" hasCustomPrompt="1"/>
          </p:nvPr>
        </p:nvSpPr>
        <p:spPr>
          <a:xfrm>
            <a:off x="8150941" y="1574277"/>
            <a:ext cx="2871932" cy="1517632"/>
          </a:xfrm>
        </p:spPr>
        <p:txBody>
          <a:bodyPr lIns="182880" tIns="0" rIns="0" bIns="0">
            <a:noAutofit/>
          </a:bodyPr>
          <a:lstStyle>
            <a:lvl1pPr>
              <a:defRPr sz="1800"/>
            </a:lvl1pPr>
            <a:lvl2pPr>
              <a:defRPr sz="1800"/>
            </a:lvl2pPr>
            <a:lvl3pPr>
              <a:defRPr sz="1800"/>
            </a:lvl3pPr>
            <a:lvl4pPr>
              <a:defRPr sz="1800"/>
            </a:lvl4pPr>
            <a:lvl5pPr>
              <a:defRPr sz="1800"/>
            </a:lvl5pPr>
          </a:lstStyle>
          <a:p>
            <a:pPr lvl="0"/>
            <a:r>
              <a:rPr lang="en-US"/>
              <a:t>Data</a:t>
            </a:r>
          </a:p>
        </p:txBody>
      </p:sp>
    </p:spTree>
    <p:extLst>
      <p:ext uri="{BB962C8B-B14F-4D97-AF65-F5344CB8AC3E}">
        <p14:creationId xmlns:p14="http://schemas.microsoft.com/office/powerpoint/2010/main" val="2105898347"/>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_Image Feature - Lef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CA4AB94-D9FA-2B4B-AD4F-460B8552EF3D}"/>
              </a:ext>
            </a:extLst>
          </p:cNvPr>
          <p:cNvSpPr>
            <a:spLocks noGrp="1"/>
          </p:cNvSpPr>
          <p:nvPr>
            <p:ph type="pic" sz="quarter" idx="14" hasCustomPrompt="1"/>
          </p:nvPr>
        </p:nvSpPr>
        <p:spPr>
          <a:xfrm>
            <a:off x="0" y="0"/>
            <a:ext cx="6096000" cy="6858000"/>
          </a:xfrm>
        </p:spPr>
        <p:txBody>
          <a:bodyPr anchor="ctr"/>
          <a:lstStyle>
            <a:lvl1pPr marL="0" indent="0" algn="ctr">
              <a:buNone/>
              <a:defRPr/>
            </a:lvl1pPr>
          </a:lstStyle>
          <a:p>
            <a:r>
              <a:rPr lang="en-US"/>
              <a:t>Click icon to insert image</a:t>
            </a:r>
          </a:p>
        </p:txBody>
      </p:sp>
      <p:sp>
        <p:nvSpPr>
          <p:cNvPr id="4" name="Text Placeholder 19">
            <a:extLst>
              <a:ext uri="{FF2B5EF4-FFF2-40B4-BE49-F238E27FC236}">
                <a16:creationId xmlns:a16="http://schemas.microsoft.com/office/drawing/2014/main" id="{FE3740D4-5094-6CDC-1661-21B61F665F7E}"/>
              </a:ext>
            </a:extLst>
          </p:cNvPr>
          <p:cNvSpPr>
            <a:spLocks noGrp="1"/>
          </p:cNvSpPr>
          <p:nvPr>
            <p:ph type="body" sz="quarter" idx="12" hasCustomPrompt="1"/>
          </p:nvPr>
        </p:nvSpPr>
        <p:spPr>
          <a:xfrm>
            <a:off x="6684579" y="2736502"/>
            <a:ext cx="4897821" cy="1384995"/>
          </a:xfrm>
        </p:spPr>
        <p:txBody>
          <a:bodyPr wrap="square" anchor="ctr">
            <a:spAutoFit/>
          </a:bodyPr>
          <a:lstStyle>
            <a:lvl1pPr marL="0" indent="0">
              <a:lnSpc>
                <a:spcPct val="100000"/>
              </a:lnSpc>
              <a:buNone/>
              <a:defRPr sz="2800" i="0"/>
            </a:lvl1pPr>
          </a:lstStyle>
          <a:p>
            <a:r>
              <a:rPr lang="en-US" b="0"/>
              <a:t>Lorem ipsum dolor sit </a:t>
            </a:r>
            <a:r>
              <a:rPr lang="en-US" b="0" err="1"/>
              <a:t>amet</a:t>
            </a:r>
            <a:r>
              <a:rPr lang="en-US" b="0"/>
              <a:t>, </a:t>
            </a:r>
            <a:r>
              <a:rPr lang="en-US" b="0" err="1"/>
              <a:t>consectetur</a:t>
            </a:r>
            <a:r>
              <a:rPr lang="en-US" b="0"/>
              <a:t> </a:t>
            </a:r>
            <a:r>
              <a:rPr lang="en-US" b="0" err="1"/>
              <a:t>adipiscing</a:t>
            </a:r>
            <a:r>
              <a:rPr lang="en-US" b="0"/>
              <a:t> </a:t>
            </a:r>
            <a:r>
              <a:rPr lang="en-US" b="0" err="1"/>
              <a:t>elit</a:t>
            </a:r>
            <a:r>
              <a:rPr lang="en-US" b="0"/>
              <a:t>, sed do </a:t>
            </a:r>
            <a:r>
              <a:rPr lang="en-US" b="0" err="1"/>
              <a:t>eiusmod</a:t>
            </a:r>
            <a:r>
              <a:rPr lang="en-US" b="0"/>
              <a:t> </a:t>
            </a:r>
            <a:r>
              <a:rPr lang="en-US" b="0" err="1"/>
              <a:t>tempor</a:t>
            </a:r>
            <a:r>
              <a:rPr lang="en-US" b="0"/>
              <a:t>.</a:t>
            </a:r>
            <a:endParaRPr lang="en-US"/>
          </a:p>
        </p:txBody>
      </p:sp>
    </p:spTree>
    <p:extLst>
      <p:ext uri="{BB962C8B-B14F-4D97-AF65-F5344CB8AC3E}">
        <p14:creationId xmlns:p14="http://schemas.microsoft.com/office/powerpoint/2010/main" val="3237478902"/>
      </p:ext>
    </p:extLst>
  </p:cSld>
  <p:clrMapOvr>
    <a:masterClrMapping/>
  </p:clrMapOvr>
  <p:extLst>
    <p:ext uri="{DCECCB84-F9BA-43D5-87BE-67443E8EF086}">
      <p15:sldGuideLst xmlns:p15="http://schemas.microsoft.com/office/powerpoint/2012/main">
        <p15:guide id="3" orient="horz" pos="1512">
          <p15:clr>
            <a:srgbClr val="FBAE40"/>
          </p15:clr>
        </p15:guide>
        <p15:guide id="4" pos="3840">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userDrawn="1">
  <p:cSld name="2_Thank you - A">
    <p:spTree>
      <p:nvGrpSpPr>
        <p:cNvPr id="1" name=""/>
        <p:cNvGrpSpPr/>
        <p:nvPr/>
      </p:nvGrpSpPr>
      <p:grpSpPr>
        <a:xfrm>
          <a:off x="0" y="0"/>
          <a:ext cx="0" cy="0"/>
          <a:chOff x="0" y="0"/>
          <a:chExt cx="0" cy="0"/>
        </a:xfrm>
      </p:grpSpPr>
      <p:pic>
        <p:nvPicPr>
          <p:cNvPr id="3" name="Picture 2" descr="A colorful fan shaped fan&#10;&#10;AI-generated content may be incorrect.">
            <a:extLst>
              <a:ext uri="{FF2B5EF4-FFF2-40B4-BE49-F238E27FC236}">
                <a16:creationId xmlns:a16="http://schemas.microsoft.com/office/drawing/2014/main" id="{4D36940E-3C2D-8398-5729-CAA98A595442}"/>
              </a:ext>
            </a:extLst>
          </p:cNvPr>
          <p:cNvPicPr>
            <a:picLocks noChangeAspect="1"/>
          </p:cNvPicPr>
          <p:nvPr userDrawn="1"/>
        </p:nvPicPr>
        <p:blipFill>
          <a:blip r:embed="rId2"/>
          <a:srcRect l="6427" b="6427"/>
          <a:stretch>
            <a:fillRect/>
          </a:stretch>
        </p:blipFill>
        <p:spPr>
          <a:xfrm>
            <a:off x="0" y="-1"/>
            <a:ext cx="12192000" cy="6858001"/>
          </a:xfrm>
          <a:prstGeom prst="rect">
            <a:avLst/>
          </a:prstGeom>
        </p:spPr>
      </p:pic>
      <p:sp>
        <p:nvSpPr>
          <p:cNvPr id="5" name="TextBox 4">
            <a:extLst>
              <a:ext uri="{FF2B5EF4-FFF2-40B4-BE49-F238E27FC236}">
                <a16:creationId xmlns:a16="http://schemas.microsoft.com/office/drawing/2014/main" id="{45FEEC36-2E01-8A47-9B77-E2FB152F5887}"/>
              </a:ext>
            </a:extLst>
          </p:cNvPr>
          <p:cNvSpPr txBox="1"/>
          <p:nvPr userDrawn="1"/>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bg1"/>
                </a:solidFill>
                <a:cs typeface="Arial" panose="020B0604020202020204" pitchFamily="34" charset="0"/>
              </a:rPr>
              <a:t>Copyright © </a:t>
            </a:r>
            <a:fld id="{38EE0064-B099-0C4E-88EE-2AD5687BA263}" type="datetimeyyyy">
              <a:rPr lang="en-US" sz="800" smtClean="0">
                <a:solidFill>
                  <a:schemeClr val="bg1"/>
                </a:solidFill>
                <a:cs typeface="Arial" panose="020B0604020202020204" pitchFamily="34" charset="0"/>
              </a:rPr>
              <a:t>2026</a:t>
            </a:fld>
            <a:r>
              <a:rPr lang="en-US" sz="800">
                <a:solidFill>
                  <a:schemeClr val="bg1"/>
                </a:solidFill>
                <a:cs typeface="Arial" panose="020B0604020202020204" pitchFamily="34" charset="0"/>
              </a:rPr>
              <a:t> Ivanti. All rights reserved.</a:t>
            </a:r>
          </a:p>
        </p:txBody>
      </p:sp>
      <p:pic>
        <p:nvPicPr>
          <p:cNvPr id="6" name="Graphic 5">
            <a:extLst>
              <a:ext uri="{FF2B5EF4-FFF2-40B4-BE49-F238E27FC236}">
                <a16:creationId xmlns:a16="http://schemas.microsoft.com/office/drawing/2014/main" id="{C5AEE36F-D52B-AF4C-B781-1CAF0D757733}"/>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4275" y="5253696"/>
            <a:ext cx="1350602" cy="473546"/>
          </a:xfrm>
          <a:prstGeom prst="rect">
            <a:avLst/>
          </a:prstGeom>
        </p:spPr>
      </p:pic>
      <p:sp>
        <p:nvSpPr>
          <p:cNvPr id="7" name="Text Placeholder 3">
            <a:extLst>
              <a:ext uri="{FF2B5EF4-FFF2-40B4-BE49-F238E27FC236}">
                <a16:creationId xmlns:a16="http://schemas.microsoft.com/office/drawing/2014/main" id="{A833F8B6-7F9B-C643-A597-EB328E7AAEE1}"/>
              </a:ext>
            </a:extLst>
          </p:cNvPr>
          <p:cNvSpPr>
            <a:spLocks noGrp="1"/>
          </p:cNvSpPr>
          <p:nvPr>
            <p:ph type="body" sz="quarter" idx="10" hasCustomPrompt="1"/>
          </p:nvPr>
        </p:nvSpPr>
        <p:spPr>
          <a:xfrm>
            <a:off x="627888" y="2916936"/>
            <a:ext cx="5486400" cy="923925"/>
          </a:xfrm>
        </p:spPr>
        <p:txBody>
          <a:bodyPr>
            <a:noAutofit/>
          </a:bodyPr>
          <a:lstStyle>
            <a:lvl1pPr>
              <a:defRPr sz="6000">
                <a:solidFill>
                  <a:schemeClr val="bg1"/>
                </a:solidFill>
              </a:defRPr>
            </a:lvl1pPr>
            <a:lvl2pPr>
              <a:defRPr sz="6000"/>
            </a:lvl2pPr>
            <a:lvl3pPr>
              <a:defRPr sz="6000"/>
            </a:lvl3pPr>
            <a:lvl4pPr>
              <a:defRPr sz="6000"/>
            </a:lvl4pPr>
            <a:lvl5pPr>
              <a:defRPr sz="6000"/>
            </a:lvl5pPr>
          </a:lstStyle>
          <a:p>
            <a:pPr lvl="0"/>
            <a:r>
              <a:rPr lang="en-US"/>
              <a:t>Thank you</a:t>
            </a:r>
          </a:p>
        </p:txBody>
      </p:sp>
      <p:sp>
        <p:nvSpPr>
          <p:cNvPr id="8" name="TextBox 7">
            <a:extLst>
              <a:ext uri="{FF2B5EF4-FFF2-40B4-BE49-F238E27FC236}">
                <a16:creationId xmlns:a16="http://schemas.microsoft.com/office/drawing/2014/main" id="{2E4A53FA-2D99-4A44-A45F-031E62EF1309}"/>
              </a:ext>
            </a:extLst>
          </p:cNvPr>
          <p:cNvSpPr txBox="1"/>
          <p:nvPr userDrawn="1"/>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bg1"/>
                </a:solidFill>
              </a:rPr>
              <a:pPr algn="r"/>
              <a:t>‹#›</a:t>
            </a:fld>
            <a:endParaRPr lang="en-US" sz="800">
              <a:solidFill>
                <a:schemeClr val="bg1"/>
              </a:solidFill>
            </a:endParaRPr>
          </a:p>
        </p:txBody>
      </p:sp>
    </p:spTree>
    <p:extLst>
      <p:ext uri="{BB962C8B-B14F-4D97-AF65-F5344CB8AC3E}">
        <p14:creationId xmlns:p14="http://schemas.microsoft.com/office/powerpoint/2010/main" val="220196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nk Header">
    <p:spTree>
      <p:nvGrpSpPr>
        <p:cNvPr id="1" name=""/>
        <p:cNvGrpSpPr/>
        <p:nvPr/>
      </p:nvGrpSpPr>
      <p:grpSpPr>
        <a:xfrm>
          <a:off x="0" y="0"/>
          <a:ext cx="0" cy="0"/>
          <a:chOff x="0" y="0"/>
          <a:chExt cx="0" cy="0"/>
        </a:xfrm>
      </p:grpSpPr>
      <p:sp>
        <p:nvSpPr>
          <p:cNvPr id="11" name="Title 2">
            <a:extLst>
              <a:ext uri="{FF2B5EF4-FFF2-40B4-BE49-F238E27FC236}">
                <a16:creationId xmlns:a16="http://schemas.microsoft.com/office/drawing/2014/main" id="{422AB769-2636-6AB0-D7E6-CFF4736F80B9}"/>
              </a:ext>
            </a:extLst>
          </p:cNvPr>
          <p:cNvSpPr>
            <a:spLocks noGrp="1"/>
          </p:cNvSpPr>
          <p:nvPr>
            <p:ph type="title" hasCustomPrompt="1"/>
          </p:nvPr>
        </p:nvSpPr>
        <p:spPr>
          <a:xfrm>
            <a:off x="612962" y="539496"/>
            <a:ext cx="10984992" cy="562442"/>
          </a:xfrm>
          <a:prstGeom prst="rect">
            <a:avLst/>
          </a:prstGeom>
        </p:spPr>
        <p:txBody>
          <a:bodyPr lIns="0" tIns="0" bIns="0" anchor="ctr" anchorCtr="0">
            <a:normAutofit/>
          </a:bodyPr>
          <a:lstStyle>
            <a:lvl1pPr>
              <a:lnSpc>
                <a:spcPct val="100000"/>
              </a:lnSpc>
              <a:defRPr sz="3200"/>
            </a:lvl1pPr>
          </a:lstStyle>
          <a:p>
            <a:r>
              <a:rPr lang="en-US"/>
              <a:t>Blank Header</a:t>
            </a:r>
          </a:p>
        </p:txBody>
      </p:sp>
      <p:pic>
        <p:nvPicPr>
          <p:cNvPr id="3" name="Picture 2">
            <a:extLst>
              <a:ext uri="{FF2B5EF4-FFF2-40B4-BE49-F238E27FC236}">
                <a16:creationId xmlns:a16="http://schemas.microsoft.com/office/drawing/2014/main" id="{FEEBC82F-336A-7EAF-157B-ACA6C04D8297}"/>
              </a:ext>
            </a:extLst>
          </p:cNvPr>
          <p:cNvPicPr>
            <a:picLocks noChangeAspect="1"/>
          </p:cNvPicPr>
          <p:nvPr/>
        </p:nvPicPr>
        <p:blipFill>
          <a:blip r:embed="rId2"/>
          <a:stretch>
            <a:fillRect/>
          </a:stretch>
        </p:blipFill>
        <p:spPr>
          <a:xfrm>
            <a:off x="0" y="345717"/>
            <a:ext cx="94165" cy="912138"/>
          </a:xfrm>
          <a:prstGeom prst="rect">
            <a:avLst/>
          </a:prstGeom>
        </p:spPr>
      </p:pic>
      <p:pic>
        <p:nvPicPr>
          <p:cNvPr id="2" name="Picture 1">
            <a:extLst>
              <a:ext uri="{FF2B5EF4-FFF2-40B4-BE49-F238E27FC236}">
                <a16:creationId xmlns:a16="http://schemas.microsoft.com/office/drawing/2014/main" id="{72BE3D94-372E-4FB2-C9B6-790F4E25473C}"/>
              </a:ext>
            </a:extLst>
          </p:cNvPr>
          <p:cNvPicPr>
            <a:picLocks noChangeAspect="1"/>
          </p:cNvPicPr>
          <p:nvPr userDrawn="1"/>
        </p:nvPicPr>
        <p:blipFill>
          <a:blip r:embed="rId2"/>
          <a:stretch>
            <a:fillRect/>
          </a:stretch>
        </p:blipFill>
        <p:spPr>
          <a:xfrm>
            <a:off x="0" y="345717"/>
            <a:ext cx="94165" cy="912138"/>
          </a:xfrm>
          <a:prstGeom prst="rect">
            <a:avLst/>
          </a:prstGeom>
        </p:spPr>
      </p:pic>
    </p:spTree>
    <p:extLst>
      <p:ext uri="{BB962C8B-B14F-4D97-AF65-F5344CB8AC3E}">
        <p14:creationId xmlns:p14="http://schemas.microsoft.com/office/powerpoint/2010/main" val="1167402232"/>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Disclaimer">
    <p:bg>
      <p:bgPr>
        <a:solidFill>
          <a:schemeClr val="bg1">
            <a:lumMod val="95000"/>
          </a:schemeClr>
        </a:solidFill>
        <a:effectLst/>
      </p:bgPr>
    </p:bg>
    <p:spTree>
      <p:nvGrpSpPr>
        <p:cNvPr id="1" name=""/>
        <p:cNvGrpSpPr/>
        <p:nvPr/>
      </p:nvGrpSpPr>
      <p:grpSpPr>
        <a:xfrm>
          <a:off x="0" y="0"/>
          <a:ext cx="0" cy="0"/>
          <a:chOff x="0" y="0"/>
          <a:chExt cx="0" cy="0"/>
        </a:xfrm>
      </p:grpSpPr>
      <p:sp>
        <p:nvSpPr>
          <p:cNvPr id="46" name="Title 27">
            <a:extLst>
              <a:ext uri="{FF2B5EF4-FFF2-40B4-BE49-F238E27FC236}">
                <a16:creationId xmlns:a16="http://schemas.microsoft.com/office/drawing/2014/main" id="{2AF5DF81-98BA-1B5C-F25A-39E048E9D5B8}"/>
              </a:ext>
            </a:extLst>
          </p:cNvPr>
          <p:cNvSpPr>
            <a:spLocks noGrp="1"/>
          </p:cNvSpPr>
          <p:nvPr>
            <p:ph type="title" hasCustomPrompt="1"/>
          </p:nvPr>
        </p:nvSpPr>
        <p:spPr>
          <a:xfrm>
            <a:off x="1854437" y="369873"/>
            <a:ext cx="8582826" cy="879033"/>
          </a:xfrm>
          <a:prstGeom prst="rect">
            <a:avLst/>
          </a:prstGeom>
          <a:noFill/>
        </p:spPr>
        <p:txBody>
          <a:bodyPr lIns="0" rIns="0" anchor="ctr"/>
          <a:lstStyle>
            <a:lvl1pPr algn="ctr">
              <a:defRPr/>
            </a:lvl1pPr>
          </a:lstStyle>
          <a:p>
            <a:pPr algn="ctr"/>
            <a:r>
              <a:rPr lang="en-US"/>
              <a:t>Confidentiality Notice</a:t>
            </a:r>
          </a:p>
        </p:txBody>
      </p:sp>
      <p:sp>
        <p:nvSpPr>
          <p:cNvPr id="47" name="TextBox 46">
            <a:extLst>
              <a:ext uri="{FF2B5EF4-FFF2-40B4-BE49-F238E27FC236}">
                <a16:creationId xmlns:a16="http://schemas.microsoft.com/office/drawing/2014/main" id="{0D71D350-02C4-0BBE-C103-3E6A0724FEEB}"/>
              </a:ext>
            </a:extLst>
          </p:cNvPr>
          <p:cNvSpPr txBox="1"/>
          <p:nvPr userDrawn="1"/>
        </p:nvSpPr>
        <p:spPr>
          <a:xfrm>
            <a:off x="1754737" y="1518817"/>
            <a:ext cx="8682526" cy="2246769"/>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By receiving this presentation (whether in tangible or digital form or through visual or auditory means), recipient acknowledges and agrees that: (a) recipient will not copy, reproduce, transmit, divulge, or distribute the presentation or its contents, in whole or in part, to any third party without the express written consent of Ivanti; (b) recipient will treat and protect the presentation and its contents as "Confidential Information" under its Nondisclosure Agreement (NDA) with Ivanti; (c) if recipient has not entered into an NDA with Ivanti, they unconditionally agree that by receiving this presentation they will treat and protect this presentation and its contents in accordance with the foregoing restrictions and in any event with no less care than afforded to its own confidential information; and (d) recipient’s failure to comply with the foregoing obligations of confidentiality could result in substantial harm to Ivanti and may be cause for legal action. If recipient does not agree to the above, they may not participate in receipt of the presentation.</a:t>
            </a:r>
            <a:endParaRPr kumimoji="0" lang="en-US" sz="1400" b="0" i="0" u="none" strike="noStrike" kern="1200" cap="none" spc="0" normalizeH="0" baseline="0" noProof="0">
              <a:ln>
                <a:noFill/>
              </a:ln>
              <a:solidFill>
                <a:srgbClr val="000000"/>
              </a:solidFill>
              <a:effectLst/>
              <a:uLnTx/>
              <a:uFillTx/>
              <a:latin typeface="Arial" panose="020B0604020202020204"/>
              <a:ea typeface="+mn-ea"/>
              <a:cs typeface="Arial"/>
            </a:endParaRPr>
          </a:p>
        </p:txBody>
      </p:sp>
      <p:grpSp>
        <p:nvGrpSpPr>
          <p:cNvPr id="48" name="Group 47">
            <a:extLst>
              <a:ext uri="{FF2B5EF4-FFF2-40B4-BE49-F238E27FC236}">
                <a16:creationId xmlns:a16="http://schemas.microsoft.com/office/drawing/2014/main" id="{675E2796-BCFC-C4F1-413C-8C57CC71B866}"/>
              </a:ext>
            </a:extLst>
          </p:cNvPr>
          <p:cNvGrpSpPr/>
          <p:nvPr userDrawn="1"/>
        </p:nvGrpSpPr>
        <p:grpSpPr>
          <a:xfrm>
            <a:off x="1854437" y="4046124"/>
            <a:ext cx="8582826" cy="1696650"/>
            <a:chOff x="1536569" y="3815101"/>
            <a:chExt cx="9162854" cy="1696650"/>
          </a:xfrm>
        </p:grpSpPr>
        <p:sp>
          <p:nvSpPr>
            <p:cNvPr id="49" name="Rounded Rectangle 48">
              <a:extLst>
                <a:ext uri="{FF2B5EF4-FFF2-40B4-BE49-F238E27FC236}">
                  <a16:creationId xmlns:a16="http://schemas.microsoft.com/office/drawing/2014/main" id="{274A2BBB-7E65-6788-19D0-9F217ED68466}"/>
                </a:ext>
              </a:extLst>
            </p:cNvPr>
            <p:cNvSpPr/>
            <p:nvPr/>
          </p:nvSpPr>
          <p:spPr>
            <a:xfrm>
              <a:off x="1536569" y="3815101"/>
              <a:ext cx="9162854" cy="1696650"/>
            </a:xfrm>
            <a:prstGeom prst="roundRect">
              <a:avLst>
                <a:gd name="adj" fmla="val 5773"/>
              </a:avLst>
            </a:prstGeom>
            <a:solidFill>
              <a:schemeClr val="bg1"/>
            </a:solidFill>
            <a:ln>
              <a:noFill/>
            </a:ln>
            <a:effectLst>
              <a:outerShdw blurRad="2413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9170" eaLnBrk="0" fontAlgn="base" hangingPunct="0">
                <a:spcBef>
                  <a:spcPct val="0"/>
                </a:spcBef>
                <a:spcAft>
                  <a:spcPct val="0"/>
                </a:spcAft>
                <a:defRPr/>
              </a:pPr>
              <a:endParaRPr lang="en-US">
                <a:solidFill>
                  <a:schemeClr val="tx1"/>
                </a:solidFill>
                <a:latin typeface="Arial" panose="020B0604020202020204"/>
              </a:endParaRPr>
            </a:p>
          </p:txBody>
        </p:sp>
        <p:sp>
          <p:nvSpPr>
            <p:cNvPr id="50" name="Rectangle 49">
              <a:extLst>
                <a:ext uri="{FF2B5EF4-FFF2-40B4-BE49-F238E27FC236}">
                  <a16:creationId xmlns:a16="http://schemas.microsoft.com/office/drawing/2014/main" id="{4CC580DC-2C69-D8E8-6EF5-E653DC466DAB}"/>
                </a:ext>
              </a:extLst>
            </p:cNvPr>
            <p:cNvSpPr/>
            <p:nvPr/>
          </p:nvSpPr>
          <p:spPr>
            <a:xfrm>
              <a:off x="1855582" y="4085012"/>
              <a:ext cx="1544012" cy="415498"/>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Disclaimer</a:t>
              </a:r>
            </a:p>
          </p:txBody>
        </p:sp>
        <p:sp>
          <p:nvSpPr>
            <p:cNvPr id="62" name="Text Placeholder 4">
              <a:extLst>
                <a:ext uri="{FF2B5EF4-FFF2-40B4-BE49-F238E27FC236}">
                  <a16:creationId xmlns:a16="http://schemas.microsoft.com/office/drawing/2014/main" id="{EBDDE1B6-DFF2-8DF4-6759-C50B43D7AC28}"/>
                </a:ext>
              </a:extLst>
            </p:cNvPr>
            <p:cNvSpPr txBox="1">
              <a:spLocks/>
            </p:cNvSpPr>
            <p:nvPr/>
          </p:nvSpPr>
          <p:spPr>
            <a:xfrm>
              <a:off x="1855582" y="4505283"/>
              <a:ext cx="8319523" cy="523220"/>
            </a:xfrm>
            <a:prstGeom prst="rect">
              <a:avLst/>
            </a:prstGeom>
            <a:noFill/>
          </p:spPr>
          <p:txBody>
            <a:bodyPr wrap="square" lIns="91440" tIns="45720" rIns="91440" bIns="45720" rtlCol="0" anchor="t">
              <a:spAutoFit/>
            </a:bodyPr>
            <a:lstStyle>
              <a:defPPr>
                <a:defRPr lang="en-US"/>
              </a:defPPr>
              <a:lvl1pPr marR="0" lvl="0" indent="0" algn="just" fontAlgn="auto">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LnTx/>
                  <a:uFillTx/>
                  <a:latin typeface="Arial" panose="020B0604020202020204"/>
                </a:defRPr>
              </a:lvl1pPr>
              <a:lvl2pPr marL="342900" indent="-166688" algn="l" defTabSz="914400" rtl="0" eaLnBrk="1" latinLnBrk="0" hangingPunct="1">
                <a:lnSpc>
                  <a:spcPct val="90000"/>
                </a:lnSpc>
                <a:spcBef>
                  <a:spcPts val="500"/>
                </a:spcBef>
                <a:buFont typeface="Arial" panose="020B0604020202020204" pitchFamily="34" charset="0"/>
                <a:buChar char="•"/>
                <a:tabLst/>
                <a:defRPr sz="2000" b="0" i="0" kern="1200">
                  <a:solidFill>
                    <a:schemeClr val="tx1"/>
                  </a:solidFill>
                  <a:latin typeface="Arial" panose="020B0604020202020204" pitchFamily="34" charset="0"/>
                  <a:ea typeface="+mn-ea"/>
                  <a:cs typeface="Arial" panose="020B0604020202020204" pitchFamily="34" charset="0"/>
                </a:defRPr>
              </a:lvl2pPr>
              <a:lvl3pPr marL="342900" indent="-166688" algn="l" defTabSz="914400" rtl="0" eaLnBrk="1" latinLnBrk="0" hangingPunct="1">
                <a:lnSpc>
                  <a:spcPct val="90000"/>
                </a:lnSpc>
                <a:spcBef>
                  <a:spcPts val="500"/>
                </a:spcBef>
                <a:buFont typeface="Arial" panose="020B0604020202020204" pitchFamily="34" charset="0"/>
                <a:buChar char="•"/>
                <a:tabLst/>
                <a:defRPr sz="2000" b="0" i="0" kern="1200">
                  <a:solidFill>
                    <a:schemeClr val="tx1"/>
                  </a:solidFill>
                  <a:latin typeface="Arial" panose="020B0604020202020204" pitchFamily="34" charset="0"/>
                  <a:ea typeface="+mn-ea"/>
                  <a:cs typeface="Arial" panose="020B0604020202020204" pitchFamily="34" charset="0"/>
                </a:defRPr>
              </a:lvl3pPr>
              <a:lvl4pPr marL="342900" indent="-166688" algn="l" defTabSz="914400" rtl="0" eaLnBrk="1" latinLnBrk="0" hangingPunct="1">
                <a:lnSpc>
                  <a:spcPct val="90000"/>
                </a:lnSpc>
                <a:spcBef>
                  <a:spcPts val="500"/>
                </a:spcBef>
                <a:buFont typeface="Arial" panose="020B0604020202020204" pitchFamily="34" charset="0"/>
                <a:buChar char="•"/>
                <a:tabLst/>
                <a:defRPr sz="2000" b="0" i="0" kern="1200">
                  <a:solidFill>
                    <a:schemeClr val="tx1"/>
                  </a:solidFill>
                  <a:latin typeface="Arial" panose="020B0604020202020204" pitchFamily="34" charset="0"/>
                  <a:ea typeface="+mn-ea"/>
                  <a:cs typeface="Arial" panose="020B0604020202020204" pitchFamily="34" charset="0"/>
                </a:defRPr>
              </a:lvl4pPr>
              <a:lvl5pPr marL="342900" indent="-166688" algn="l" defTabSz="914400" rtl="0" eaLnBrk="1" latinLnBrk="0" hangingPunct="1">
                <a:lnSpc>
                  <a:spcPct val="90000"/>
                </a:lnSpc>
                <a:spcBef>
                  <a:spcPts val="500"/>
                </a:spcBef>
                <a:buFont typeface="Arial" panose="020B0604020202020204" pitchFamily="34" charset="0"/>
                <a:buChar char="•"/>
                <a:tabLst/>
                <a:defRPr sz="20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effectLst/>
                  <a:uLnTx/>
                  <a:uFillTx/>
                  <a:latin typeface="Arial" panose="020B0604020202020204"/>
                  <a:ea typeface="+mn-ea"/>
                  <a:cs typeface="+mn-cs"/>
                </a:rPr>
                <a:t>The information presented in this presentation is for information purposes only and is not a commitment, promise, or legal obligation to deliver any material, code, or functionality and should not be relied upon in making a purchasing decision. </a:t>
              </a:r>
            </a:p>
          </p:txBody>
        </p:sp>
      </p:grpSp>
      <p:sp>
        <p:nvSpPr>
          <p:cNvPr id="2" name="Rectangle 1">
            <a:extLst>
              <a:ext uri="{FF2B5EF4-FFF2-40B4-BE49-F238E27FC236}">
                <a16:creationId xmlns:a16="http://schemas.microsoft.com/office/drawing/2014/main" id="{FA8FFD92-B43C-F708-1FF3-C531BE5AE468}"/>
              </a:ext>
            </a:extLst>
          </p:cNvPr>
          <p:cNvSpPr/>
          <p:nvPr userDrawn="1"/>
        </p:nvSpPr>
        <p:spPr>
          <a:xfrm>
            <a:off x="0" y="292690"/>
            <a:ext cx="144049" cy="103339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78763570"/>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userDrawn="1">
  <p:cSld name="1_Blank - Nothin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892476"/>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Cover imag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C01F22D-DAE1-AA68-ABE8-F6B8D783CCCB}"/>
              </a:ext>
            </a:extLst>
          </p:cNvPr>
          <p:cNvPicPr>
            <a:picLocks noChangeAspect="1"/>
          </p:cNvPicPr>
          <p:nvPr userDrawn="1"/>
        </p:nvPicPr>
        <p:blipFill>
          <a:blip r:embed="rId2">
            <a:extLst>
              <a:ext uri="{28A0092B-C50C-407E-A947-70E740481C1C}">
                <a14:useLocalDpi xmlns:a14="http://schemas.microsoft.com/office/drawing/2010/main" val="0"/>
              </a:ext>
            </a:extLst>
          </a:blip>
          <a:srcRect l="1976" r="1976"/>
          <a:stretch/>
        </p:blipFill>
        <p:spPr>
          <a:xfrm>
            <a:off x="-125046" y="-73232"/>
            <a:ext cx="12588301" cy="7372270"/>
          </a:xfrm>
          <a:prstGeom prst="rect">
            <a:avLst/>
          </a:prstGeom>
        </p:spPr>
      </p:pic>
    </p:spTree>
    <p:extLst>
      <p:ext uri="{BB962C8B-B14F-4D97-AF65-F5344CB8AC3E}">
        <p14:creationId xmlns:p14="http://schemas.microsoft.com/office/powerpoint/2010/main" val="1885347962"/>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b="1" i="0">
                <a:latin typeface="Inter" panose="020B0502030000000004" pitchFamily="34" charset="0"/>
              </a:defRPr>
            </a:lvl1pPr>
          </a:lstStyle>
          <a:p>
            <a:fld id="{1D8BD707-D9CF-40AE-B4C6-C98DA3205C09}" type="datetimeFigureOut">
              <a:rPr lang="en-US" smtClean="0"/>
              <a:pPr/>
              <a:t>1/28/26</a:t>
            </a:fld>
            <a:endParaRPr lang="en-US"/>
          </a:p>
        </p:txBody>
      </p:sp>
      <p:sp>
        <p:nvSpPr>
          <p:cNvPr id="3" name="Footer Placeholder 2"/>
          <p:cNvSpPr>
            <a:spLocks noGrp="1"/>
          </p:cNvSpPr>
          <p:nvPr>
            <p:ph type="ftr" sz="quarter" idx="11"/>
          </p:nvPr>
        </p:nvSpPr>
        <p:spPr/>
        <p:txBody>
          <a:bodyPr/>
          <a:lstStyle>
            <a:lvl1pPr>
              <a:defRPr b="1" i="0">
                <a:latin typeface="Inter" panose="020B0502030000000004" pitchFamily="34" charset="0"/>
              </a:defRPr>
            </a:lvl1pPr>
          </a:lstStyle>
          <a:p>
            <a:endParaRPr lang="en-US"/>
          </a:p>
        </p:txBody>
      </p:sp>
      <p:sp>
        <p:nvSpPr>
          <p:cNvPr id="4" name="Slide Number Placeholder 3"/>
          <p:cNvSpPr>
            <a:spLocks noGrp="1"/>
          </p:cNvSpPr>
          <p:nvPr>
            <p:ph type="sldNum" sz="quarter" idx="12"/>
          </p:nvPr>
        </p:nvSpPr>
        <p:spPr/>
        <p:txBody>
          <a:bodyPr/>
          <a:lstStyle>
            <a:lvl1pPr>
              <a:defRPr b="1" i="0">
                <a:latin typeface="Inter" panose="020B0502030000000004" pitchFamily="34" charset="0"/>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34937250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userDrawn="1">
  <p:cSld name="ivanti.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4298698"/>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Header-Internal">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3D9215BB-A3EE-2D10-27F6-73563D9FC5E9}"/>
              </a:ext>
            </a:extLst>
          </p:cNvPr>
          <p:cNvSpPr/>
          <p:nvPr/>
        </p:nvSpPr>
        <p:spPr>
          <a:xfrm>
            <a:off x="8357317" y="6377262"/>
            <a:ext cx="2605314" cy="284795"/>
          </a:xfrm>
          <a:prstGeom prst="roundRect">
            <a:avLst/>
          </a:prstGeom>
          <a:solidFill>
            <a:srgbClr val="BFB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b="1"/>
              <a:t>INTERNAL USE ONLY </a:t>
            </a:r>
            <a:r>
              <a:rPr lang="en-US" sz="800" b="0"/>
              <a:t>- DO NOT DISTRIBUTE</a:t>
            </a:r>
          </a:p>
        </p:txBody>
      </p:sp>
      <p:sp>
        <p:nvSpPr>
          <p:cNvPr id="7" name="Title 2">
            <a:extLst>
              <a:ext uri="{FF2B5EF4-FFF2-40B4-BE49-F238E27FC236}">
                <a16:creationId xmlns:a16="http://schemas.microsoft.com/office/drawing/2014/main" id="{D323B337-A4E2-220E-8E42-8B1E517C4B2A}"/>
              </a:ext>
            </a:extLst>
          </p:cNvPr>
          <p:cNvSpPr>
            <a:spLocks noGrp="1"/>
          </p:cNvSpPr>
          <p:nvPr>
            <p:ph type="title" hasCustomPrompt="1"/>
          </p:nvPr>
        </p:nvSpPr>
        <p:spPr>
          <a:xfrm>
            <a:off x="612962" y="539496"/>
            <a:ext cx="10984992" cy="562442"/>
          </a:xfrm>
          <a:prstGeom prst="rect">
            <a:avLst/>
          </a:prstGeom>
        </p:spPr>
        <p:txBody>
          <a:bodyPr lIns="0" tIns="0" bIns="0" anchor="ctr" anchorCtr="0">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191495095"/>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1818DA61-5CAF-A403-E971-BC0FEC329110}"/>
              </a:ext>
            </a:extLst>
          </p:cNvPr>
          <p:cNvSpPr>
            <a:spLocks noGrp="1"/>
          </p:cNvSpPr>
          <p:nvPr>
            <p:ph type="tbl" sz="quarter" idx="10"/>
          </p:nvPr>
        </p:nvSpPr>
        <p:spPr>
          <a:xfrm>
            <a:off x="609600" y="1511929"/>
            <a:ext cx="10972800" cy="4671384"/>
          </a:xfrm>
        </p:spPr>
        <p:txBody>
          <a:bodyPr anchor="ctr"/>
          <a:lstStyle>
            <a:lvl1pPr algn="ctr">
              <a:defRPr>
                <a:solidFill>
                  <a:schemeClr val="accent4"/>
                </a:solidFill>
              </a:defRPr>
            </a:lvl1pPr>
          </a:lstStyle>
          <a:p>
            <a:r>
              <a:rPr lang="en-US"/>
              <a:t>Click icon to add table</a:t>
            </a:r>
          </a:p>
        </p:txBody>
      </p:sp>
      <p:sp>
        <p:nvSpPr>
          <p:cNvPr id="5" name="Title 2">
            <a:extLst>
              <a:ext uri="{FF2B5EF4-FFF2-40B4-BE49-F238E27FC236}">
                <a16:creationId xmlns:a16="http://schemas.microsoft.com/office/drawing/2014/main" id="{DFDA2984-ED4C-EDD7-8F89-213EB0AB22E2}"/>
              </a:ext>
            </a:extLst>
          </p:cNvPr>
          <p:cNvSpPr>
            <a:spLocks noGrp="1"/>
          </p:cNvSpPr>
          <p:nvPr>
            <p:ph type="title" hasCustomPrompt="1"/>
          </p:nvPr>
        </p:nvSpPr>
        <p:spPr>
          <a:xfrm>
            <a:off x="612962" y="538515"/>
            <a:ext cx="10984992" cy="562442"/>
          </a:xfrm>
          <a:prstGeom prst="rect">
            <a:avLst/>
          </a:prstGeom>
        </p:spPr>
        <p:txBody>
          <a:bodyPr lIns="0" tIns="0" bIns="0" anchor="ctr">
            <a:normAutofit/>
          </a:bodyPr>
          <a:lstStyle>
            <a:lvl1pPr>
              <a:lnSpc>
                <a:spcPct val="100000"/>
              </a:lnSpc>
              <a:defRPr sz="3200"/>
            </a:lvl1pPr>
          </a:lstStyle>
          <a:p>
            <a:r>
              <a:rPr lang="en-US"/>
              <a:t>Blank Header</a:t>
            </a:r>
          </a:p>
        </p:txBody>
      </p:sp>
    </p:spTree>
    <p:extLst>
      <p:ext uri="{BB962C8B-B14F-4D97-AF65-F5344CB8AC3E}">
        <p14:creationId xmlns:p14="http://schemas.microsoft.com/office/powerpoint/2010/main" val="211508272"/>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image" Target="../media/image1.png"/><Relationship Id="rId7" Type="http://schemas.openxmlformats.org/officeDocument/2006/relationships/slideLayout" Target="../slideLayouts/slideLayout7.xml"/><Relationship Id="rId71"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7A0183C-DF9E-A94E-97C0-065F2FD8A772}"/>
              </a:ext>
            </a:extLst>
          </p:cNvPr>
          <p:cNvSpPr>
            <a:spLocks noGrp="1"/>
          </p:cNvSpPr>
          <p:nvPr>
            <p:ph type="body" idx="1"/>
          </p:nvPr>
        </p:nvSpPr>
        <p:spPr>
          <a:xfrm>
            <a:off x="622883" y="1257855"/>
            <a:ext cx="10959517" cy="4854692"/>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5"/>
            <a:r>
              <a:rPr lang="en-US"/>
              <a:t>Third level</a:t>
            </a:r>
          </a:p>
          <a:p>
            <a:pPr lvl="5"/>
            <a:r>
              <a:rPr lang="en-US"/>
              <a:t>Fourth level</a:t>
            </a:r>
          </a:p>
          <a:p>
            <a:pPr lvl="6"/>
            <a:r>
              <a:rPr lang="en-US"/>
              <a:t>Fifth</a:t>
            </a:r>
          </a:p>
          <a:p>
            <a:pPr lvl="6"/>
            <a:r>
              <a:rPr lang="en-US"/>
              <a:t>Sixth</a:t>
            </a:r>
          </a:p>
          <a:p>
            <a:pPr lvl="7"/>
            <a:r>
              <a:rPr lang="en-US"/>
              <a:t>Seventh</a:t>
            </a:r>
          </a:p>
          <a:p>
            <a:pPr lvl="7"/>
            <a:r>
              <a:rPr lang="en-US"/>
              <a:t>Eight</a:t>
            </a:r>
          </a:p>
        </p:txBody>
      </p:sp>
      <p:pic>
        <p:nvPicPr>
          <p:cNvPr id="5" name="Picture 4">
            <a:extLst>
              <a:ext uri="{FF2B5EF4-FFF2-40B4-BE49-F238E27FC236}">
                <a16:creationId xmlns:a16="http://schemas.microsoft.com/office/drawing/2014/main" id="{E86A0F2B-D3F9-3CA6-196C-983079688F75}"/>
              </a:ext>
            </a:extLst>
          </p:cNvPr>
          <p:cNvPicPr>
            <a:picLocks noChangeAspect="1"/>
          </p:cNvPicPr>
          <p:nvPr/>
        </p:nvPicPr>
        <p:blipFill>
          <a:blip r:embed="rId76"/>
          <a:stretch>
            <a:fillRect/>
          </a:stretch>
        </p:blipFill>
        <p:spPr>
          <a:xfrm>
            <a:off x="0" y="345717"/>
            <a:ext cx="94165" cy="912138"/>
          </a:xfrm>
          <a:prstGeom prst="rect">
            <a:avLst/>
          </a:prstGeom>
        </p:spPr>
      </p:pic>
      <p:sp>
        <p:nvSpPr>
          <p:cNvPr id="11" name="TextBox 10">
            <a:extLst>
              <a:ext uri="{FF2B5EF4-FFF2-40B4-BE49-F238E27FC236}">
                <a16:creationId xmlns:a16="http://schemas.microsoft.com/office/drawing/2014/main" id="{CF8BF9D6-65C9-48AE-2AED-9C5367D90B80}"/>
              </a:ext>
            </a:extLst>
          </p:cNvPr>
          <p:cNvSpPr txBox="1"/>
          <p:nvPr/>
        </p:nvSpPr>
        <p:spPr>
          <a:xfrm>
            <a:off x="609600" y="6501929"/>
            <a:ext cx="2083263" cy="215444"/>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a:solidFill>
                  <a:schemeClr val="tx1"/>
                </a:solidFill>
                <a:cs typeface="Arial" panose="020B0604020202020204" pitchFamily="34" charset="0"/>
              </a:rPr>
              <a:t>Copyright © </a:t>
            </a:r>
            <a:fld id="{38EE0064-B099-0C4E-88EE-2AD5687BA263}" type="datetimeyyyy">
              <a:rPr lang="en-US" sz="800" smtClean="0">
                <a:solidFill>
                  <a:schemeClr val="tx1"/>
                </a:solidFill>
                <a:cs typeface="Arial" panose="020B0604020202020204" pitchFamily="34" charset="0"/>
              </a:rPr>
              <a:t>2026</a:t>
            </a:fld>
            <a:r>
              <a:rPr lang="en-US" sz="800">
                <a:solidFill>
                  <a:schemeClr val="tx1"/>
                </a:solidFill>
                <a:cs typeface="Arial" panose="020B0604020202020204" pitchFamily="34" charset="0"/>
              </a:rPr>
              <a:t> Ivanti. All rights reserved.</a:t>
            </a:r>
          </a:p>
        </p:txBody>
      </p:sp>
      <p:sp>
        <p:nvSpPr>
          <p:cNvPr id="12" name="TextBox 11">
            <a:extLst>
              <a:ext uri="{FF2B5EF4-FFF2-40B4-BE49-F238E27FC236}">
                <a16:creationId xmlns:a16="http://schemas.microsoft.com/office/drawing/2014/main" id="{AED94682-7C8B-4B91-54C7-215A23F163FD}"/>
              </a:ext>
            </a:extLst>
          </p:cNvPr>
          <p:cNvSpPr txBox="1"/>
          <p:nvPr/>
        </p:nvSpPr>
        <p:spPr>
          <a:xfrm>
            <a:off x="11247120" y="6492240"/>
            <a:ext cx="443360" cy="215444"/>
          </a:xfrm>
          <a:prstGeom prst="rect">
            <a:avLst/>
          </a:prstGeom>
          <a:noFill/>
        </p:spPr>
        <p:txBody>
          <a:bodyPr wrap="square" lIns="0" tIns="45720" rIns="91440" bIns="45720" rtlCol="0">
            <a:spAutoFit/>
          </a:bodyPr>
          <a:lstStyle/>
          <a:p>
            <a:pPr algn="r"/>
            <a:fld id="{31541D0E-FE33-FA42-86B9-833DCB73E233}" type="slidenum">
              <a:rPr lang="en-US" sz="800" smtClean="0">
                <a:solidFill>
                  <a:schemeClr val="tx1"/>
                </a:solidFill>
              </a:rPr>
              <a:pPr algn="r"/>
              <a:t>‹#›</a:t>
            </a:fld>
            <a:endParaRPr lang="en-US" sz="800">
              <a:solidFill>
                <a:schemeClr val="tx1"/>
              </a:solidFill>
            </a:endParaRPr>
          </a:p>
        </p:txBody>
      </p:sp>
    </p:spTree>
    <p:extLst>
      <p:ext uri="{BB962C8B-B14F-4D97-AF65-F5344CB8AC3E}">
        <p14:creationId xmlns:p14="http://schemas.microsoft.com/office/powerpoint/2010/main" val="966424943"/>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 id="2147483726" r:id="rId19"/>
    <p:sldLayoutId id="2147483727" r:id="rId20"/>
    <p:sldLayoutId id="2147483728" r:id="rId21"/>
    <p:sldLayoutId id="2147483729" r:id="rId22"/>
    <p:sldLayoutId id="2147483730" r:id="rId23"/>
    <p:sldLayoutId id="2147483731" r:id="rId24"/>
    <p:sldLayoutId id="2147483732" r:id="rId25"/>
    <p:sldLayoutId id="2147483733" r:id="rId26"/>
    <p:sldLayoutId id="2147483734" r:id="rId27"/>
    <p:sldLayoutId id="2147483735" r:id="rId28"/>
    <p:sldLayoutId id="2147483736" r:id="rId29"/>
    <p:sldLayoutId id="2147483737" r:id="rId30"/>
    <p:sldLayoutId id="2147483738" r:id="rId31"/>
    <p:sldLayoutId id="2147483739" r:id="rId32"/>
    <p:sldLayoutId id="2147483740" r:id="rId33"/>
    <p:sldLayoutId id="2147483741" r:id="rId34"/>
    <p:sldLayoutId id="2147483742" r:id="rId35"/>
    <p:sldLayoutId id="2147483743" r:id="rId36"/>
    <p:sldLayoutId id="2147483744" r:id="rId37"/>
    <p:sldLayoutId id="2147483745" r:id="rId38"/>
    <p:sldLayoutId id="2147483746" r:id="rId39"/>
    <p:sldLayoutId id="2147483747" r:id="rId40"/>
    <p:sldLayoutId id="2147483748" r:id="rId41"/>
    <p:sldLayoutId id="2147483749" r:id="rId42"/>
    <p:sldLayoutId id="2147483750" r:id="rId43"/>
    <p:sldLayoutId id="2147483751" r:id="rId44"/>
    <p:sldLayoutId id="2147483752" r:id="rId45"/>
    <p:sldLayoutId id="2147483753" r:id="rId46"/>
    <p:sldLayoutId id="2147483679" r:id="rId47"/>
    <p:sldLayoutId id="2147483680" r:id="rId48"/>
    <p:sldLayoutId id="2147483681" r:id="rId49"/>
    <p:sldLayoutId id="2147483682" r:id="rId50"/>
    <p:sldLayoutId id="2147483683" r:id="rId51"/>
    <p:sldLayoutId id="2147483684" r:id="rId52"/>
    <p:sldLayoutId id="2147483685" r:id="rId53"/>
    <p:sldLayoutId id="2147483686" r:id="rId54"/>
    <p:sldLayoutId id="2147483687" r:id="rId55"/>
    <p:sldLayoutId id="2147483691" r:id="rId56"/>
    <p:sldLayoutId id="2147483692" r:id="rId57"/>
    <p:sldLayoutId id="2147483693" r:id="rId58"/>
    <p:sldLayoutId id="2147483694" r:id="rId59"/>
    <p:sldLayoutId id="2147483695" r:id="rId60"/>
    <p:sldLayoutId id="2147483696" r:id="rId61"/>
    <p:sldLayoutId id="2147483697" r:id="rId62"/>
    <p:sldLayoutId id="2147483698" r:id="rId63"/>
    <p:sldLayoutId id="2147483699" r:id="rId64"/>
    <p:sldLayoutId id="2147483700" r:id="rId65"/>
    <p:sldLayoutId id="2147483701" r:id="rId66"/>
    <p:sldLayoutId id="2147483702" r:id="rId67"/>
    <p:sldLayoutId id="2147483703" r:id="rId68"/>
    <p:sldLayoutId id="2147483704" r:id="rId69"/>
    <p:sldLayoutId id="2147483705" r:id="rId70"/>
    <p:sldLayoutId id="2147483706" r:id="rId71"/>
    <p:sldLayoutId id="2147483754" r:id="rId72"/>
    <p:sldLayoutId id="2147483755" r:id="rId73"/>
    <p:sldLayoutId id="2147483756" r:id="rId74"/>
  </p:sldLayoutIdLst>
  <p:txStyles>
    <p:title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1000"/>
        </a:spcBef>
        <a:buFont typeface="Wingdings" pitchFamily="2" charset="2"/>
        <a:buNone/>
        <a:defRPr sz="2400" b="1" i="0" kern="1200">
          <a:solidFill>
            <a:schemeClr val="tx1"/>
          </a:solidFill>
          <a:latin typeface="Arial" panose="020B0604020202020204" pitchFamily="34" charset="0"/>
          <a:ea typeface="+mn-ea"/>
          <a:cs typeface="Arial" panose="020B0604020202020204" pitchFamily="34" charset="0"/>
        </a:defRPr>
      </a:lvl1pPr>
      <a:lvl2pPr marL="400050" indent="-223838" algn="l" defTabSz="914400" rtl="0" eaLnBrk="1" latinLnBrk="0" hangingPunct="1">
        <a:lnSpc>
          <a:spcPct val="10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2pPr>
      <a:lvl3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3pPr>
      <a:lvl4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4pPr>
      <a:lvl5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5pPr>
      <a:lvl6pPr marL="858838" indent="-173038" algn="l" defTabSz="914400" rtl="0" eaLnBrk="1" latinLnBrk="0" hangingPunct="1">
        <a:lnSpc>
          <a:spcPct val="100000"/>
        </a:lnSpc>
        <a:spcBef>
          <a:spcPts val="500"/>
        </a:spcBef>
        <a:buSzPct val="80000"/>
        <a:buFont typeface="Wingdings" pitchFamily="2" charset="2"/>
        <a:buChar char="§"/>
        <a:tabLst/>
        <a:defRPr sz="1800" kern="1200">
          <a:solidFill>
            <a:schemeClr val="tx1"/>
          </a:solidFill>
          <a:latin typeface="+mn-lt"/>
          <a:ea typeface="+mn-ea"/>
          <a:cs typeface="+mn-cs"/>
        </a:defRPr>
      </a:lvl6pPr>
      <a:lvl7pPr marL="1433513" indent="-174625" algn="l" defTabSz="914400" rtl="0" eaLnBrk="1" latinLnBrk="0" hangingPunct="1">
        <a:lnSpc>
          <a:spcPct val="100000"/>
        </a:lnSpc>
        <a:spcBef>
          <a:spcPts val="500"/>
        </a:spcBef>
        <a:buSzPct val="70000"/>
        <a:buFont typeface="Wingdings" pitchFamily="2" charset="2"/>
        <a:buChar char="§"/>
        <a:tabLst/>
        <a:defRPr sz="1800" kern="1200">
          <a:solidFill>
            <a:schemeClr val="tx1"/>
          </a:solidFill>
          <a:latin typeface="+mn-lt"/>
          <a:ea typeface="+mn-ea"/>
          <a:cs typeface="+mn-cs"/>
        </a:defRPr>
      </a:lvl7pPr>
      <a:lvl8pPr marL="1831975" indent="-173038" algn="l" defTabSz="914400" rtl="0" eaLnBrk="1" latinLnBrk="0" hangingPunct="1">
        <a:lnSpc>
          <a:spcPct val="100000"/>
        </a:lnSpc>
        <a:spcBef>
          <a:spcPts val="500"/>
        </a:spcBef>
        <a:buSzPct val="60000"/>
        <a:buFont typeface="Wingdings" pitchFamily="2" charset="2"/>
        <a:buChar char="§"/>
        <a:tabLst/>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7" orient="horz" pos="2160">
          <p15:clr>
            <a:srgbClr val="F26B43"/>
          </p15:clr>
        </p15:guide>
        <p15:guide id="8" pos="3840">
          <p15:clr>
            <a:srgbClr val="F26B43"/>
          </p15:clr>
        </p15:guide>
        <p15:guide id="9" pos="384">
          <p15:clr>
            <a:srgbClr val="F26B43"/>
          </p15:clr>
        </p15:guide>
        <p15:guide id="11" orient="horz" pos="504">
          <p15:clr>
            <a:srgbClr val="F26B43"/>
          </p15:clr>
        </p15:guide>
        <p15:guide id="12" pos="729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ivanti.com/stateofcyber" TargetMode="External"/><Relationship Id="rId2" Type="http://schemas.openxmlformats.org/officeDocument/2006/relationships/notesSlide" Target="../notesSlides/notesSlide1.xml"/><Relationship Id="rId1" Type="http://schemas.openxmlformats.org/officeDocument/2006/relationships/slideLayout" Target="../slideLayouts/slideLayout72.xml"/><Relationship Id="rId4" Type="http://schemas.openxmlformats.org/officeDocument/2006/relationships/image" Target="../media/image12.emf"/></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74.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74.xml"/><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74.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73.xml"/><Relationship Id="rId5" Type="http://schemas.openxmlformats.org/officeDocument/2006/relationships/chart" Target="../charts/chart2.xml"/><Relationship Id="rId4" Type="http://schemas.openxmlformats.org/officeDocument/2006/relationships/chart" Target="../charts/chart1.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4.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74.xml"/></Relationships>
</file>

<file path=ppt/slides/_rels/slide5.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chart" Target="../charts/chart3.xml"/><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74.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3.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3.jpeg"/><Relationship Id="rId7" Type="http://schemas.openxmlformats.org/officeDocument/2006/relationships/image" Target="../media/image22.svg"/><Relationship Id="rId2" Type="http://schemas.openxmlformats.org/officeDocument/2006/relationships/notesSlide" Target="../notesSlides/notesSlide7.xml"/><Relationship Id="rId1" Type="http://schemas.openxmlformats.org/officeDocument/2006/relationships/slideLayout" Target="../slideLayouts/slideLayout74.xml"/><Relationship Id="rId6" Type="http://schemas.openxmlformats.org/officeDocument/2006/relationships/image" Target="../media/image21.png"/><Relationship Id="rId11" Type="http://schemas.openxmlformats.org/officeDocument/2006/relationships/image" Target="../media/image28.svg"/><Relationship Id="rId5" Type="http://schemas.openxmlformats.org/officeDocument/2006/relationships/image" Target="../media/image24.png"/><Relationship Id="rId10" Type="http://schemas.openxmlformats.org/officeDocument/2006/relationships/image" Target="../media/image27.png"/><Relationship Id="rId4" Type="http://schemas.openxmlformats.org/officeDocument/2006/relationships/customXml" Target="../ink/ink1.xml"/><Relationship Id="rId9" Type="http://schemas.openxmlformats.org/officeDocument/2006/relationships/image" Target="../media/image26.sv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74.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74.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p:cNvSpPr txBox="1"/>
          <p:nvPr/>
        </p:nvSpPr>
        <p:spPr>
          <a:xfrm>
            <a:off x="621667" y="5258828"/>
            <a:ext cx="8770306" cy="415755"/>
          </a:xfrm>
          <a:prstGeom prst="rect">
            <a:avLst/>
          </a:prstGeom>
        </p:spPr>
        <p:txBody>
          <a:bodyPr wrap="square" lIns="0" tIns="0" rIns="0" bIns="0" rtlCol="0" anchor="ctr">
            <a:spAutoFit/>
          </a:bodyPr>
          <a:lstStyle/>
          <a:p>
            <a:pPr>
              <a:lnSpc>
                <a:spcPts val="3919"/>
              </a:lnSpc>
              <a:spcBef>
                <a:spcPct val="0"/>
              </a:spcBef>
            </a:pPr>
            <a:r>
              <a:rPr lang="en-US" sz="1600" dirty="0">
                <a:solidFill>
                  <a:schemeClr val="bg1"/>
                </a:solidFill>
                <a:latin typeface="Meiryo UI" panose="020B0604030504040204" pitchFamily="34" charset="-128"/>
                <a:ea typeface="Meiryo UI" panose="020B0604030504040204" pitchFamily="34" charset="-128"/>
                <a:cs typeface="Arial"/>
                <a:hlinkClick r:id="rId3">
                  <a:extLst>
                    <a:ext uri="{A12FA001-AC4F-418D-AE19-62706E023703}">
                      <ahyp:hlinkClr xmlns:ahyp="http://schemas.microsoft.com/office/drawing/2018/hyperlinkcolor" val="tx"/>
                    </a:ext>
                  </a:extLst>
                </a:hlinkClick>
              </a:rPr>
              <a:t>ivanti.com/ja/stateofcyber</a:t>
            </a:r>
            <a:r>
              <a:rPr lang="ja-JP" altLang="en-US" sz="1600">
                <a:solidFill>
                  <a:schemeClr val="bg1"/>
                </a:solidFill>
                <a:latin typeface="Meiryo UI" panose="020B0604030504040204" pitchFamily="34" charset="-128"/>
                <a:ea typeface="Meiryo UI" panose="020B0604030504040204" pitchFamily="34" charset="-128"/>
                <a:cs typeface="Arial"/>
              </a:rPr>
              <a:t>でレポート全文の閲覧およびすべてのチャートのダウンロードが可能です。</a:t>
            </a:r>
            <a:endParaRPr lang="en-US" sz="1600" u="sng" dirty="0">
              <a:solidFill>
                <a:schemeClr val="bg1"/>
              </a:solidFill>
              <a:latin typeface="Meiryo UI" panose="020B0604030504040204" pitchFamily="34" charset="-128"/>
              <a:ea typeface="Meiryo UI" panose="020B0604030504040204" pitchFamily="34" charset="-128"/>
              <a:cs typeface="Arial"/>
            </a:endParaRPr>
          </a:p>
        </p:txBody>
      </p:sp>
      <p:sp>
        <p:nvSpPr>
          <p:cNvPr id="8" name="Rectangle 7">
            <a:extLst>
              <a:ext uri="{FF2B5EF4-FFF2-40B4-BE49-F238E27FC236}">
                <a16:creationId xmlns:a16="http://schemas.microsoft.com/office/drawing/2014/main" id="{165E5CAD-E61E-45D2-27C6-16DD64CC80ED}"/>
              </a:ext>
            </a:extLst>
          </p:cNvPr>
          <p:cNvSpPr/>
          <p:nvPr/>
        </p:nvSpPr>
        <p:spPr>
          <a:xfrm>
            <a:off x="5870619" y="5881352"/>
            <a:ext cx="3308195" cy="3531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0" name="TextBox 9">
            <a:extLst>
              <a:ext uri="{FF2B5EF4-FFF2-40B4-BE49-F238E27FC236}">
                <a16:creationId xmlns:a16="http://schemas.microsoft.com/office/drawing/2014/main" id="{66DFE11E-DB64-F3CA-ED6C-0BBE42569CC9}"/>
              </a:ext>
            </a:extLst>
          </p:cNvPr>
          <p:cNvSpPr txBox="1"/>
          <p:nvPr/>
        </p:nvSpPr>
        <p:spPr>
          <a:xfrm>
            <a:off x="549948" y="4324447"/>
            <a:ext cx="7461433" cy="553998"/>
          </a:xfrm>
          <a:prstGeom prst="rect">
            <a:avLst/>
          </a:prstGeom>
          <a:noFill/>
        </p:spPr>
        <p:txBody>
          <a:bodyPr wrap="square" lIns="60960" tIns="30480" rIns="60960" bIns="30480" rtlCol="0" anchor="t">
            <a:spAutoFit/>
          </a:bodyPr>
          <a:lstStyle/>
          <a:p>
            <a:r>
              <a:rPr lang="ja-JP" altLang="en-US" sz="3200">
                <a:solidFill>
                  <a:schemeClr val="bg1"/>
                </a:solidFill>
                <a:latin typeface="Meiryo UI" panose="020B0604030504040204" pitchFamily="34" charset="-128"/>
                <a:ea typeface="Meiryo UI" panose="020B0604030504040204" pitchFamily="34" charset="-128"/>
                <a:cs typeface="Calibri"/>
              </a:rPr>
              <a:t>エグゼクティブサマリーと主な調査結果</a:t>
            </a:r>
            <a:endParaRPr lang="en-US" altLang="ja-JP" sz="3200" dirty="0">
              <a:solidFill>
                <a:schemeClr val="bg1"/>
              </a:solidFill>
              <a:latin typeface="Meiryo UI" panose="020B0604030504040204" pitchFamily="34" charset="-128"/>
              <a:ea typeface="Meiryo UI" panose="020B0604030504040204" pitchFamily="34" charset="-128"/>
              <a:cs typeface="Calibri"/>
            </a:endParaRPr>
          </a:p>
        </p:txBody>
      </p:sp>
      <p:pic>
        <p:nvPicPr>
          <p:cNvPr id="4" name="Picture 3">
            <a:extLst>
              <a:ext uri="{FF2B5EF4-FFF2-40B4-BE49-F238E27FC236}">
                <a16:creationId xmlns:a16="http://schemas.microsoft.com/office/drawing/2014/main" id="{10D88664-4EF6-096E-E817-3A114E99E432}"/>
              </a:ext>
            </a:extLst>
          </p:cNvPr>
          <p:cNvPicPr>
            <a:picLocks noChangeAspect="1"/>
          </p:cNvPicPr>
          <p:nvPr/>
        </p:nvPicPr>
        <p:blipFill>
          <a:blip r:embed="rId4"/>
          <a:stretch>
            <a:fillRect/>
          </a:stretch>
        </p:blipFill>
        <p:spPr>
          <a:xfrm>
            <a:off x="10215418" y="5940767"/>
            <a:ext cx="1579057" cy="565055"/>
          </a:xfrm>
          <a:prstGeom prst="rect">
            <a:avLst/>
          </a:prstGeom>
        </p:spPr>
      </p:pic>
      <p:grpSp>
        <p:nvGrpSpPr>
          <p:cNvPr id="5" name="Group 4">
            <a:extLst>
              <a:ext uri="{FF2B5EF4-FFF2-40B4-BE49-F238E27FC236}">
                <a16:creationId xmlns:a16="http://schemas.microsoft.com/office/drawing/2014/main" id="{B854957B-01CC-DD48-D882-49343E000614}"/>
              </a:ext>
            </a:extLst>
          </p:cNvPr>
          <p:cNvGrpSpPr/>
          <p:nvPr/>
        </p:nvGrpSpPr>
        <p:grpSpPr>
          <a:xfrm>
            <a:off x="504085" y="1584837"/>
            <a:ext cx="10543892" cy="2636225"/>
            <a:chOff x="670586" y="-321441"/>
            <a:chExt cx="15815838" cy="3954338"/>
          </a:xfrm>
        </p:grpSpPr>
        <p:sp>
          <p:nvSpPr>
            <p:cNvPr id="9" name="TextBox 8">
              <a:extLst>
                <a:ext uri="{FF2B5EF4-FFF2-40B4-BE49-F238E27FC236}">
                  <a16:creationId xmlns:a16="http://schemas.microsoft.com/office/drawing/2014/main" id="{07CEB03F-FAA4-8FB3-C3DB-8BA039F446EC}"/>
                </a:ext>
              </a:extLst>
            </p:cNvPr>
            <p:cNvSpPr txBox="1"/>
            <p:nvPr/>
          </p:nvSpPr>
          <p:spPr>
            <a:xfrm>
              <a:off x="670586" y="1545690"/>
              <a:ext cx="15815838" cy="2087207"/>
            </a:xfrm>
            <a:prstGeom prst="rect">
              <a:avLst/>
            </a:prstGeom>
            <a:noFill/>
          </p:spPr>
          <p:txBody>
            <a:bodyPr wrap="square" lIns="60960" tIns="30480" rIns="60960" bIns="30480" rtlCol="0" anchor="t">
              <a:spAutoFit/>
            </a:bodyPr>
            <a:lstStyle/>
            <a:p>
              <a:pPr>
                <a:lnSpc>
                  <a:spcPts val="11500"/>
                </a:lnSpc>
              </a:pPr>
              <a:r>
                <a:rPr lang="ja-JP" altLang="en-US" sz="8000" b="1">
                  <a:solidFill>
                    <a:srgbClr val="FFFFFF"/>
                  </a:solidFill>
                  <a:latin typeface="Meiryo UI" panose="020B0604030504040204" pitchFamily="34" charset="-128"/>
                  <a:ea typeface="Meiryo UI" panose="020B0604030504040204" pitchFamily="34" charset="-128"/>
                  <a:cs typeface="Arial"/>
                </a:rPr>
                <a:t>隔たりを埋める</a:t>
              </a:r>
              <a:endParaRPr lang="en-US" sz="8000" dirty="0">
                <a:latin typeface="Meiryo UI" panose="020B0604030504040204" pitchFamily="34" charset="-128"/>
                <a:ea typeface="Meiryo UI" panose="020B0604030504040204" pitchFamily="34" charset="-128"/>
              </a:endParaRPr>
            </a:p>
          </p:txBody>
        </p:sp>
        <p:sp>
          <p:nvSpPr>
            <p:cNvPr id="2" name="TextBox 1">
              <a:extLst>
                <a:ext uri="{FF2B5EF4-FFF2-40B4-BE49-F238E27FC236}">
                  <a16:creationId xmlns:a16="http://schemas.microsoft.com/office/drawing/2014/main" id="{AAA25694-E0AE-5D8C-7819-F9855E312A04}"/>
                </a:ext>
              </a:extLst>
            </p:cNvPr>
            <p:cNvSpPr txBox="1"/>
            <p:nvPr/>
          </p:nvSpPr>
          <p:spPr>
            <a:xfrm>
              <a:off x="798316" y="-321441"/>
              <a:ext cx="13885172" cy="1938993"/>
            </a:xfrm>
            <a:prstGeom prst="rect">
              <a:avLst/>
            </a:prstGeom>
            <a:noFill/>
          </p:spPr>
          <p:txBody>
            <a:bodyPr wrap="square" lIns="60960" tIns="30480" rIns="60960" bIns="30480" rtlCol="0" anchor="t">
              <a:spAutoFit/>
            </a:bodyPr>
            <a:lstStyle/>
            <a:p>
              <a:r>
                <a:rPr lang="en-US" altLang="ja-JP" sz="4000" dirty="0">
                  <a:solidFill>
                    <a:schemeClr val="bg1"/>
                  </a:solidFill>
                  <a:latin typeface="Meiryo UI" panose="020B0604030504040204" pitchFamily="34" charset="-128"/>
                  <a:ea typeface="Meiryo UI" panose="020B0604030504040204" pitchFamily="34" charset="-128"/>
                  <a:cs typeface="Calibri"/>
                </a:rPr>
                <a:t>2026</a:t>
              </a:r>
              <a:r>
                <a:rPr lang="ja-JP" altLang="en-US" sz="4000">
                  <a:solidFill>
                    <a:schemeClr val="bg1"/>
                  </a:solidFill>
                  <a:latin typeface="Meiryo UI" panose="020B0604030504040204" pitchFamily="34" charset="-128"/>
                  <a:ea typeface="Meiryo UI" panose="020B0604030504040204" pitchFamily="34" charset="-128"/>
                  <a:cs typeface="Calibri"/>
                </a:rPr>
                <a:t>年 </a:t>
              </a:r>
              <a:endParaRPr lang="en-US" altLang="ja-JP" sz="4000" dirty="0">
                <a:solidFill>
                  <a:schemeClr val="bg1"/>
                </a:solidFill>
                <a:latin typeface="Meiryo UI" panose="020B0604030504040204" pitchFamily="34" charset="-128"/>
                <a:ea typeface="Meiryo UI" panose="020B0604030504040204" pitchFamily="34" charset="-128"/>
                <a:cs typeface="Calibri"/>
              </a:endParaRPr>
            </a:p>
            <a:p>
              <a:r>
                <a:rPr lang="ja-JP" altLang="en-US" sz="4000">
                  <a:solidFill>
                    <a:schemeClr val="bg1"/>
                  </a:solidFill>
                  <a:latin typeface="Meiryo UI" panose="020B0604030504040204" pitchFamily="34" charset="-128"/>
                  <a:ea typeface="Meiryo UI" panose="020B0604030504040204" pitchFamily="34" charset="-128"/>
                  <a:cs typeface="Calibri"/>
                </a:rPr>
                <a:t>サイバーセキュリティ ステータスレポート</a:t>
              </a:r>
              <a:endParaRPr lang="en-US" sz="4000" dirty="0">
                <a:solidFill>
                  <a:schemeClr val="bg1"/>
                </a:solidFill>
                <a:latin typeface="Meiryo UI" panose="020B0604030504040204" pitchFamily="34" charset="-128"/>
                <a:ea typeface="Meiryo UI" panose="020B0604030504040204" pitchFamily="34" charset="-128"/>
                <a:cs typeface="Calibri"/>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FC7B6-5CF6-FC2F-771E-8CBC05015FC7}"/>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CC2EEED3-61B4-65CF-A4AF-84EF85BCDB71}"/>
              </a:ext>
            </a:extLst>
          </p:cNvPr>
          <p:cNvSpPr/>
          <p:nvPr/>
        </p:nvSpPr>
        <p:spPr>
          <a:xfrm>
            <a:off x="0" y="0"/>
            <a:ext cx="12192000" cy="1601118"/>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p>
        </p:txBody>
      </p:sp>
      <p:sp>
        <p:nvSpPr>
          <p:cNvPr id="4" name="Title 5">
            <a:extLst>
              <a:ext uri="{FF2B5EF4-FFF2-40B4-BE49-F238E27FC236}">
                <a16:creationId xmlns:a16="http://schemas.microsoft.com/office/drawing/2014/main" id="{1DB9ADD9-0D2B-AB4A-552B-D0BDD6865F64}"/>
              </a:ext>
            </a:extLst>
          </p:cNvPr>
          <p:cNvSpPr txBox="1">
            <a:spLocks/>
          </p:cNvSpPr>
          <p:nvPr/>
        </p:nvSpPr>
        <p:spPr>
          <a:xfrm>
            <a:off x="609600" y="27"/>
            <a:ext cx="9661268" cy="1601091"/>
          </a:xfrm>
          <a:prstGeom prst="rect">
            <a:avLst/>
          </a:prstGeom>
        </p:spPr>
        <p:txBody>
          <a:bodyPr lIns="0" tIns="0" rIns="91440" bIns="0" anchor="ctr"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ja-JP" altLang="en-US" sz="2200">
                <a:solidFill>
                  <a:schemeClr val="bg1"/>
                </a:solidFill>
                <a:latin typeface="Meiryo UI" panose="020B0604030504040204" pitchFamily="34" charset="-128"/>
                <a:ea typeface="Meiryo UI" panose="020B0604030504040204" pitchFamily="34" charset="-128"/>
                <a:cs typeface="Arial"/>
              </a:rPr>
              <a:t>エクスポージャー管理に投資している先進的な企業は</a:t>
            </a:r>
            <a:r>
              <a:rPr lang="en-US" altLang="ja-JP" sz="2200" dirty="0">
                <a:solidFill>
                  <a:schemeClr val="bg1"/>
                </a:solidFill>
                <a:latin typeface="Meiryo UI" panose="020B0604030504040204" pitchFamily="34" charset="-128"/>
                <a:ea typeface="Meiryo UI" panose="020B0604030504040204" pitchFamily="34" charset="-128"/>
                <a:cs typeface="Arial"/>
              </a:rPr>
              <a:t>75%</a:t>
            </a:r>
            <a:r>
              <a:rPr lang="ja-JP" altLang="en-US" sz="2200">
                <a:solidFill>
                  <a:schemeClr val="bg1"/>
                </a:solidFill>
                <a:latin typeface="Meiryo UI" panose="020B0604030504040204" pitchFamily="34" charset="-128"/>
                <a:ea typeface="Meiryo UI" panose="020B0604030504040204" pitchFamily="34" charset="-128"/>
                <a:cs typeface="Arial"/>
              </a:rPr>
              <a:t>である一方、</a:t>
            </a:r>
            <a:endParaRPr lang="en-US" altLang="ja-JP" sz="2200" dirty="0">
              <a:solidFill>
                <a:schemeClr val="bg1"/>
              </a:solidFill>
              <a:latin typeface="Meiryo UI" panose="020B0604030504040204" pitchFamily="34" charset="-128"/>
              <a:ea typeface="Meiryo UI" panose="020B0604030504040204" pitchFamily="34" charset="-128"/>
              <a:cs typeface="Arial"/>
            </a:endParaRPr>
          </a:p>
          <a:p>
            <a:pPr>
              <a:lnSpc>
                <a:spcPct val="100000"/>
              </a:lnSpc>
            </a:pPr>
            <a:r>
              <a:rPr lang="ja-JP" altLang="en-US" sz="2200">
                <a:solidFill>
                  <a:schemeClr val="bg1"/>
                </a:solidFill>
                <a:latin typeface="Meiryo UI" panose="020B0604030504040204" pitchFamily="34" charset="-128"/>
                <a:ea typeface="Meiryo UI" panose="020B0604030504040204" pitchFamily="34" charset="-128"/>
                <a:cs typeface="Arial"/>
              </a:rPr>
              <a:t>中間レベルの企業ではわずか</a:t>
            </a:r>
            <a:r>
              <a:rPr lang="en-US" altLang="ja-JP" sz="2200" dirty="0">
                <a:solidFill>
                  <a:schemeClr val="bg1"/>
                </a:solidFill>
                <a:latin typeface="Meiryo UI" panose="020B0604030504040204" pitchFamily="34" charset="-128"/>
                <a:ea typeface="Meiryo UI" panose="020B0604030504040204" pitchFamily="34" charset="-128"/>
                <a:cs typeface="Arial"/>
              </a:rPr>
              <a:t>75%</a:t>
            </a:r>
            <a:r>
              <a:rPr lang="ja-JP" altLang="en-US" sz="2200">
                <a:solidFill>
                  <a:schemeClr val="bg1"/>
                </a:solidFill>
                <a:latin typeface="Meiryo UI" panose="020B0604030504040204" pitchFamily="34" charset="-128"/>
                <a:ea typeface="Meiryo UI" panose="020B0604030504040204" pitchFamily="34" charset="-128"/>
                <a:cs typeface="Arial"/>
              </a:rPr>
              <a:t>にとどまっています。</a:t>
            </a:r>
            <a:endParaRPr lang="en-US" sz="2200" dirty="0">
              <a:solidFill>
                <a:schemeClr val="bg1"/>
              </a:solidFill>
              <a:latin typeface="Meiryo UI" panose="020B0604030504040204" pitchFamily="34" charset="-128"/>
              <a:ea typeface="Meiryo UI" panose="020B0604030504040204" pitchFamily="34" charset="-128"/>
              <a:cs typeface="Arial"/>
            </a:endParaRPr>
          </a:p>
        </p:txBody>
      </p:sp>
      <p:pic>
        <p:nvPicPr>
          <p:cNvPr id="6" name="Picture 5" descr="A screenshot of a computer&#10;&#10;AI-generated content may be incorrect.">
            <a:extLst>
              <a:ext uri="{FF2B5EF4-FFF2-40B4-BE49-F238E27FC236}">
                <a16:creationId xmlns:a16="http://schemas.microsoft.com/office/drawing/2014/main" id="{70AF4DE5-656D-3C0D-C663-65C7A48D4A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599" y="1845507"/>
            <a:ext cx="11469735" cy="3417693"/>
          </a:xfrm>
          <a:prstGeom prst="rect">
            <a:avLst/>
          </a:prstGeom>
        </p:spPr>
      </p:pic>
    </p:spTree>
    <p:extLst>
      <p:ext uri="{BB962C8B-B14F-4D97-AF65-F5344CB8AC3E}">
        <p14:creationId xmlns:p14="http://schemas.microsoft.com/office/powerpoint/2010/main" val="2795190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FA839-18AB-C121-E503-3F05FEB4623C}"/>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DC221191-7738-A085-EA86-8E6C85FD750A}"/>
              </a:ext>
            </a:extLst>
          </p:cNvPr>
          <p:cNvSpPr/>
          <p:nvPr/>
        </p:nvSpPr>
        <p:spPr>
          <a:xfrm>
            <a:off x="0" y="0"/>
            <a:ext cx="3785616" cy="6858000"/>
          </a:xfrm>
          <a:prstGeom prst="rect">
            <a:avLst/>
          </a:prstGeom>
          <a:solidFill>
            <a:srgbClr val="F8F1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9" name="TextBox 8">
            <a:extLst>
              <a:ext uri="{FF2B5EF4-FFF2-40B4-BE49-F238E27FC236}">
                <a16:creationId xmlns:a16="http://schemas.microsoft.com/office/drawing/2014/main" id="{C7FAC9AA-2E3E-C9A9-BB00-CFE1334D39C6}"/>
              </a:ext>
            </a:extLst>
          </p:cNvPr>
          <p:cNvSpPr txBox="1"/>
          <p:nvPr/>
        </p:nvSpPr>
        <p:spPr>
          <a:xfrm>
            <a:off x="374904" y="689259"/>
            <a:ext cx="3081805" cy="2123658"/>
          </a:xfrm>
          <a:prstGeom prst="rect">
            <a:avLst/>
          </a:prstGeom>
          <a:noFill/>
        </p:spPr>
        <p:txBody>
          <a:bodyPr wrap="square" lIns="91440" tIns="45720" rIns="91440" bIns="45720" anchor="t">
            <a:spAutoFit/>
          </a:bodyPr>
          <a:lstStyle/>
          <a:p>
            <a:r>
              <a:rPr lang="ja-JP" altLang="en-US" sz="2200" b="1">
                <a:solidFill>
                  <a:srgbClr val="4E0389"/>
                </a:solidFill>
                <a:latin typeface="Meiryo UI" panose="020B0604030504040204" pitchFamily="34" charset="-128"/>
                <a:ea typeface="Meiryo UI" panose="020B0604030504040204" pitchFamily="34" charset="-128"/>
                <a:cs typeface="+mn-lt"/>
              </a:rPr>
              <a:t>先進的な企業は、中間レベルの企業と比較し、自社のリスクエクスポージャー能力を「優れている」と評価する傾向が約</a:t>
            </a:r>
            <a:r>
              <a:rPr lang="en-US" altLang="ja-JP" sz="2200" b="1" dirty="0">
                <a:solidFill>
                  <a:srgbClr val="4E0389"/>
                </a:solidFill>
                <a:latin typeface="Meiryo UI" panose="020B0604030504040204" pitchFamily="34" charset="-128"/>
                <a:ea typeface="Meiryo UI" panose="020B0604030504040204" pitchFamily="34" charset="-128"/>
                <a:cs typeface="+mn-lt"/>
              </a:rPr>
              <a:t>5</a:t>
            </a:r>
            <a:r>
              <a:rPr lang="ja-JP" altLang="en-US" sz="2200" b="1">
                <a:solidFill>
                  <a:srgbClr val="4E0389"/>
                </a:solidFill>
                <a:latin typeface="Meiryo UI" panose="020B0604030504040204" pitchFamily="34" charset="-128"/>
                <a:ea typeface="Meiryo UI" panose="020B0604030504040204" pitchFamily="34" charset="-128"/>
                <a:cs typeface="+mn-lt"/>
              </a:rPr>
              <a:t>倍高いです。</a:t>
            </a:r>
            <a:endParaRPr lang="en-US" sz="2200" b="1" dirty="0">
              <a:solidFill>
                <a:srgbClr val="4E0389"/>
              </a:solidFill>
              <a:latin typeface="Meiryo UI" panose="020B0604030504040204" pitchFamily="34" charset="-128"/>
              <a:ea typeface="Meiryo UI" panose="020B0604030504040204" pitchFamily="34" charset="-128"/>
              <a:cs typeface="Calibri"/>
            </a:endParaRPr>
          </a:p>
        </p:txBody>
      </p:sp>
      <p:pic>
        <p:nvPicPr>
          <p:cNvPr id="10" name="Picture 9" descr="A close up of a colorful background&#10;&#10;AI-generated content may be incorrect.">
            <a:extLst>
              <a:ext uri="{FF2B5EF4-FFF2-40B4-BE49-F238E27FC236}">
                <a16:creationId xmlns:a16="http://schemas.microsoft.com/office/drawing/2014/main" id="{7A250B06-7025-D25F-B49C-9B06D7DC51F8}"/>
              </a:ext>
            </a:extLst>
          </p:cNvPr>
          <p:cNvPicPr>
            <a:picLocks noChangeAspect="1"/>
          </p:cNvPicPr>
          <p:nvPr/>
        </p:nvPicPr>
        <p:blipFill>
          <a:blip r:embed="rId3">
            <a:extLst>
              <a:ext uri="{28A0092B-C50C-407E-A947-70E740481C1C}">
                <a14:useLocalDpi xmlns:a14="http://schemas.microsoft.com/office/drawing/2010/main" val="0"/>
              </a:ext>
            </a:extLst>
          </a:blip>
          <a:srcRect b="18346"/>
          <a:stretch>
            <a:fillRect/>
          </a:stretch>
        </p:blipFill>
        <p:spPr>
          <a:xfrm flipH="1">
            <a:off x="0" y="3766928"/>
            <a:ext cx="3785616" cy="3091072"/>
          </a:xfrm>
          <a:prstGeom prst="rect">
            <a:avLst/>
          </a:prstGeom>
        </p:spPr>
      </p:pic>
      <p:pic>
        <p:nvPicPr>
          <p:cNvPr id="4" name="Picture 3" descr="A screenshot of a graph&#10;&#10;AI-generated content may be incorrect.">
            <a:extLst>
              <a:ext uri="{FF2B5EF4-FFF2-40B4-BE49-F238E27FC236}">
                <a16:creationId xmlns:a16="http://schemas.microsoft.com/office/drawing/2014/main" id="{3F923BA7-26F4-0B1A-8B98-68E69C74AB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60520" y="498351"/>
            <a:ext cx="6832967" cy="3728049"/>
          </a:xfrm>
          <a:prstGeom prst="rect">
            <a:avLst/>
          </a:prstGeom>
        </p:spPr>
      </p:pic>
    </p:spTree>
    <p:extLst>
      <p:ext uri="{BB962C8B-B14F-4D97-AF65-F5344CB8AC3E}">
        <p14:creationId xmlns:p14="http://schemas.microsoft.com/office/powerpoint/2010/main" val="4008147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B4E0D-231C-6BDE-7AC8-B6E47371649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63AB2A81-EB2E-94FA-B382-8553AB501FFE}"/>
              </a:ext>
            </a:extLst>
          </p:cNvPr>
          <p:cNvSpPr>
            <a:spLocks noGrp="1"/>
          </p:cNvSpPr>
          <p:nvPr>
            <p:ph type="body" sz="quarter" idx="4294967295"/>
          </p:nvPr>
        </p:nvSpPr>
        <p:spPr>
          <a:xfrm>
            <a:off x="4267199" y="269631"/>
            <a:ext cx="7406151" cy="6289133"/>
          </a:xfrm>
          <a:prstGeom prst="rect">
            <a:avLst/>
          </a:prstGeom>
        </p:spPr>
        <p:txBody>
          <a:bodyPr anchor="ctr">
            <a:noAutofit/>
          </a:bodyPr>
          <a:lstStyle/>
          <a:p>
            <a:pPr>
              <a:spcBef>
                <a:spcPts val="20"/>
              </a:spcBef>
            </a:pPr>
            <a:r>
              <a:rPr lang="en-US" altLang="ja-JP" sz="1600" b="0" dirty="0">
                <a:latin typeface="Meiryo UI" panose="020B0604030504040204" pitchFamily="34" charset="-128"/>
                <a:ea typeface="Meiryo UI" panose="020B0604030504040204" pitchFamily="34" charset="-128"/>
                <a:cs typeface="Arial"/>
              </a:rPr>
              <a:t>Ivanti</a:t>
            </a:r>
            <a:r>
              <a:rPr lang="ja-JP" altLang="en-US" sz="1600" b="0">
                <a:latin typeface="Meiryo UI" panose="020B0604030504040204" pitchFamily="34" charset="-128"/>
                <a:ea typeface="Meiryo UI" panose="020B0604030504040204" pitchFamily="34" charset="-128"/>
                <a:cs typeface="Arial"/>
              </a:rPr>
              <a:t>は</a:t>
            </a:r>
            <a:r>
              <a:rPr lang="en-US" altLang="ja-JP" sz="1600" b="0" dirty="0">
                <a:latin typeface="Meiryo UI" panose="020B0604030504040204" pitchFamily="34" charset="-128"/>
                <a:ea typeface="Meiryo UI" panose="020B0604030504040204" pitchFamily="34" charset="-128"/>
                <a:cs typeface="Arial"/>
              </a:rPr>
              <a:t>2025</a:t>
            </a:r>
            <a:r>
              <a:rPr lang="ja-JP" altLang="en-US" sz="1600" b="0">
                <a:latin typeface="Meiryo UI" panose="020B0604030504040204" pitchFamily="34" charset="-128"/>
                <a:ea typeface="Meiryo UI" panose="020B0604030504040204" pitchFamily="34" charset="-128"/>
                <a:cs typeface="Arial"/>
              </a:rPr>
              <a:t>年</a:t>
            </a:r>
            <a:r>
              <a:rPr lang="en-US" altLang="ja-JP" sz="1600" b="0" dirty="0">
                <a:latin typeface="Meiryo UI" panose="020B0604030504040204" pitchFamily="34" charset="-128"/>
                <a:ea typeface="Meiryo UI" panose="020B0604030504040204" pitchFamily="34" charset="-128"/>
                <a:cs typeface="Arial"/>
              </a:rPr>
              <a:t>7</a:t>
            </a:r>
            <a:r>
              <a:rPr lang="ja-JP" altLang="en-US" sz="1600" b="0">
                <a:latin typeface="Meiryo UI" panose="020B0604030504040204" pitchFamily="34" charset="-128"/>
                <a:ea typeface="Meiryo UI" panose="020B0604030504040204" pitchFamily="34" charset="-128"/>
                <a:cs typeface="Arial"/>
              </a:rPr>
              <a:t>月および</a:t>
            </a:r>
            <a:r>
              <a:rPr lang="en-US" altLang="ja-JP" sz="1600" b="0" dirty="0">
                <a:latin typeface="Meiryo UI" panose="020B0604030504040204" pitchFamily="34" charset="-128"/>
                <a:ea typeface="Meiryo UI" panose="020B0604030504040204" pitchFamily="34" charset="-128"/>
                <a:cs typeface="Arial"/>
              </a:rPr>
              <a:t>8</a:t>
            </a:r>
            <a:r>
              <a:rPr lang="ja-JP" altLang="en-US" sz="1600" b="0">
                <a:latin typeface="Meiryo UI" panose="020B0604030504040204" pitchFamily="34" charset="-128"/>
                <a:ea typeface="Meiryo UI" panose="020B0604030504040204" pitchFamily="34" charset="-128"/>
                <a:cs typeface="Arial"/>
              </a:rPr>
              <a:t>月に、</a:t>
            </a:r>
            <a:r>
              <a:rPr lang="en-US" altLang="ja-JP" sz="1600" b="0" dirty="0">
                <a:latin typeface="Meiryo UI" panose="020B0604030504040204" pitchFamily="34" charset="-128"/>
                <a:ea typeface="Meiryo UI" panose="020B0604030504040204" pitchFamily="34" charset="-128"/>
                <a:cs typeface="Arial"/>
              </a:rPr>
              <a:t>1,215</a:t>
            </a:r>
            <a:r>
              <a:rPr lang="ja-JP" altLang="en-US" sz="1600" b="0">
                <a:latin typeface="Meiryo UI" panose="020B0604030504040204" pitchFamily="34" charset="-128"/>
                <a:ea typeface="Meiryo UI" panose="020B0604030504040204" pitchFamily="34" charset="-128"/>
                <a:cs typeface="Arial"/>
              </a:rPr>
              <a:t>名のサイバーセキュリティ専門家を対象とした調査を実施しました。本調査の目的は、現在最も重要視されているサイバーセキュリティの脅威のみならず、新たなトレンドやビジネス機会、戦略について理解を深めることにあります。</a:t>
            </a:r>
          </a:p>
          <a:p>
            <a:pPr>
              <a:spcBef>
                <a:spcPts val="20"/>
              </a:spcBef>
            </a:pPr>
            <a:endParaRPr lang="ja-JP" altLang="en-US" sz="1600" b="0">
              <a:latin typeface="Meiryo UI" panose="020B0604030504040204" pitchFamily="34" charset="-128"/>
              <a:ea typeface="Meiryo UI" panose="020B0604030504040204" pitchFamily="34" charset="-128"/>
              <a:cs typeface="Arial"/>
            </a:endParaRPr>
          </a:p>
          <a:p>
            <a:pPr>
              <a:spcBef>
                <a:spcPts val="20"/>
              </a:spcBef>
            </a:pPr>
            <a:r>
              <a:rPr lang="ja-JP" altLang="en-US" sz="1600" b="0">
                <a:latin typeface="Meiryo UI" panose="020B0604030504040204" pitchFamily="34" charset="-128"/>
                <a:ea typeface="Meiryo UI" panose="020B0604030504040204" pitchFamily="34" charset="-128"/>
                <a:cs typeface="Arial"/>
              </a:rPr>
              <a:t>調査の一環として、サイバーセキュリティの成熟度モデルを独自に構築しました。なお、自己申告形式によるデータ収集には、回答者の主観が反映されやすいという限界がありますが、この成熟度モデルに基づく分析から得られる知見は、業界にとって有用な指標となると考えています。読者の皆さまには、これらの制約を踏まえてご参照いただきますようお願いいたします。</a:t>
            </a:r>
          </a:p>
          <a:p>
            <a:pPr>
              <a:spcBef>
                <a:spcPts val="20"/>
              </a:spcBef>
            </a:pPr>
            <a:endParaRPr lang="ja-JP" altLang="en-US" sz="1600" b="0">
              <a:latin typeface="Meiryo UI" panose="020B0604030504040204" pitchFamily="34" charset="-128"/>
              <a:ea typeface="Meiryo UI" panose="020B0604030504040204" pitchFamily="34" charset="-128"/>
              <a:cs typeface="Arial"/>
            </a:endParaRPr>
          </a:p>
          <a:p>
            <a:pPr>
              <a:spcBef>
                <a:spcPts val="20"/>
              </a:spcBef>
            </a:pPr>
            <a:r>
              <a:rPr lang="ja-JP" altLang="en-US" sz="1600" b="0">
                <a:latin typeface="Meiryo UI" panose="020B0604030504040204" pitchFamily="34" charset="-128"/>
                <a:ea typeface="Meiryo UI" panose="020B0604030504040204" pitchFamily="34" charset="-128"/>
                <a:cs typeface="Arial"/>
              </a:rPr>
              <a:t>本調査は</a:t>
            </a:r>
            <a:r>
              <a:rPr lang="en-US" altLang="ja-JP" sz="1600" b="0" dirty="0">
                <a:latin typeface="Meiryo UI" panose="020B0604030504040204" pitchFamily="34" charset="-128"/>
                <a:ea typeface="Meiryo UI" panose="020B0604030504040204" pitchFamily="34" charset="-128"/>
                <a:cs typeface="Arial"/>
              </a:rPr>
              <a:t>Ravn Research</a:t>
            </a:r>
            <a:r>
              <a:rPr lang="ja-JP" altLang="en-US" sz="1600" b="0">
                <a:latin typeface="Meiryo UI" panose="020B0604030504040204" pitchFamily="34" charset="-128"/>
                <a:ea typeface="Meiryo UI" panose="020B0604030504040204" pitchFamily="34" charset="-128"/>
                <a:cs typeface="Arial"/>
              </a:rPr>
              <a:t>社が運営し、パネリストは</a:t>
            </a:r>
            <a:r>
              <a:rPr lang="en-US" altLang="ja-JP" sz="1600" b="0" dirty="0">
                <a:latin typeface="Meiryo UI" panose="020B0604030504040204" pitchFamily="34" charset="-128"/>
                <a:ea typeface="Meiryo UI" panose="020B0604030504040204" pitchFamily="34" charset="-128"/>
                <a:cs typeface="Arial"/>
              </a:rPr>
              <a:t>MSI Advanced Customer Insights</a:t>
            </a:r>
            <a:r>
              <a:rPr lang="ja-JP" altLang="en-US" sz="1600" b="0">
                <a:latin typeface="Meiryo UI" panose="020B0604030504040204" pitchFamily="34" charset="-128"/>
                <a:ea typeface="Meiryo UI" panose="020B0604030504040204" pitchFamily="34" charset="-128"/>
                <a:cs typeface="Arial"/>
              </a:rPr>
              <a:t>社によって募集されました。調査結果は無加重で集計されており、国別の詳細情報についてはご要望に応じてご提供いたします。</a:t>
            </a:r>
            <a:br>
              <a:rPr lang="en-US" sz="1600" b="0" dirty="0"/>
            </a:br>
            <a:endParaRPr lang="en-US" sz="1867" b="0" dirty="0">
              <a:ea typeface="Inter"/>
            </a:endParaRPr>
          </a:p>
        </p:txBody>
      </p:sp>
      <p:pic>
        <p:nvPicPr>
          <p:cNvPr id="4" name="Picture 3">
            <a:extLst>
              <a:ext uri="{FF2B5EF4-FFF2-40B4-BE49-F238E27FC236}">
                <a16:creationId xmlns:a16="http://schemas.microsoft.com/office/drawing/2014/main" id="{06EF077A-6A5E-C378-D30C-5FF597B2A4FA}"/>
              </a:ext>
            </a:extLst>
          </p:cNvPr>
          <p:cNvPicPr>
            <a:picLocks noChangeAspect="1"/>
          </p:cNvPicPr>
          <p:nvPr/>
        </p:nvPicPr>
        <p:blipFill>
          <a:blip r:embed="rId3">
            <a:extLst>
              <a:ext uri="{28A0092B-C50C-407E-A947-70E740481C1C}">
                <a14:useLocalDpi xmlns:a14="http://schemas.microsoft.com/office/drawing/2010/main" val="0"/>
              </a:ext>
            </a:extLst>
          </a:blip>
          <a:srcRect l="68740" t="382" r="160" b="-382"/>
          <a:stretch>
            <a:fillRect/>
          </a:stretch>
        </p:blipFill>
        <p:spPr>
          <a:xfrm>
            <a:off x="-9236" y="-55418"/>
            <a:ext cx="3836894" cy="6939941"/>
          </a:xfrm>
          <a:prstGeom prst="rect">
            <a:avLst/>
          </a:prstGeom>
        </p:spPr>
      </p:pic>
      <p:sp>
        <p:nvSpPr>
          <p:cNvPr id="5" name="Text Placeholder 1">
            <a:extLst>
              <a:ext uri="{FF2B5EF4-FFF2-40B4-BE49-F238E27FC236}">
                <a16:creationId xmlns:a16="http://schemas.microsoft.com/office/drawing/2014/main" id="{F223B834-6767-C398-4955-E6E7F105876D}"/>
              </a:ext>
            </a:extLst>
          </p:cNvPr>
          <p:cNvSpPr txBox="1">
            <a:spLocks/>
          </p:cNvSpPr>
          <p:nvPr/>
        </p:nvSpPr>
        <p:spPr>
          <a:xfrm>
            <a:off x="477080" y="2659936"/>
            <a:ext cx="3005697" cy="976289"/>
          </a:xfrm>
          <a:prstGeom prst="rect">
            <a:avLst/>
          </a:prstGeom>
        </p:spPr>
        <p:txBody>
          <a:bodyPr vert="horz" lIns="60960" tIns="30480" rIns="60960" bIns="30480" rtlCol="0" anchor="ctr">
            <a:noAutofit/>
          </a:bodyPr>
          <a:lstStyle>
            <a:lvl1pPr marL="342900" indent="-342900" algn="l" defTabSz="914400" rtl="0" eaLnBrk="1" latinLnBrk="0" hangingPunct="1">
              <a:spcBef>
                <a:spcPct val="20000"/>
              </a:spcBef>
              <a:buFont typeface="Arial" pitchFamily="34" charset="0"/>
              <a:buChar char="•"/>
              <a:defRPr sz="3200" b="1" i="0" kern="1200">
                <a:solidFill>
                  <a:schemeClr val="tx1"/>
                </a:solidFill>
                <a:latin typeface="Inter" panose="020B0502030000000004" pitchFamily="34" charset="0"/>
                <a:ea typeface="+mn-ea"/>
                <a:cs typeface="+mn-cs"/>
              </a:defRPr>
            </a:lvl1pPr>
            <a:lvl2pPr marL="742950" indent="-285750" algn="l" defTabSz="914400" rtl="0" eaLnBrk="1" latinLnBrk="0" hangingPunct="1">
              <a:spcBef>
                <a:spcPct val="20000"/>
              </a:spcBef>
              <a:buFont typeface="Arial" pitchFamily="34" charset="0"/>
              <a:buChar char="–"/>
              <a:defRPr sz="2800" b="1" i="0" kern="1200">
                <a:solidFill>
                  <a:schemeClr val="tx1"/>
                </a:solidFill>
                <a:latin typeface="Inter" panose="020B0502030000000004" pitchFamily="34" charset="0"/>
                <a:ea typeface="+mn-ea"/>
                <a:cs typeface="+mn-cs"/>
              </a:defRPr>
            </a:lvl2pPr>
            <a:lvl3pPr marL="1143000" indent="-228600" algn="l" defTabSz="914400" rtl="0" eaLnBrk="1" latinLnBrk="0" hangingPunct="1">
              <a:spcBef>
                <a:spcPct val="20000"/>
              </a:spcBef>
              <a:buFont typeface="Arial" pitchFamily="34" charset="0"/>
              <a:buChar char="•"/>
              <a:defRPr sz="2400" b="1" i="0" kern="1200">
                <a:solidFill>
                  <a:schemeClr val="tx1"/>
                </a:solidFill>
                <a:latin typeface="Inter" panose="020B0502030000000004" pitchFamily="34" charset="0"/>
                <a:ea typeface="+mn-ea"/>
                <a:cs typeface="+mn-cs"/>
              </a:defRPr>
            </a:lvl3pPr>
            <a:lvl4pPr marL="1600200" indent="-228600" algn="l" defTabSz="914400" rtl="0" eaLnBrk="1" latinLnBrk="0" hangingPunct="1">
              <a:spcBef>
                <a:spcPct val="20000"/>
              </a:spcBef>
              <a:buFont typeface="Arial" pitchFamily="34" charset="0"/>
              <a:buChar char="–"/>
              <a:defRPr sz="2000" b="1" i="0" kern="1200">
                <a:solidFill>
                  <a:schemeClr val="tx1"/>
                </a:solidFill>
                <a:latin typeface="Inter" panose="020B0502030000000004" pitchFamily="34" charset="0"/>
                <a:ea typeface="+mn-ea"/>
                <a:cs typeface="+mn-cs"/>
              </a:defRPr>
            </a:lvl4pPr>
            <a:lvl5pPr marL="2057400" indent="-228600" algn="l" defTabSz="914400" rtl="0" eaLnBrk="1" latinLnBrk="0" hangingPunct="1">
              <a:spcBef>
                <a:spcPct val="20000"/>
              </a:spcBef>
              <a:buFont typeface="Arial" pitchFamily="34" charset="0"/>
              <a:buChar char="»"/>
              <a:defRPr sz="2000" b="1" i="0" kern="1200">
                <a:solidFill>
                  <a:schemeClr val="tx1"/>
                </a:solidFill>
                <a:latin typeface="Inter" panose="020B05020300000000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ja-JP" altLang="en-US" sz="4000">
                <a:solidFill>
                  <a:schemeClr val="bg1"/>
                </a:solidFill>
                <a:latin typeface="Meiryo UI" panose="020B0604030504040204" pitchFamily="34" charset="-128"/>
                <a:ea typeface="Meiryo UI" panose="020B0604030504040204" pitchFamily="34" charset="-128"/>
                <a:cs typeface="Arial"/>
              </a:rPr>
              <a:t>調査について</a:t>
            </a:r>
            <a:endParaRPr lang="en-US" sz="4000" dirty="0">
              <a:solidFill>
                <a:schemeClr val="bg1"/>
              </a:solidFill>
              <a:latin typeface="Meiryo UI" panose="020B0604030504040204" pitchFamily="34" charset="-128"/>
              <a:ea typeface="Meiryo UI" panose="020B0604030504040204" pitchFamily="34" charset="-128"/>
              <a:cs typeface="Arial"/>
            </a:endParaRPr>
          </a:p>
        </p:txBody>
      </p:sp>
      <p:sp>
        <p:nvSpPr>
          <p:cNvPr id="6" name="TextBox 5">
            <a:extLst>
              <a:ext uri="{FF2B5EF4-FFF2-40B4-BE49-F238E27FC236}">
                <a16:creationId xmlns:a16="http://schemas.microsoft.com/office/drawing/2014/main" id="{AD1215F2-49A1-EA1D-B6B6-884190924BB4}"/>
              </a:ext>
            </a:extLst>
          </p:cNvPr>
          <p:cNvSpPr txBox="1"/>
          <p:nvPr/>
        </p:nvSpPr>
        <p:spPr>
          <a:xfrm>
            <a:off x="5466695" y="6342911"/>
            <a:ext cx="6206656" cy="215444"/>
          </a:xfrm>
          <a:prstGeom prst="rect">
            <a:avLst/>
          </a:prstGeom>
          <a:noFill/>
        </p:spPr>
        <p:txBody>
          <a:bodyPr wrap="square" lIns="91440" tIns="45720" rIns="91440" bIns="45720" rtlCol="0" anchor="b">
            <a:spAutoFit/>
          </a:bodyPr>
          <a:lstStyle/>
          <a:p>
            <a:pPr algn="r"/>
            <a:r>
              <a:rPr lang="en-US" sz="800" i="1">
                <a:solidFill>
                  <a:schemeClr val="tx1">
                    <a:lumMod val="75000"/>
                    <a:lumOff val="25000"/>
                  </a:schemeClr>
                </a:solidFill>
                <a:latin typeface="Inter Italic"/>
                <a:cs typeface="Arial"/>
              </a:rPr>
              <a:t>Copyright © 2026, Ivanti. All rights reserved. “Bridging the Divide” Report. 1/26 DH</a:t>
            </a:r>
            <a:endParaRPr lang="en-US" sz="1000" i="1">
              <a:solidFill>
                <a:schemeClr val="tx1">
                  <a:lumMod val="75000"/>
                  <a:lumOff val="25000"/>
                </a:schemeClr>
              </a:solidFill>
              <a:ea typeface="Calibri"/>
              <a:cs typeface="Calibri"/>
            </a:endParaRPr>
          </a:p>
        </p:txBody>
      </p:sp>
    </p:spTree>
    <p:extLst>
      <p:ext uri="{BB962C8B-B14F-4D97-AF65-F5344CB8AC3E}">
        <p14:creationId xmlns:p14="http://schemas.microsoft.com/office/powerpoint/2010/main" val="84078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683142C-D189-131D-71E0-96525C3EC4CB}"/>
              </a:ext>
            </a:extLst>
          </p:cNvPr>
          <p:cNvPicPr>
            <a:picLocks noChangeAspect="1"/>
          </p:cNvPicPr>
          <p:nvPr/>
        </p:nvPicPr>
        <p:blipFill>
          <a:blip r:embed="rId3"/>
          <a:srcRect l="13501" t="25095" r="6765" b="28717"/>
          <a:stretch>
            <a:fillRect/>
          </a:stretch>
        </p:blipFill>
        <p:spPr>
          <a:xfrm rot="10800000" flipH="1">
            <a:off x="-330632" y="-1"/>
            <a:ext cx="12522632" cy="6858000"/>
          </a:xfrm>
          <a:prstGeom prst="rect">
            <a:avLst/>
          </a:prstGeom>
        </p:spPr>
      </p:pic>
      <p:grpSp>
        <p:nvGrpSpPr>
          <p:cNvPr id="5" name="Group 4">
            <a:extLst>
              <a:ext uri="{FF2B5EF4-FFF2-40B4-BE49-F238E27FC236}">
                <a16:creationId xmlns:a16="http://schemas.microsoft.com/office/drawing/2014/main" id="{CB03EAF7-F4C9-6C57-1FF6-1CBAF049C5A1}"/>
              </a:ext>
            </a:extLst>
          </p:cNvPr>
          <p:cNvGrpSpPr/>
          <p:nvPr/>
        </p:nvGrpSpPr>
        <p:grpSpPr>
          <a:xfrm>
            <a:off x="1363349" y="1524921"/>
            <a:ext cx="9491133" cy="4594250"/>
            <a:chOff x="609600" y="926026"/>
            <a:chExt cx="10743581" cy="5200506"/>
          </a:xfrm>
        </p:grpSpPr>
        <p:grpSp>
          <p:nvGrpSpPr>
            <p:cNvPr id="4" name="Group 3">
              <a:extLst>
                <a:ext uri="{FF2B5EF4-FFF2-40B4-BE49-F238E27FC236}">
                  <a16:creationId xmlns:a16="http://schemas.microsoft.com/office/drawing/2014/main" id="{7B566842-371B-7857-75E4-7EFCA24C8F59}"/>
                </a:ext>
              </a:extLst>
            </p:cNvPr>
            <p:cNvGrpSpPr/>
            <p:nvPr/>
          </p:nvGrpSpPr>
          <p:grpSpPr>
            <a:xfrm>
              <a:off x="6625454" y="926026"/>
              <a:ext cx="4727727" cy="5200506"/>
              <a:chOff x="6845587" y="926026"/>
              <a:chExt cx="4727727" cy="5200506"/>
            </a:xfrm>
          </p:grpSpPr>
          <p:sp>
            <p:nvSpPr>
              <p:cNvPr id="18" name="Rounded Rectangle 17">
                <a:extLst>
                  <a:ext uri="{FF2B5EF4-FFF2-40B4-BE49-F238E27FC236}">
                    <a16:creationId xmlns:a16="http://schemas.microsoft.com/office/drawing/2014/main" id="{B4A13694-82CF-DAEE-FFED-4C1EA663B86E}"/>
                  </a:ext>
                </a:extLst>
              </p:cNvPr>
              <p:cNvSpPr/>
              <p:nvPr/>
            </p:nvSpPr>
            <p:spPr>
              <a:xfrm>
                <a:off x="6845587" y="926026"/>
                <a:ext cx="4727727" cy="5200506"/>
              </a:xfrm>
              <a:prstGeom prst="roundRect">
                <a:avLst>
                  <a:gd name="adj" fmla="val 3741"/>
                </a:avLst>
              </a:prstGeom>
              <a:solidFill>
                <a:schemeClr val="bg1"/>
              </a:solidFill>
              <a:ln>
                <a:noFill/>
              </a:ln>
              <a:effectLst>
                <a:outerShdw blurRad="190500" sx="102000" sy="102000" algn="ctr" rotWithShape="0">
                  <a:prstClr val="black">
                    <a:alpha val="10051"/>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7" name="Chart 16">
                <a:extLst>
                  <a:ext uri="{FF2B5EF4-FFF2-40B4-BE49-F238E27FC236}">
                    <a16:creationId xmlns:a16="http://schemas.microsoft.com/office/drawing/2014/main" id="{0003342B-D638-B7B2-4A0A-E653CDEF2C38}"/>
                  </a:ext>
                </a:extLst>
              </p:cNvPr>
              <p:cNvGraphicFramePr/>
              <p:nvPr>
                <p:extLst>
                  <p:ext uri="{D42A27DB-BD31-4B8C-83A1-F6EECF244321}">
                    <p14:modId xmlns:p14="http://schemas.microsoft.com/office/powerpoint/2010/main" val="1960525767"/>
                  </p:ext>
                </p:extLst>
              </p:nvPr>
            </p:nvGraphicFramePr>
            <p:xfrm>
              <a:off x="7068231" y="1164576"/>
              <a:ext cx="4282439" cy="3806613"/>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8"/>
              <p:cNvSpPr txBox="1"/>
              <p:nvPr/>
            </p:nvSpPr>
            <p:spPr>
              <a:xfrm>
                <a:off x="7469688" y="2776957"/>
                <a:ext cx="3494763" cy="811823"/>
              </a:xfrm>
              <a:prstGeom prst="rect">
                <a:avLst/>
              </a:prstGeom>
            </p:spPr>
            <p:txBody>
              <a:bodyPr wrap="square" lIns="0" tIns="0" rIns="0" bIns="0" rtlCol="0" anchor="t">
                <a:spAutoFit/>
              </a:bodyPr>
              <a:lstStyle/>
              <a:p>
                <a:pPr algn="ctr">
                  <a:lnSpc>
                    <a:spcPts val="6000"/>
                  </a:lnSpc>
                  <a:spcBef>
                    <a:spcPct val="0"/>
                  </a:spcBef>
                </a:pPr>
                <a:r>
                  <a:rPr lang="en-US" sz="4800" b="1">
                    <a:solidFill>
                      <a:schemeClr val="accent2"/>
                    </a:solidFill>
                    <a:latin typeface="Arial" panose="020B0604020202020204" pitchFamily="34" charset="0"/>
                    <a:ea typeface="Inter"/>
                    <a:cs typeface="Arial" panose="020B0604020202020204" pitchFamily="34" charset="0"/>
                  </a:rPr>
                  <a:t>30%</a:t>
                </a:r>
              </a:p>
            </p:txBody>
          </p:sp>
          <p:sp>
            <p:nvSpPr>
              <p:cNvPr id="21" name="TextBox 10">
                <a:extLst>
                  <a:ext uri="{FF2B5EF4-FFF2-40B4-BE49-F238E27FC236}">
                    <a16:creationId xmlns:a16="http://schemas.microsoft.com/office/drawing/2014/main" id="{C6C65323-48D2-E89C-C19F-5AE207D7F46F}"/>
                  </a:ext>
                </a:extLst>
              </p:cNvPr>
              <p:cNvSpPr txBox="1"/>
              <p:nvPr/>
            </p:nvSpPr>
            <p:spPr>
              <a:xfrm>
                <a:off x="7248585" y="4971188"/>
                <a:ext cx="3936503" cy="940655"/>
              </a:xfrm>
              <a:prstGeom prst="rect">
                <a:avLst/>
              </a:prstGeom>
            </p:spPr>
            <p:txBody>
              <a:bodyPr wrap="square" lIns="0" tIns="0" rIns="0" bIns="0" rtlCol="0" anchor="t">
                <a:spAutoFit/>
              </a:bodyPr>
              <a:lstStyle/>
              <a:p>
                <a:pPr algn="ctr"/>
                <a:r>
                  <a:rPr lang="en-US" altLang="ja-JP" b="1" dirty="0">
                    <a:solidFill>
                      <a:srgbClr val="4E0389"/>
                    </a:solidFill>
                    <a:latin typeface="Meiryo UI" panose="020B0604030504040204" pitchFamily="34" charset="-128"/>
                    <a:ea typeface="Meiryo UI" panose="020B0604030504040204" pitchFamily="34" charset="-128"/>
                    <a:cs typeface="Inter"/>
                  </a:rPr>
                  <a:t>2026</a:t>
                </a:r>
                <a:r>
                  <a:rPr lang="ja-JP" altLang="en-US" b="1">
                    <a:solidFill>
                      <a:srgbClr val="4E0389"/>
                    </a:solidFill>
                    <a:latin typeface="Meiryo UI" panose="020B0604030504040204" pitchFamily="34" charset="-128"/>
                    <a:ea typeface="Meiryo UI" panose="020B0604030504040204" pitchFamily="34" charset="-128"/>
                    <a:cs typeface="Inter"/>
                  </a:rPr>
                  <a:t>年にランサムウェア攻撃への防御態勢が「非常に整っている」と回答しています。</a:t>
                </a:r>
                <a:endParaRPr lang="en-US" altLang="ja-JP" b="1" dirty="0">
                  <a:solidFill>
                    <a:srgbClr val="4E0389"/>
                  </a:solidFill>
                  <a:latin typeface="Meiryo UI" panose="020B0604030504040204" pitchFamily="34" charset="-128"/>
                  <a:ea typeface="Meiryo UI" panose="020B0604030504040204" pitchFamily="34" charset="-128"/>
                  <a:cs typeface="Inter"/>
                </a:endParaRPr>
              </a:p>
            </p:txBody>
          </p:sp>
        </p:grpSp>
        <p:grpSp>
          <p:nvGrpSpPr>
            <p:cNvPr id="3" name="Group 2">
              <a:extLst>
                <a:ext uri="{FF2B5EF4-FFF2-40B4-BE49-F238E27FC236}">
                  <a16:creationId xmlns:a16="http://schemas.microsoft.com/office/drawing/2014/main" id="{F3C057CE-C0F2-796D-53F1-8C7303752AAE}"/>
                </a:ext>
              </a:extLst>
            </p:cNvPr>
            <p:cNvGrpSpPr/>
            <p:nvPr/>
          </p:nvGrpSpPr>
          <p:grpSpPr>
            <a:xfrm>
              <a:off x="609600" y="926026"/>
              <a:ext cx="4727727" cy="5200506"/>
              <a:chOff x="609600" y="926026"/>
              <a:chExt cx="4727727" cy="5200506"/>
            </a:xfrm>
          </p:grpSpPr>
          <p:sp>
            <p:nvSpPr>
              <p:cNvPr id="12" name="Rounded Rectangle 11">
                <a:extLst>
                  <a:ext uri="{FF2B5EF4-FFF2-40B4-BE49-F238E27FC236}">
                    <a16:creationId xmlns:a16="http://schemas.microsoft.com/office/drawing/2014/main" id="{DFC00371-8811-1FEC-93C4-F06B0BC5640B}"/>
                  </a:ext>
                </a:extLst>
              </p:cNvPr>
              <p:cNvSpPr/>
              <p:nvPr/>
            </p:nvSpPr>
            <p:spPr>
              <a:xfrm>
                <a:off x="609600" y="926026"/>
                <a:ext cx="4727727" cy="5200506"/>
              </a:xfrm>
              <a:prstGeom prst="roundRect">
                <a:avLst>
                  <a:gd name="adj" fmla="val 3741"/>
                </a:avLst>
              </a:prstGeom>
              <a:solidFill>
                <a:schemeClr val="bg1"/>
              </a:solidFill>
              <a:ln>
                <a:noFill/>
              </a:ln>
              <a:effectLst>
                <a:outerShdw blurRad="190500" sx="102000" sy="102000" algn="ctr" rotWithShape="0">
                  <a:prstClr val="black">
                    <a:alpha val="10051"/>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Chart 12">
                <a:extLst>
                  <a:ext uri="{FF2B5EF4-FFF2-40B4-BE49-F238E27FC236}">
                    <a16:creationId xmlns:a16="http://schemas.microsoft.com/office/drawing/2014/main" id="{08E6D666-DE0B-EBEF-90FF-CF5342FD771E}"/>
                  </a:ext>
                </a:extLst>
              </p:cNvPr>
              <p:cNvGraphicFramePr/>
              <p:nvPr>
                <p:extLst>
                  <p:ext uri="{D42A27DB-BD31-4B8C-83A1-F6EECF244321}">
                    <p14:modId xmlns:p14="http://schemas.microsoft.com/office/powerpoint/2010/main" val="3306886370"/>
                  </p:ext>
                </p:extLst>
              </p:nvPr>
            </p:nvGraphicFramePr>
            <p:xfrm>
              <a:off x="944136" y="1164576"/>
              <a:ext cx="4058654" cy="3806613"/>
            </p:xfrm>
            <a:graphic>
              <a:graphicData uri="http://schemas.openxmlformats.org/drawingml/2006/chart">
                <c:chart xmlns:c="http://schemas.openxmlformats.org/drawingml/2006/chart" xmlns:r="http://schemas.openxmlformats.org/officeDocument/2006/relationships" r:id="rId5"/>
              </a:graphicData>
            </a:graphic>
          </p:graphicFrame>
          <p:sp>
            <p:nvSpPr>
              <p:cNvPr id="20" name="TextBox 9">
                <a:extLst>
                  <a:ext uri="{FF2B5EF4-FFF2-40B4-BE49-F238E27FC236}">
                    <a16:creationId xmlns:a16="http://schemas.microsoft.com/office/drawing/2014/main" id="{8A40AA3F-25CF-27A9-E6A5-D77506DBC8E6}"/>
                  </a:ext>
                </a:extLst>
              </p:cNvPr>
              <p:cNvSpPr txBox="1"/>
              <p:nvPr/>
            </p:nvSpPr>
            <p:spPr>
              <a:xfrm>
                <a:off x="1217930" y="4971189"/>
                <a:ext cx="3494764" cy="940655"/>
              </a:xfrm>
              <a:prstGeom prst="rect">
                <a:avLst/>
              </a:prstGeom>
            </p:spPr>
            <p:txBody>
              <a:bodyPr wrap="square" lIns="0" tIns="0" rIns="0" bIns="0" rtlCol="0" anchor="t">
                <a:spAutoFit/>
              </a:bodyPr>
              <a:lstStyle/>
              <a:p>
                <a:pPr algn="ctr"/>
                <a:r>
                  <a:rPr lang="ja-JP" altLang="en-US" b="1">
                    <a:solidFill>
                      <a:srgbClr val="4E0389"/>
                    </a:solidFill>
                    <a:latin typeface="Meiryo UI" panose="020B0604030504040204" pitchFamily="34" charset="-128"/>
                    <a:ea typeface="Meiryo UI" panose="020B0604030504040204" pitchFamily="34" charset="-128"/>
                    <a:cs typeface="+mn-lt"/>
                  </a:rPr>
                  <a:t>企業の多くが「ランサムウェア」を重大または深刻な脅威と</a:t>
                </a:r>
                <a:endParaRPr lang="en-US" altLang="ja-JP" b="1" dirty="0">
                  <a:solidFill>
                    <a:srgbClr val="4E0389"/>
                  </a:solidFill>
                  <a:latin typeface="Meiryo UI" panose="020B0604030504040204" pitchFamily="34" charset="-128"/>
                  <a:ea typeface="Meiryo UI" panose="020B0604030504040204" pitchFamily="34" charset="-128"/>
                  <a:cs typeface="+mn-lt"/>
                </a:endParaRPr>
              </a:p>
              <a:p>
                <a:pPr algn="ctr"/>
                <a:r>
                  <a:rPr lang="ja-JP" altLang="en-US" b="1">
                    <a:solidFill>
                      <a:srgbClr val="4E0389"/>
                    </a:solidFill>
                    <a:latin typeface="Meiryo UI" panose="020B0604030504040204" pitchFamily="34" charset="-128"/>
                    <a:ea typeface="Meiryo UI" panose="020B0604030504040204" pitchFamily="34" charset="-128"/>
                    <a:cs typeface="+mn-lt"/>
                  </a:rPr>
                  <a:t>評価しています。</a:t>
                </a:r>
                <a:endParaRPr lang="en-US" sz="2400" b="1" dirty="0">
                  <a:solidFill>
                    <a:srgbClr val="4E0389"/>
                  </a:solidFill>
                  <a:latin typeface="Meiryo UI" panose="020B0604030504040204" pitchFamily="34" charset="-128"/>
                  <a:ea typeface="Meiryo UI" panose="020B0604030504040204" pitchFamily="34" charset="-128"/>
                </a:endParaRPr>
              </a:p>
            </p:txBody>
          </p:sp>
          <p:sp>
            <p:nvSpPr>
              <p:cNvPr id="2" name="TextBox 8">
                <a:extLst>
                  <a:ext uri="{FF2B5EF4-FFF2-40B4-BE49-F238E27FC236}">
                    <a16:creationId xmlns:a16="http://schemas.microsoft.com/office/drawing/2014/main" id="{F9A67083-9912-4406-E0C6-C14FAAB6DF18}"/>
                  </a:ext>
                </a:extLst>
              </p:cNvPr>
              <p:cNvSpPr txBox="1"/>
              <p:nvPr/>
            </p:nvSpPr>
            <p:spPr>
              <a:xfrm>
                <a:off x="1236529" y="2776957"/>
                <a:ext cx="3494763" cy="811823"/>
              </a:xfrm>
              <a:prstGeom prst="rect">
                <a:avLst/>
              </a:prstGeom>
            </p:spPr>
            <p:txBody>
              <a:bodyPr wrap="square" lIns="0" tIns="0" rIns="0" bIns="0" rtlCol="0" anchor="t">
                <a:spAutoFit/>
              </a:bodyPr>
              <a:lstStyle/>
              <a:p>
                <a:pPr algn="ctr">
                  <a:lnSpc>
                    <a:spcPts val="6000"/>
                  </a:lnSpc>
                  <a:spcBef>
                    <a:spcPct val="0"/>
                  </a:spcBef>
                </a:pPr>
                <a:r>
                  <a:rPr lang="en-US" sz="4800" b="1">
                    <a:solidFill>
                      <a:schemeClr val="accent2"/>
                    </a:solidFill>
                    <a:latin typeface="Arial" panose="020B0604020202020204" pitchFamily="34" charset="0"/>
                    <a:ea typeface="Inter"/>
                    <a:cs typeface="Arial" panose="020B0604020202020204" pitchFamily="34" charset="0"/>
                  </a:rPr>
                  <a:t>63%</a:t>
                </a:r>
              </a:p>
            </p:txBody>
          </p:sp>
        </p:grpSp>
      </p:grpSp>
      <p:sp>
        <p:nvSpPr>
          <p:cNvPr id="10" name="TextBox 9">
            <a:extLst>
              <a:ext uri="{FF2B5EF4-FFF2-40B4-BE49-F238E27FC236}">
                <a16:creationId xmlns:a16="http://schemas.microsoft.com/office/drawing/2014/main" id="{2B579627-7010-7CAF-3CE4-7BCA1F982FCB}"/>
              </a:ext>
            </a:extLst>
          </p:cNvPr>
          <p:cNvSpPr txBox="1"/>
          <p:nvPr/>
        </p:nvSpPr>
        <p:spPr>
          <a:xfrm>
            <a:off x="1350434" y="465162"/>
            <a:ext cx="9491132" cy="769441"/>
          </a:xfrm>
          <a:prstGeom prst="rect">
            <a:avLst/>
          </a:prstGeom>
          <a:noFill/>
        </p:spPr>
        <p:txBody>
          <a:bodyPr rot="0" spcFirstLastPara="0" vertOverflow="overflow" horzOverflow="overflow" vert="horz" wrap="square" lIns="0" tIns="45720" rIns="91440" bIns="45720" numCol="1" spcCol="0" rtlCol="0" fromWordArt="0" anchor="ctr" anchorCtr="0" forceAA="0" compatLnSpc="1">
            <a:prstTxWarp prst="textNoShape">
              <a:avLst/>
            </a:prstTxWarp>
            <a:spAutoFit/>
          </a:bodyPr>
          <a:lstStyle/>
          <a:p>
            <a:pPr algn="ctr"/>
            <a:r>
              <a:rPr lang="ja-JP" altLang="en-US" sz="2200" b="1">
                <a:solidFill>
                  <a:schemeClr val="bg1"/>
                </a:solidFill>
                <a:latin typeface="Meiryo UI" panose="020B0604030504040204" pitchFamily="34" charset="-128"/>
                <a:ea typeface="Meiryo UI" panose="020B0604030504040204" pitchFamily="34" charset="-128"/>
                <a:cs typeface="+mn-lt"/>
              </a:rPr>
              <a:t>企業は、日々進化する高度で巧妙な脅威への</a:t>
            </a:r>
            <a:endParaRPr lang="en-US" altLang="ja-JP" sz="2200" b="1" dirty="0">
              <a:solidFill>
                <a:schemeClr val="bg1"/>
              </a:solidFill>
              <a:latin typeface="Meiryo UI" panose="020B0604030504040204" pitchFamily="34" charset="-128"/>
              <a:ea typeface="Meiryo UI" panose="020B0604030504040204" pitchFamily="34" charset="-128"/>
              <a:cs typeface="+mn-lt"/>
            </a:endParaRPr>
          </a:p>
          <a:p>
            <a:pPr algn="ctr"/>
            <a:r>
              <a:rPr lang="ja-JP" altLang="en-US" sz="2200" b="1">
                <a:solidFill>
                  <a:schemeClr val="bg1"/>
                </a:solidFill>
                <a:latin typeface="Meiryo UI" panose="020B0604030504040204" pitchFamily="34" charset="-128"/>
                <a:ea typeface="Meiryo UI" panose="020B0604030504040204" pitchFamily="34" charset="-128"/>
                <a:cs typeface="+mn-lt"/>
              </a:rPr>
              <a:t>対策準備において、遅れをとっている現状です。</a:t>
            </a:r>
            <a:endParaRPr lang="ja-JP" altLang="en-US" sz="2200" b="1" dirty="0">
              <a:solidFill>
                <a:schemeClr val="bg1"/>
              </a:solidFill>
              <a:latin typeface="Meiryo UI" panose="020B0604030504040204" pitchFamily="34" charset="-128"/>
              <a:ea typeface="Meiryo UI" panose="020B0604030504040204" pitchFamily="34" charset="-128"/>
              <a:cs typeface="+mn-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955A1E-AB5C-6E7D-8FA9-D3663FF8A50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79C854EC-8148-0CC4-54E0-B9A19E64BBC9}"/>
              </a:ext>
            </a:extLst>
          </p:cNvPr>
          <p:cNvSpPr/>
          <p:nvPr/>
        </p:nvSpPr>
        <p:spPr>
          <a:xfrm>
            <a:off x="0" y="-3382"/>
            <a:ext cx="12192000" cy="1601118"/>
          </a:xfrm>
          <a:prstGeom prst="rect">
            <a:avLst/>
          </a:prstGeom>
          <a:solidFill>
            <a:srgbClr val="B60F45"/>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p>
        </p:txBody>
      </p:sp>
      <p:sp>
        <p:nvSpPr>
          <p:cNvPr id="2" name="TextBox 1">
            <a:extLst>
              <a:ext uri="{FF2B5EF4-FFF2-40B4-BE49-F238E27FC236}">
                <a16:creationId xmlns:a16="http://schemas.microsoft.com/office/drawing/2014/main" id="{28A5C15B-93D3-A534-1534-AEB877A8FF52}"/>
              </a:ext>
            </a:extLst>
          </p:cNvPr>
          <p:cNvSpPr txBox="1"/>
          <p:nvPr/>
        </p:nvSpPr>
        <p:spPr>
          <a:xfrm>
            <a:off x="609600" y="427845"/>
            <a:ext cx="10493829" cy="738664"/>
          </a:xfrm>
          <a:prstGeom prst="rect">
            <a:avLst/>
          </a:prstGeom>
          <a:noFill/>
        </p:spPr>
        <p:txBody>
          <a:bodyPr rot="0" spcFirstLastPara="0" vertOverflow="overflow" horzOverflow="overflow" vert="horz" wrap="square" lIns="60960" tIns="30480" rIns="60960" bIns="30480" numCol="1" spcCol="0" rtlCol="0" fromWordArt="0" anchor="t" anchorCtr="0" forceAA="0" compatLnSpc="1">
            <a:prstTxWarp prst="textNoShape">
              <a:avLst/>
            </a:prstTxWarp>
            <a:spAutoFit/>
          </a:bodyPr>
          <a:lstStyle/>
          <a:p>
            <a:r>
              <a:rPr lang="ja-JP" altLang="en-US" sz="2200" b="1">
                <a:solidFill>
                  <a:srgbClr val="FFFFFF"/>
                </a:solidFill>
                <a:latin typeface="Meiryo UI" panose="020B0604030504040204" pitchFamily="34" charset="-128"/>
                <a:ea typeface="Meiryo UI" panose="020B0604030504040204" pitchFamily="34" charset="-128"/>
              </a:rPr>
              <a:t>この「備えのギャップ」は、ある脅威を「高度／重大」と評価する人の数と、</a:t>
            </a:r>
            <a:endParaRPr lang="en-US" altLang="ja-JP" sz="2200" b="1" dirty="0">
              <a:solidFill>
                <a:srgbClr val="FFFFFF"/>
              </a:solidFill>
              <a:latin typeface="Meiryo UI" panose="020B0604030504040204" pitchFamily="34" charset="-128"/>
              <a:ea typeface="Meiryo UI" panose="020B0604030504040204" pitchFamily="34" charset="-128"/>
            </a:endParaRPr>
          </a:p>
          <a:p>
            <a:r>
              <a:rPr lang="ja-JP" altLang="en-US" sz="2200" b="1">
                <a:solidFill>
                  <a:srgbClr val="FFFFFF"/>
                </a:solidFill>
                <a:latin typeface="Meiryo UI" panose="020B0604030504040204" pitchFamily="34" charset="-128"/>
                <a:ea typeface="Meiryo UI" panose="020B0604030504040204" pitchFamily="34" charset="-128"/>
              </a:rPr>
              <a:t>その脅威への対応に「十分に備えている」と答える人の数の差を指します。</a:t>
            </a:r>
            <a:endParaRPr lang="en-US" sz="2200" dirty="0">
              <a:latin typeface="Meiryo UI" panose="020B0604030504040204" pitchFamily="34" charset="-128"/>
              <a:ea typeface="Meiryo UI" panose="020B0604030504040204" pitchFamily="34" charset="-128"/>
              <a:cs typeface="Calibri"/>
            </a:endParaRPr>
          </a:p>
        </p:txBody>
      </p:sp>
      <p:pic>
        <p:nvPicPr>
          <p:cNvPr id="6" name="Picture 5" descr="A screenshot of a computer&#10;&#10;AI-generated content may be incorrect.">
            <a:extLst>
              <a:ext uri="{FF2B5EF4-FFF2-40B4-BE49-F238E27FC236}">
                <a16:creationId xmlns:a16="http://schemas.microsoft.com/office/drawing/2014/main" id="{AC84EA60-02B7-3F2F-3866-FF0995252F7A}"/>
              </a:ext>
            </a:extLst>
          </p:cNvPr>
          <p:cNvPicPr>
            <a:picLocks noChangeAspect="1"/>
          </p:cNvPicPr>
          <p:nvPr/>
        </p:nvPicPr>
        <p:blipFill>
          <a:blip r:embed="rId3">
            <a:extLst>
              <a:ext uri="{28A0092B-C50C-407E-A947-70E740481C1C}">
                <a14:useLocalDpi xmlns:a14="http://schemas.microsoft.com/office/drawing/2010/main" val="0"/>
              </a:ext>
            </a:extLst>
          </a:blip>
          <a:srcRect t="1187" r="2264"/>
          <a:stretch>
            <a:fillRect/>
          </a:stretch>
        </p:blipFill>
        <p:spPr>
          <a:xfrm>
            <a:off x="1656568" y="1828799"/>
            <a:ext cx="8466632" cy="4861345"/>
          </a:xfrm>
          <a:prstGeom prst="rect">
            <a:avLst/>
          </a:prstGeom>
        </p:spPr>
      </p:pic>
    </p:spTree>
    <p:extLst>
      <p:ext uri="{BB962C8B-B14F-4D97-AF65-F5344CB8AC3E}">
        <p14:creationId xmlns:p14="http://schemas.microsoft.com/office/powerpoint/2010/main" val="2157373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69467-DC21-59FE-749A-345E1D91E784}"/>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A2144BB2-C02F-4DE4-3923-79D9DE518C32}"/>
              </a:ext>
            </a:extLst>
          </p:cNvPr>
          <p:cNvSpPr/>
          <p:nvPr/>
        </p:nvSpPr>
        <p:spPr>
          <a:xfrm>
            <a:off x="0" y="0"/>
            <a:ext cx="12192000" cy="1601118"/>
          </a:xfrm>
          <a:prstGeom prst="rect">
            <a:avLst/>
          </a:prstGeom>
          <a:solidFill>
            <a:srgbClr val="B60F45"/>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p>
        </p:txBody>
      </p:sp>
      <p:sp>
        <p:nvSpPr>
          <p:cNvPr id="14" name="Title 5">
            <a:extLst>
              <a:ext uri="{FF2B5EF4-FFF2-40B4-BE49-F238E27FC236}">
                <a16:creationId xmlns:a16="http://schemas.microsoft.com/office/drawing/2014/main" id="{99E0DA11-4472-30EB-FD53-BA4EB57426AF}"/>
              </a:ext>
            </a:extLst>
          </p:cNvPr>
          <p:cNvSpPr txBox="1">
            <a:spLocks/>
          </p:cNvSpPr>
          <p:nvPr/>
        </p:nvSpPr>
        <p:spPr>
          <a:xfrm>
            <a:off x="609600" y="27"/>
            <a:ext cx="10917600" cy="1601091"/>
          </a:xfrm>
          <a:prstGeom prst="rect">
            <a:avLst/>
          </a:prstGeom>
        </p:spPr>
        <p:txBody>
          <a:bodyPr lIns="0" tIns="0" rIns="91440" bIns="0" anchor="ctr"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r>
              <a:rPr lang="ja-JP" altLang="en-US" sz="2200">
                <a:solidFill>
                  <a:schemeClr val="bg1"/>
                </a:solidFill>
                <a:latin typeface="Meiryo UI" panose="020B0604030504040204" pitchFamily="34" charset="-128"/>
                <a:ea typeface="Meiryo UI" panose="020B0604030504040204" pitchFamily="34" charset="-128"/>
                <a:cs typeface="Arial"/>
              </a:rPr>
              <a:t>セキュリティ専門家の多くは、脅威者と同等かそれ以上に</a:t>
            </a:r>
            <a:r>
              <a:rPr lang="en-US" altLang="ja-JP" sz="2200" dirty="0">
                <a:solidFill>
                  <a:schemeClr val="bg1"/>
                </a:solidFill>
                <a:latin typeface="Meiryo UI" panose="020B0604030504040204" pitchFamily="34" charset="-128"/>
                <a:ea typeface="Meiryo UI" panose="020B0604030504040204" pitchFamily="34" charset="-128"/>
                <a:cs typeface="Arial"/>
              </a:rPr>
              <a:t>AI</a:t>
            </a:r>
            <a:r>
              <a:rPr lang="ja-JP" altLang="en-US" sz="2200">
                <a:solidFill>
                  <a:schemeClr val="bg1"/>
                </a:solidFill>
                <a:latin typeface="Meiryo UI" panose="020B0604030504040204" pitchFamily="34" charset="-128"/>
                <a:ea typeface="Meiryo UI" panose="020B0604030504040204" pitchFamily="34" charset="-128"/>
                <a:cs typeface="Arial"/>
              </a:rPr>
              <a:t>を効果的に活用していると考えており、</a:t>
            </a:r>
            <a:endParaRPr lang="en-US" altLang="ja-JP" sz="2200" dirty="0">
              <a:solidFill>
                <a:schemeClr val="bg1"/>
              </a:solidFill>
              <a:latin typeface="Meiryo UI" panose="020B0604030504040204" pitchFamily="34" charset="-128"/>
              <a:ea typeface="Meiryo UI" panose="020B0604030504040204" pitchFamily="34" charset="-128"/>
              <a:cs typeface="Arial"/>
            </a:endParaRPr>
          </a:p>
          <a:p>
            <a:r>
              <a:rPr lang="ja-JP" altLang="en-US" sz="2200">
                <a:solidFill>
                  <a:schemeClr val="bg1"/>
                </a:solidFill>
                <a:latin typeface="Meiryo UI" panose="020B0604030504040204" pitchFamily="34" charset="-128"/>
                <a:ea typeface="Meiryo UI" panose="020B0604030504040204" pitchFamily="34" charset="-128"/>
                <a:cs typeface="Arial"/>
              </a:rPr>
              <a:t>今後もその差は広がり続けると予想しています。</a:t>
            </a:r>
            <a:endParaRPr lang="en-US" sz="2200" dirty="0">
              <a:solidFill>
                <a:schemeClr val="bg1"/>
              </a:solidFill>
              <a:latin typeface="Meiryo UI" panose="020B0604030504040204" pitchFamily="34" charset="-128"/>
              <a:ea typeface="Meiryo UI" panose="020B0604030504040204" pitchFamily="34" charset="-128"/>
            </a:endParaRPr>
          </a:p>
        </p:txBody>
      </p:sp>
      <p:pic>
        <p:nvPicPr>
          <p:cNvPr id="4" name="Picture 3" descr="A graph with red and blue rectangles&#10;&#10;AI-generated content may be incorrect.">
            <a:extLst>
              <a:ext uri="{FF2B5EF4-FFF2-40B4-BE49-F238E27FC236}">
                <a16:creationId xmlns:a16="http://schemas.microsoft.com/office/drawing/2014/main" id="{3618192B-8F63-F88F-9BA0-22F505DA40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799" y="1789442"/>
            <a:ext cx="9739947" cy="4517757"/>
          </a:xfrm>
          <a:prstGeom prst="rect">
            <a:avLst/>
          </a:prstGeom>
        </p:spPr>
      </p:pic>
    </p:spTree>
    <p:extLst>
      <p:ext uri="{BB962C8B-B14F-4D97-AF65-F5344CB8AC3E}">
        <p14:creationId xmlns:p14="http://schemas.microsoft.com/office/powerpoint/2010/main" val="565841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4092B9-0DCD-1075-E264-CA3687224B31}"/>
            </a:ext>
          </a:extLst>
        </p:cNvPr>
        <p:cNvGrpSpPr/>
        <p:nvPr/>
      </p:nvGrpSpPr>
      <p:grpSpPr>
        <a:xfrm>
          <a:off x="0" y="0"/>
          <a:ext cx="0" cy="0"/>
          <a:chOff x="0" y="0"/>
          <a:chExt cx="0" cy="0"/>
        </a:xfrm>
      </p:grpSpPr>
      <p:sp>
        <p:nvSpPr>
          <p:cNvPr id="16" name="TextBox 9">
            <a:extLst>
              <a:ext uri="{FF2B5EF4-FFF2-40B4-BE49-F238E27FC236}">
                <a16:creationId xmlns:a16="http://schemas.microsoft.com/office/drawing/2014/main" id="{769D22D7-8AF4-AE8A-32F2-6F0A781076F7}"/>
              </a:ext>
            </a:extLst>
          </p:cNvPr>
          <p:cNvSpPr txBox="1"/>
          <p:nvPr/>
        </p:nvSpPr>
        <p:spPr>
          <a:xfrm>
            <a:off x="4667662" y="3827831"/>
            <a:ext cx="2922785" cy="984885"/>
          </a:xfrm>
          <a:prstGeom prst="rect">
            <a:avLst/>
          </a:prstGeom>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pPr>
            <a:r>
              <a:rPr lang="ja-JP" altLang="en-US" sz="1600">
                <a:solidFill>
                  <a:srgbClr val="280B3F"/>
                </a:solidFill>
                <a:latin typeface="Meiryo UI" panose="020B0604030504040204" pitchFamily="34" charset="-128"/>
                <a:ea typeface="Meiryo UI" panose="020B0604030504040204" pitchFamily="34" charset="-128"/>
                <a:cs typeface="+mn-lt"/>
              </a:rPr>
              <a:t>現在、全体の</a:t>
            </a:r>
            <a:r>
              <a:rPr lang="en-US" altLang="ja-JP" sz="1600" dirty="0">
                <a:solidFill>
                  <a:srgbClr val="280B3F"/>
                </a:solidFill>
                <a:latin typeface="Meiryo UI" panose="020B0604030504040204" pitchFamily="34" charset="-128"/>
                <a:ea typeface="Meiryo UI" panose="020B0604030504040204" pitchFamily="34" charset="-128"/>
                <a:cs typeface="+mn-lt"/>
              </a:rPr>
              <a:t>64</a:t>
            </a:r>
            <a:r>
              <a:rPr lang="ja-JP" altLang="en-US" sz="1600">
                <a:solidFill>
                  <a:srgbClr val="280B3F"/>
                </a:solidFill>
                <a:latin typeface="Meiryo UI" panose="020B0604030504040204" pitchFamily="34" charset="-128"/>
                <a:ea typeface="Meiryo UI" panose="020B0604030504040204" pitchFamily="34" charset="-128"/>
                <a:cs typeface="+mn-lt"/>
              </a:rPr>
              <a:t>％の企業がエクスポージャー管理に投資しており、さらに</a:t>
            </a:r>
            <a:r>
              <a:rPr lang="en-US" altLang="ja-JP" sz="1600" dirty="0">
                <a:solidFill>
                  <a:srgbClr val="280B3F"/>
                </a:solidFill>
                <a:latin typeface="Meiryo UI" panose="020B0604030504040204" pitchFamily="34" charset="-128"/>
                <a:ea typeface="Meiryo UI" panose="020B0604030504040204" pitchFamily="34" charset="-128"/>
                <a:cs typeface="+mn-lt"/>
              </a:rPr>
              <a:t>29</a:t>
            </a:r>
            <a:r>
              <a:rPr lang="ja-JP" altLang="en-US" sz="1600">
                <a:solidFill>
                  <a:srgbClr val="280B3F"/>
                </a:solidFill>
                <a:latin typeface="Meiryo UI" panose="020B0604030504040204" pitchFamily="34" charset="-128"/>
                <a:ea typeface="Meiryo UI" panose="020B0604030504040204" pitchFamily="34" charset="-128"/>
                <a:cs typeface="+mn-lt"/>
              </a:rPr>
              <a:t>％が今後</a:t>
            </a:r>
            <a:r>
              <a:rPr lang="en-US" altLang="ja-JP" sz="1600" dirty="0">
                <a:solidFill>
                  <a:srgbClr val="280B3F"/>
                </a:solidFill>
                <a:latin typeface="Meiryo UI" panose="020B0604030504040204" pitchFamily="34" charset="-128"/>
                <a:ea typeface="Meiryo UI" panose="020B0604030504040204" pitchFamily="34" charset="-128"/>
                <a:cs typeface="+mn-lt"/>
              </a:rPr>
              <a:t>12</a:t>
            </a:r>
            <a:r>
              <a:rPr lang="ja-JP" altLang="en-US" sz="1600">
                <a:solidFill>
                  <a:srgbClr val="280B3F"/>
                </a:solidFill>
                <a:latin typeface="Meiryo UI" panose="020B0604030504040204" pitchFamily="34" charset="-128"/>
                <a:ea typeface="Meiryo UI" panose="020B0604030504040204" pitchFamily="34" charset="-128"/>
                <a:cs typeface="+mn-lt"/>
              </a:rPr>
              <a:t>ヶ月以内に投資を計画しています。</a:t>
            </a:r>
            <a:endParaRPr lang="en-US" sz="1600" dirty="0">
              <a:solidFill>
                <a:srgbClr val="280B3F"/>
              </a:solidFill>
              <a:latin typeface="Meiryo UI" panose="020B0604030504040204" pitchFamily="34" charset="-128"/>
              <a:ea typeface="Meiryo UI" panose="020B0604030504040204" pitchFamily="34" charset="-128"/>
              <a:cs typeface="+mn-lt"/>
            </a:endParaRPr>
          </a:p>
        </p:txBody>
      </p:sp>
      <p:sp>
        <p:nvSpPr>
          <p:cNvPr id="17" name="TextBox 16">
            <a:extLst>
              <a:ext uri="{FF2B5EF4-FFF2-40B4-BE49-F238E27FC236}">
                <a16:creationId xmlns:a16="http://schemas.microsoft.com/office/drawing/2014/main" id="{AFB67449-6C2B-FE66-31E0-4D7EBE7B603F}"/>
              </a:ext>
            </a:extLst>
          </p:cNvPr>
          <p:cNvSpPr txBox="1"/>
          <p:nvPr/>
        </p:nvSpPr>
        <p:spPr>
          <a:xfrm>
            <a:off x="8348195" y="3827831"/>
            <a:ext cx="3114795" cy="1354217"/>
          </a:xfrm>
          <a:prstGeom prst="rect">
            <a:avLst/>
          </a:prstGeom>
          <a:noFill/>
        </p:spPr>
        <p:txBody>
          <a:bodyPr rot="0" spcFirstLastPara="0" vertOverflow="overflow" horzOverflow="overflow" vert="horz" wrap="square" lIns="60960" tIns="30480" rIns="60960" bIns="30480" numCol="1" spcCol="0" rtlCol="0" fromWordArt="0" anchor="t" anchorCtr="0" forceAA="0" compatLnSpc="1">
            <a:prstTxWarp prst="textNoShape">
              <a:avLst/>
            </a:prstTxWarp>
            <a:spAutoFit/>
          </a:bodyPr>
          <a:lstStyle/>
          <a:p>
            <a:r>
              <a:rPr lang="en-US" altLang="ja-JP" sz="1600" dirty="0">
                <a:latin typeface="Meiryo UI" panose="020B0604030504040204" pitchFamily="34" charset="-128"/>
                <a:ea typeface="Meiryo UI" panose="020B0604030504040204" pitchFamily="34" charset="-128"/>
              </a:rPr>
              <a:t>3</a:t>
            </a:r>
            <a:r>
              <a:rPr lang="ja-JP" altLang="en-US" sz="1600">
                <a:latin typeface="Meiryo UI" panose="020B0604030504040204" pitchFamily="34" charset="-128"/>
                <a:ea typeface="Meiryo UI" panose="020B0604030504040204" pitchFamily="34" charset="-128"/>
              </a:rPr>
              <a:t>社に</a:t>
            </a:r>
            <a:r>
              <a:rPr lang="en-US" altLang="ja-JP" sz="1600" dirty="0">
                <a:latin typeface="Meiryo UI" panose="020B0604030504040204" pitchFamily="34" charset="-128"/>
                <a:ea typeface="Meiryo UI" panose="020B0604030504040204" pitchFamily="34" charset="-128"/>
              </a:rPr>
              <a:t>1</a:t>
            </a:r>
            <a:r>
              <a:rPr lang="ja-JP" altLang="en-US" sz="1600">
                <a:latin typeface="Meiryo UI" panose="020B0604030504040204" pitchFamily="34" charset="-128"/>
                <a:ea typeface="Meiryo UI" panose="020B0604030504040204" pitchFamily="34" charset="-128"/>
              </a:rPr>
              <a:t>社が、パッチ管理などの重要分野でリスク対応の優先順位付けに苦慮しています。</a:t>
            </a:r>
          </a:p>
          <a:p>
            <a:endParaRPr sz="1200" dirty="0"/>
          </a:p>
          <a:p>
            <a:endParaRPr lang="en-US" sz="1200" dirty="0"/>
          </a:p>
          <a:p>
            <a:pPr algn="ctr"/>
            <a:endParaRPr lang="en-US" sz="1200" dirty="0"/>
          </a:p>
        </p:txBody>
      </p:sp>
      <p:grpSp>
        <p:nvGrpSpPr>
          <p:cNvPr id="2" name="Group 1">
            <a:extLst>
              <a:ext uri="{FF2B5EF4-FFF2-40B4-BE49-F238E27FC236}">
                <a16:creationId xmlns:a16="http://schemas.microsoft.com/office/drawing/2014/main" id="{518B0AC8-25C4-EC60-5344-AD9E3DCEF246}"/>
              </a:ext>
            </a:extLst>
          </p:cNvPr>
          <p:cNvGrpSpPr/>
          <p:nvPr/>
        </p:nvGrpSpPr>
        <p:grpSpPr>
          <a:xfrm>
            <a:off x="4333867" y="773449"/>
            <a:ext cx="3524266" cy="2908545"/>
            <a:chOff x="5381778" y="167896"/>
            <a:chExt cx="6058319" cy="4999876"/>
          </a:xfrm>
        </p:grpSpPr>
        <p:graphicFrame>
          <p:nvGraphicFramePr>
            <p:cNvPr id="14" name="Chart 13">
              <a:extLst>
                <a:ext uri="{FF2B5EF4-FFF2-40B4-BE49-F238E27FC236}">
                  <a16:creationId xmlns:a16="http://schemas.microsoft.com/office/drawing/2014/main" id="{C286C323-1330-78D3-2C06-0D33E8F604ED}"/>
                </a:ext>
              </a:extLst>
            </p:cNvPr>
            <p:cNvGraphicFramePr/>
            <p:nvPr>
              <p:extLst>
                <p:ext uri="{D42A27DB-BD31-4B8C-83A1-F6EECF244321}">
                  <p14:modId xmlns:p14="http://schemas.microsoft.com/office/powerpoint/2010/main" val="3404960271"/>
                </p:ext>
              </p:extLst>
            </p:nvPr>
          </p:nvGraphicFramePr>
          <p:xfrm>
            <a:off x="5381778" y="167896"/>
            <a:ext cx="6058319" cy="4999876"/>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7">
              <a:extLst>
                <a:ext uri="{FF2B5EF4-FFF2-40B4-BE49-F238E27FC236}">
                  <a16:creationId xmlns:a16="http://schemas.microsoft.com/office/drawing/2014/main" id="{EB76BC88-F559-3EBA-9879-2DCAC12D8718}"/>
                </a:ext>
              </a:extLst>
            </p:cNvPr>
            <p:cNvSpPr txBox="1"/>
            <p:nvPr/>
          </p:nvSpPr>
          <p:spPr>
            <a:xfrm>
              <a:off x="7423810" y="2533212"/>
              <a:ext cx="1940082" cy="630595"/>
            </a:xfrm>
            <a:prstGeom prst="rect">
              <a:avLst/>
            </a:prstGeom>
          </p:spPr>
          <p:txBody>
            <a:bodyPr wrap="square" lIns="0" tIns="0" rIns="0" bIns="0" rtlCol="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560"/>
                </a:lnSpc>
                <a:spcBef>
                  <a:spcPct val="0"/>
                </a:spcBef>
              </a:pPr>
              <a:r>
                <a:rPr lang="en-US" sz="4000" b="1" dirty="0">
                  <a:solidFill>
                    <a:srgbClr val="4E0389"/>
                  </a:solidFill>
                  <a:latin typeface="Arial"/>
                  <a:cs typeface="Arial"/>
                </a:rPr>
                <a:t>64%</a:t>
              </a:r>
            </a:p>
          </p:txBody>
        </p:sp>
      </p:grpSp>
      <p:sp>
        <p:nvSpPr>
          <p:cNvPr id="3" name="Rectangle 2">
            <a:extLst>
              <a:ext uri="{FF2B5EF4-FFF2-40B4-BE49-F238E27FC236}">
                <a16:creationId xmlns:a16="http://schemas.microsoft.com/office/drawing/2014/main" id="{4BAB3F2F-4EDE-5105-A87B-5B62EE916C63}"/>
              </a:ext>
            </a:extLst>
          </p:cNvPr>
          <p:cNvSpPr/>
          <p:nvPr/>
        </p:nvSpPr>
        <p:spPr>
          <a:xfrm>
            <a:off x="0" y="0"/>
            <a:ext cx="3785616" cy="6858000"/>
          </a:xfrm>
          <a:prstGeom prst="rect">
            <a:avLst/>
          </a:prstGeom>
          <a:solidFill>
            <a:srgbClr val="F8F1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4" name="TextBox 3">
            <a:extLst>
              <a:ext uri="{FF2B5EF4-FFF2-40B4-BE49-F238E27FC236}">
                <a16:creationId xmlns:a16="http://schemas.microsoft.com/office/drawing/2014/main" id="{FB7D3B17-4011-75FE-E796-A7DBD343B347}"/>
              </a:ext>
            </a:extLst>
          </p:cNvPr>
          <p:cNvSpPr txBox="1"/>
          <p:nvPr/>
        </p:nvSpPr>
        <p:spPr>
          <a:xfrm>
            <a:off x="374904" y="827338"/>
            <a:ext cx="3081805" cy="2800767"/>
          </a:xfrm>
          <a:prstGeom prst="rect">
            <a:avLst/>
          </a:prstGeom>
          <a:noFill/>
        </p:spPr>
        <p:txBody>
          <a:bodyPr wrap="square" lIns="91440" tIns="45720" rIns="91440" bIns="45720" anchor="t">
            <a:spAutoFit/>
          </a:bodyPr>
          <a:lstStyle/>
          <a:p>
            <a:pPr>
              <a:lnSpc>
                <a:spcPct val="100000"/>
              </a:lnSpc>
            </a:pPr>
            <a:r>
              <a:rPr lang="ja-JP" altLang="en-US" sz="2200" b="1">
                <a:solidFill>
                  <a:srgbClr val="4E0389"/>
                </a:solidFill>
                <a:latin typeface="Meiryo UI" panose="020B0604030504040204" pitchFamily="34" charset="-128"/>
                <a:ea typeface="Meiryo UI" panose="020B0604030504040204" pitchFamily="34" charset="-128"/>
              </a:rPr>
              <a:t>経営層は、エクスポージャー管理の概念とその価値について理解を深めつつありますが、企業では依然としてリスク低減の取り組みを具体的なビジネス成果へと結びつけることが課題となっています。</a:t>
            </a:r>
          </a:p>
        </p:txBody>
      </p:sp>
      <p:pic>
        <p:nvPicPr>
          <p:cNvPr id="5" name="Picture 4" descr="A close up of a colorful background&#10;&#10;AI-generated content may be incorrect.">
            <a:extLst>
              <a:ext uri="{FF2B5EF4-FFF2-40B4-BE49-F238E27FC236}">
                <a16:creationId xmlns:a16="http://schemas.microsoft.com/office/drawing/2014/main" id="{18F88FEC-59DA-C13B-297E-67D57F5B0C3A}"/>
              </a:ext>
            </a:extLst>
          </p:cNvPr>
          <p:cNvPicPr>
            <a:picLocks noChangeAspect="1"/>
          </p:cNvPicPr>
          <p:nvPr/>
        </p:nvPicPr>
        <p:blipFill>
          <a:blip r:embed="rId4">
            <a:extLst>
              <a:ext uri="{28A0092B-C50C-407E-A947-70E740481C1C}">
                <a14:useLocalDpi xmlns:a14="http://schemas.microsoft.com/office/drawing/2010/main" val="0"/>
              </a:ext>
            </a:extLst>
          </a:blip>
          <a:srcRect b="18346"/>
          <a:stretch>
            <a:fillRect/>
          </a:stretch>
        </p:blipFill>
        <p:spPr>
          <a:xfrm flipH="1">
            <a:off x="0" y="3766928"/>
            <a:ext cx="3785616" cy="3091072"/>
          </a:xfrm>
          <a:prstGeom prst="rect">
            <a:avLst/>
          </a:prstGeom>
        </p:spPr>
      </p:pic>
      <p:sp>
        <p:nvSpPr>
          <p:cNvPr id="7" name="TextBox 6">
            <a:extLst>
              <a:ext uri="{FF2B5EF4-FFF2-40B4-BE49-F238E27FC236}">
                <a16:creationId xmlns:a16="http://schemas.microsoft.com/office/drawing/2014/main" id="{07D63FFE-2394-02DE-299B-362E008A8C35}"/>
              </a:ext>
            </a:extLst>
          </p:cNvPr>
          <p:cNvSpPr txBox="1"/>
          <p:nvPr/>
        </p:nvSpPr>
        <p:spPr>
          <a:xfrm>
            <a:off x="8328315" y="2586799"/>
            <a:ext cx="3094383" cy="984885"/>
          </a:xfrm>
          <a:prstGeom prst="rect">
            <a:avLst/>
          </a:prstGeom>
          <a:noFill/>
        </p:spPr>
        <p:txBody>
          <a:bodyPr wrap="square" rtlCol="0">
            <a:spAutoFit/>
          </a:bodyPr>
          <a:lstStyle/>
          <a:p>
            <a:r>
              <a:rPr lang="ja-JP" altLang="en-US" sz="4000" b="1">
                <a:solidFill>
                  <a:srgbClr val="B60F45"/>
                </a:solidFill>
                <a:latin typeface="Meiryo UI" panose="020B0604030504040204" pitchFamily="34" charset="-128"/>
                <a:ea typeface="Meiryo UI" panose="020B0604030504040204" pitchFamily="34" charset="-128"/>
                <a:cs typeface="Calibri"/>
              </a:rPr>
              <a:t>しかし</a:t>
            </a:r>
            <a:r>
              <a:rPr lang="en-US" altLang="ja-JP" sz="4000" b="1" dirty="0">
                <a:solidFill>
                  <a:srgbClr val="B60F45"/>
                </a:solidFill>
                <a:latin typeface="Meiryo UI" panose="020B0604030504040204" pitchFamily="34" charset="-128"/>
                <a:ea typeface="Meiryo UI" panose="020B0604030504040204" pitchFamily="34" charset="-128"/>
                <a:cs typeface="Calibri"/>
              </a:rPr>
              <a:t>…</a:t>
            </a:r>
            <a:endParaRPr lang="en-US" sz="4000" b="1" dirty="0">
              <a:solidFill>
                <a:srgbClr val="B60F45"/>
              </a:solidFill>
              <a:latin typeface="Meiryo UI" panose="020B0604030504040204" pitchFamily="34" charset="-128"/>
              <a:ea typeface="Meiryo UI" panose="020B0604030504040204" pitchFamily="34" charset="-128"/>
              <a:cs typeface="Calibri"/>
            </a:endParaRPr>
          </a:p>
          <a:p>
            <a:endParaRPr lang="en-US" dirty="0"/>
          </a:p>
        </p:txBody>
      </p:sp>
      <p:sp>
        <p:nvSpPr>
          <p:cNvPr id="6" name="Oval 5">
            <a:extLst>
              <a:ext uri="{FF2B5EF4-FFF2-40B4-BE49-F238E27FC236}">
                <a16:creationId xmlns:a16="http://schemas.microsoft.com/office/drawing/2014/main" id="{419D8DA4-B6A6-689B-4EDB-FAA6B7A6F736}"/>
              </a:ext>
            </a:extLst>
          </p:cNvPr>
          <p:cNvSpPr/>
          <p:nvPr/>
        </p:nvSpPr>
        <p:spPr>
          <a:xfrm>
            <a:off x="8348193" y="1547285"/>
            <a:ext cx="880605" cy="880605"/>
          </a:xfrm>
          <a:prstGeom prst="ellipse">
            <a:avLst/>
          </a:prstGeom>
          <a:solidFill>
            <a:srgbClr val="B60F4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AB0EA708-D802-0893-E142-9659037B34CE}"/>
              </a:ext>
            </a:extLst>
          </p:cNvPr>
          <p:cNvGrpSpPr/>
          <p:nvPr/>
        </p:nvGrpSpPr>
        <p:grpSpPr>
          <a:xfrm>
            <a:off x="9508726" y="1547285"/>
            <a:ext cx="880605" cy="880605"/>
            <a:chOff x="8406384" y="1547285"/>
            <a:chExt cx="980963" cy="980963"/>
          </a:xfrm>
        </p:grpSpPr>
        <p:sp>
          <p:nvSpPr>
            <p:cNvPr id="13" name="Oval 12">
              <a:extLst>
                <a:ext uri="{FF2B5EF4-FFF2-40B4-BE49-F238E27FC236}">
                  <a16:creationId xmlns:a16="http://schemas.microsoft.com/office/drawing/2014/main" id="{A276CEBE-ECC5-F828-15F0-D9473F9860DD}"/>
                </a:ext>
              </a:extLst>
            </p:cNvPr>
            <p:cNvSpPr/>
            <p:nvPr/>
          </p:nvSpPr>
          <p:spPr>
            <a:xfrm>
              <a:off x="8406384" y="1547285"/>
              <a:ext cx="980963" cy="98096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a:extLst>
                <a:ext uri="{FF2B5EF4-FFF2-40B4-BE49-F238E27FC236}">
                  <a16:creationId xmlns:a16="http://schemas.microsoft.com/office/drawing/2014/main" id="{A321D061-EA4E-892B-A782-82C00F1D7E8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92065" y="1695667"/>
              <a:ext cx="609600" cy="609600"/>
            </a:xfrm>
            <a:prstGeom prst="rect">
              <a:avLst/>
            </a:prstGeom>
          </p:spPr>
        </p:pic>
      </p:grpSp>
      <p:grpSp>
        <p:nvGrpSpPr>
          <p:cNvPr id="18" name="Group 17">
            <a:extLst>
              <a:ext uri="{FF2B5EF4-FFF2-40B4-BE49-F238E27FC236}">
                <a16:creationId xmlns:a16="http://schemas.microsoft.com/office/drawing/2014/main" id="{0D60601C-9149-53C6-2E94-DD12AF2207B2}"/>
              </a:ext>
            </a:extLst>
          </p:cNvPr>
          <p:cNvGrpSpPr/>
          <p:nvPr/>
        </p:nvGrpSpPr>
        <p:grpSpPr>
          <a:xfrm>
            <a:off x="10669259" y="1547285"/>
            <a:ext cx="880605" cy="880605"/>
            <a:chOff x="8406384" y="1547285"/>
            <a:chExt cx="980963" cy="980963"/>
          </a:xfrm>
        </p:grpSpPr>
        <p:sp>
          <p:nvSpPr>
            <p:cNvPr id="19" name="Oval 18">
              <a:extLst>
                <a:ext uri="{FF2B5EF4-FFF2-40B4-BE49-F238E27FC236}">
                  <a16:creationId xmlns:a16="http://schemas.microsoft.com/office/drawing/2014/main" id="{14790F6C-146E-80CE-15DF-43BB7DA882CC}"/>
                </a:ext>
              </a:extLst>
            </p:cNvPr>
            <p:cNvSpPr/>
            <p:nvPr/>
          </p:nvSpPr>
          <p:spPr>
            <a:xfrm>
              <a:off x="8406384" y="1547285"/>
              <a:ext cx="980963" cy="980963"/>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a:extLst>
                <a:ext uri="{FF2B5EF4-FFF2-40B4-BE49-F238E27FC236}">
                  <a16:creationId xmlns:a16="http://schemas.microsoft.com/office/drawing/2014/main" id="{3F2CE7BC-38F4-3F9D-8CAA-7B7CC5E8521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92065" y="1695667"/>
              <a:ext cx="609600" cy="609600"/>
            </a:xfrm>
            <a:prstGeom prst="rect">
              <a:avLst/>
            </a:prstGeom>
          </p:spPr>
        </p:pic>
      </p:grpSp>
      <p:pic>
        <p:nvPicPr>
          <p:cNvPr id="22" name="Graphic 21">
            <a:extLst>
              <a:ext uri="{FF2B5EF4-FFF2-40B4-BE49-F238E27FC236}">
                <a16:creationId xmlns:a16="http://schemas.microsoft.com/office/drawing/2014/main" id="{36C5041E-449A-73CE-7A50-5D93C0D8ACE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544327" y="1727197"/>
            <a:ext cx="488336" cy="426184"/>
          </a:xfrm>
          <a:prstGeom prst="rect">
            <a:avLst/>
          </a:prstGeom>
        </p:spPr>
      </p:pic>
      <p:sp>
        <p:nvSpPr>
          <p:cNvPr id="8" name="TextBox 7">
            <a:extLst>
              <a:ext uri="{FF2B5EF4-FFF2-40B4-BE49-F238E27FC236}">
                <a16:creationId xmlns:a16="http://schemas.microsoft.com/office/drawing/2014/main" id="{6D56A4DC-6485-970C-54D6-E8439AE83447}"/>
              </a:ext>
            </a:extLst>
          </p:cNvPr>
          <p:cNvSpPr txBox="1"/>
          <p:nvPr/>
        </p:nvSpPr>
        <p:spPr>
          <a:xfrm>
            <a:off x="8328315" y="3217741"/>
            <a:ext cx="3094383" cy="707886"/>
          </a:xfrm>
          <a:prstGeom prst="rect">
            <a:avLst/>
          </a:prstGeom>
          <a:noFill/>
        </p:spPr>
        <p:txBody>
          <a:bodyPr wrap="square" rtlCol="0">
            <a:spAutoFit/>
          </a:bodyPr>
          <a:lstStyle/>
          <a:p>
            <a:r>
              <a:rPr lang="en-US" altLang="ja-JP" sz="2800" b="1" dirty="0">
                <a:solidFill>
                  <a:srgbClr val="4E0389"/>
                </a:solidFill>
                <a:latin typeface="Meiryo UI" panose="020B0604030504040204" pitchFamily="34" charset="-128"/>
                <a:ea typeface="Meiryo UI" panose="020B0604030504040204" pitchFamily="34" charset="-128"/>
              </a:rPr>
              <a:t>3</a:t>
            </a:r>
            <a:r>
              <a:rPr lang="ja-JP" altLang="en-US" sz="2800" b="1">
                <a:solidFill>
                  <a:srgbClr val="4E0389"/>
                </a:solidFill>
                <a:latin typeface="Meiryo UI" panose="020B0604030504040204" pitchFamily="34" charset="-128"/>
                <a:ea typeface="Meiryo UI" panose="020B0604030504040204" pitchFamily="34" charset="-128"/>
              </a:rPr>
              <a:t>社に</a:t>
            </a:r>
            <a:r>
              <a:rPr lang="en-US" altLang="ja-JP" sz="2800" b="1" dirty="0">
                <a:solidFill>
                  <a:srgbClr val="4E0389"/>
                </a:solidFill>
                <a:latin typeface="Meiryo UI" panose="020B0604030504040204" pitchFamily="34" charset="-128"/>
                <a:ea typeface="Meiryo UI" panose="020B0604030504040204" pitchFamily="34" charset="-128"/>
              </a:rPr>
              <a:t>1</a:t>
            </a:r>
            <a:r>
              <a:rPr lang="ja-JP" altLang="en-US" sz="2800" b="1">
                <a:solidFill>
                  <a:srgbClr val="4E0389"/>
                </a:solidFill>
                <a:latin typeface="Meiryo UI" panose="020B0604030504040204" pitchFamily="34" charset="-128"/>
                <a:ea typeface="Meiryo UI" panose="020B0604030504040204" pitchFamily="34" charset="-128"/>
              </a:rPr>
              <a:t>社</a:t>
            </a:r>
            <a:r>
              <a:rPr lang="en-US" sz="2800" b="1" dirty="0">
                <a:solidFill>
                  <a:srgbClr val="4E0389"/>
                </a:solidFill>
                <a:latin typeface="Meiryo UI" panose="020B0604030504040204" pitchFamily="34" charset="-128"/>
                <a:ea typeface="Meiryo UI" panose="020B0604030504040204" pitchFamily="34" charset="-128"/>
              </a:rPr>
              <a:t> </a:t>
            </a:r>
            <a:r>
              <a:rPr lang="en-US" sz="2800" dirty="0">
                <a:solidFill>
                  <a:srgbClr val="4E0389"/>
                </a:solidFill>
                <a:latin typeface="Meiryo UI" panose="020B0604030504040204" pitchFamily="34" charset="-128"/>
                <a:ea typeface="Meiryo UI" panose="020B0604030504040204" pitchFamily="34" charset="-128"/>
              </a:rPr>
              <a:t>​</a:t>
            </a:r>
          </a:p>
          <a:p>
            <a:endParaRPr lang="en-US" sz="1200" dirty="0">
              <a:solidFill>
                <a:srgbClr val="4E0389"/>
              </a:solidFill>
            </a:endParaRPr>
          </a:p>
        </p:txBody>
      </p:sp>
    </p:spTree>
    <p:extLst>
      <p:ext uri="{BB962C8B-B14F-4D97-AF65-F5344CB8AC3E}">
        <p14:creationId xmlns:p14="http://schemas.microsoft.com/office/powerpoint/2010/main" val="1556940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683142C-D189-131D-71E0-96525C3EC4CB}"/>
              </a:ext>
            </a:extLst>
          </p:cNvPr>
          <p:cNvPicPr>
            <a:picLocks noChangeAspect="1"/>
          </p:cNvPicPr>
          <p:nvPr/>
        </p:nvPicPr>
        <p:blipFill>
          <a:blip r:embed="rId3"/>
          <a:srcRect l="13501" t="25095" r="6765" b="28717"/>
          <a:stretch>
            <a:fillRect/>
          </a:stretch>
        </p:blipFill>
        <p:spPr>
          <a:xfrm rot="10800000" flipH="1">
            <a:off x="-330632" y="-1"/>
            <a:ext cx="12522632" cy="6858000"/>
          </a:xfrm>
          <a:prstGeom prst="rect">
            <a:avLst/>
          </a:prstGeom>
        </p:spPr>
      </p:pic>
      <p:grpSp>
        <p:nvGrpSpPr>
          <p:cNvPr id="5" name="Group 4">
            <a:extLst>
              <a:ext uri="{FF2B5EF4-FFF2-40B4-BE49-F238E27FC236}">
                <a16:creationId xmlns:a16="http://schemas.microsoft.com/office/drawing/2014/main" id="{CB03EAF7-F4C9-6C57-1FF6-1CBAF049C5A1}"/>
              </a:ext>
            </a:extLst>
          </p:cNvPr>
          <p:cNvGrpSpPr/>
          <p:nvPr/>
        </p:nvGrpSpPr>
        <p:grpSpPr>
          <a:xfrm>
            <a:off x="1363349" y="1524921"/>
            <a:ext cx="9491133" cy="4594250"/>
            <a:chOff x="609600" y="926026"/>
            <a:chExt cx="10743581" cy="5200506"/>
          </a:xfrm>
        </p:grpSpPr>
        <p:grpSp>
          <p:nvGrpSpPr>
            <p:cNvPr id="4" name="Group 3">
              <a:extLst>
                <a:ext uri="{FF2B5EF4-FFF2-40B4-BE49-F238E27FC236}">
                  <a16:creationId xmlns:a16="http://schemas.microsoft.com/office/drawing/2014/main" id="{7B566842-371B-7857-75E4-7EFCA24C8F59}"/>
                </a:ext>
              </a:extLst>
            </p:cNvPr>
            <p:cNvGrpSpPr/>
            <p:nvPr/>
          </p:nvGrpSpPr>
          <p:grpSpPr>
            <a:xfrm>
              <a:off x="6625454" y="926026"/>
              <a:ext cx="4727727" cy="5200506"/>
              <a:chOff x="6845587" y="926026"/>
              <a:chExt cx="4727727" cy="5200506"/>
            </a:xfrm>
          </p:grpSpPr>
          <p:sp>
            <p:nvSpPr>
              <p:cNvPr id="18" name="Rounded Rectangle 17">
                <a:extLst>
                  <a:ext uri="{FF2B5EF4-FFF2-40B4-BE49-F238E27FC236}">
                    <a16:creationId xmlns:a16="http://schemas.microsoft.com/office/drawing/2014/main" id="{B4A13694-82CF-DAEE-FFED-4C1EA663B86E}"/>
                  </a:ext>
                </a:extLst>
              </p:cNvPr>
              <p:cNvSpPr/>
              <p:nvPr/>
            </p:nvSpPr>
            <p:spPr>
              <a:xfrm>
                <a:off x="6845587" y="926026"/>
                <a:ext cx="4727727" cy="5200506"/>
              </a:xfrm>
              <a:prstGeom prst="roundRect">
                <a:avLst>
                  <a:gd name="adj" fmla="val 3741"/>
                </a:avLst>
              </a:prstGeom>
              <a:solidFill>
                <a:schemeClr val="bg1"/>
              </a:solidFill>
              <a:ln>
                <a:noFill/>
              </a:ln>
              <a:effectLst>
                <a:outerShdw blurRad="190500" sx="102000" sy="102000" algn="ctr" rotWithShape="0">
                  <a:prstClr val="black">
                    <a:alpha val="10051"/>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10">
                <a:extLst>
                  <a:ext uri="{FF2B5EF4-FFF2-40B4-BE49-F238E27FC236}">
                    <a16:creationId xmlns:a16="http://schemas.microsoft.com/office/drawing/2014/main" id="{C6C65323-48D2-E89C-C19F-5AE207D7F46F}"/>
                  </a:ext>
                </a:extLst>
              </p:cNvPr>
              <p:cNvSpPr txBox="1"/>
              <p:nvPr/>
            </p:nvSpPr>
            <p:spPr>
              <a:xfrm>
                <a:off x="7168123" y="4971187"/>
                <a:ext cx="4082655" cy="627103"/>
              </a:xfrm>
              <a:prstGeom prst="rect">
                <a:avLst/>
              </a:prstGeom>
            </p:spPr>
            <p:txBody>
              <a:bodyPr wrap="square" lIns="0" tIns="0" rIns="0" bIns="0" rtlCol="0" anchor="t">
                <a:spAutoFit/>
              </a:bodyPr>
              <a:lstStyle/>
              <a:p>
                <a:pPr algn="ctr"/>
                <a:r>
                  <a:rPr lang="en-US" altLang="ja-JP" b="1" dirty="0">
                    <a:solidFill>
                      <a:srgbClr val="4E0389"/>
                    </a:solidFill>
                    <a:latin typeface="Meiryo UI" panose="020B0604030504040204" pitchFamily="34" charset="-128"/>
                    <a:ea typeface="Meiryo UI" panose="020B0604030504040204" pitchFamily="34" charset="-128"/>
                    <a:cs typeface="Inter"/>
                  </a:rPr>
                  <a:t>4</a:t>
                </a:r>
                <a:r>
                  <a:rPr lang="ja-JP" altLang="en-US" b="1">
                    <a:solidFill>
                      <a:srgbClr val="4E0389"/>
                    </a:solidFill>
                    <a:latin typeface="Meiryo UI" panose="020B0604030504040204" pitchFamily="34" charset="-128"/>
                    <a:ea typeface="Meiryo UI" panose="020B0604030504040204" pitchFamily="34" charset="-128"/>
                    <a:cs typeface="Inter"/>
                  </a:rPr>
                  <a:t>社に</a:t>
                </a:r>
                <a:r>
                  <a:rPr lang="en-US" altLang="ja-JP" b="1" dirty="0">
                    <a:solidFill>
                      <a:srgbClr val="4E0389"/>
                    </a:solidFill>
                    <a:latin typeface="Meiryo UI" panose="020B0604030504040204" pitchFamily="34" charset="-128"/>
                    <a:ea typeface="Meiryo UI" panose="020B0604030504040204" pitchFamily="34" charset="-128"/>
                    <a:cs typeface="Inter"/>
                  </a:rPr>
                  <a:t>1</a:t>
                </a:r>
                <a:r>
                  <a:rPr lang="ja-JP" altLang="en-US" b="1">
                    <a:solidFill>
                      <a:srgbClr val="4E0389"/>
                    </a:solidFill>
                    <a:latin typeface="Meiryo UI" panose="020B0604030504040204" pitchFamily="34" charset="-128"/>
                    <a:ea typeface="Meiryo UI" panose="020B0604030504040204" pitchFamily="34" charset="-128"/>
                    <a:cs typeface="Inter"/>
                  </a:rPr>
                  <a:t>社が深刻なサイバーセキュリティ人材不足に直面しています。</a:t>
                </a:r>
                <a:endParaRPr lang="en-US" b="1" dirty="0">
                  <a:solidFill>
                    <a:srgbClr val="4E0389"/>
                  </a:solidFill>
                  <a:latin typeface="Meiryo UI" panose="020B0604030504040204" pitchFamily="34" charset="-128"/>
                  <a:ea typeface="Meiryo UI" panose="020B0604030504040204" pitchFamily="34" charset="-128"/>
                  <a:cs typeface="Inter" panose="02000403000000020004" pitchFamily="2" charset="0"/>
                </a:endParaRPr>
              </a:p>
            </p:txBody>
          </p:sp>
        </p:grpSp>
        <p:grpSp>
          <p:nvGrpSpPr>
            <p:cNvPr id="3" name="Group 2">
              <a:extLst>
                <a:ext uri="{FF2B5EF4-FFF2-40B4-BE49-F238E27FC236}">
                  <a16:creationId xmlns:a16="http://schemas.microsoft.com/office/drawing/2014/main" id="{F3C057CE-C0F2-796D-53F1-8C7303752AAE}"/>
                </a:ext>
              </a:extLst>
            </p:cNvPr>
            <p:cNvGrpSpPr/>
            <p:nvPr/>
          </p:nvGrpSpPr>
          <p:grpSpPr>
            <a:xfrm>
              <a:off x="609600" y="926026"/>
              <a:ext cx="4727727" cy="5200506"/>
              <a:chOff x="609600" y="926026"/>
              <a:chExt cx="4727727" cy="5200506"/>
            </a:xfrm>
          </p:grpSpPr>
          <p:sp>
            <p:nvSpPr>
              <p:cNvPr id="12" name="Rounded Rectangle 11">
                <a:extLst>
                  <a:ext uri="{FF2B5EF4-FFF2-40B4-BE49-F238E27FC236}">
                    <a16:creationId xmlns:a16="http://schemas.microsoft.com/office/drawing/2014/main" id="{DFC00371-8811-1FEC-93C4-F06B0BC5640B}"/>
                  </a:ext>
                </a:extLst>
              </p:cNvPr>
              <p:cNvSpPr/>
              <p:nvPr/>
            </p:nvSpPr>
            <p:spPr>
              <a:xfrm>
                <a:off x="609600" y="926026"/>
                <a:ext cx="4727727" cy="5200506"/>
              </a:xfrm>
              <a:prstGeom prst="roundRect">
                <a:avLst>
                  <a:gd name="adj" fmla="val 3741"/>
                </a:avLst>
              </a:prstGeom>
              <a:solidFill>
                <a:schemeClr val="bg1"/>
              </a:solidFill>
              <a:ln>
                <a:noFill/>
              </a:ln>
              <a:effectLst>
                <a:outerShdw blurRad="190500" sx="102000" sy="102000" algn="ctr" rotWithShape="0">
                  <a:prstClr val="black">
                    <a:alpha val="10051"/>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Chart 12">
                <a:extLst>
                  <a:ext uri="{FF2B5EF4-FFF2-40B4-BE49-F238E27FC236}">
                    <a16:creationId xmlns:a16="http://schemas.microsoft.com/office/drawing/2014/main" id="{08E6D666-DE0B-EBEF-90FF-CF5342FD771E}"/>
                  </a:ext>
                </a:extLst>
              </p:cNvPr>
              <p:cNvGraphicFramePr/>
              <p:nvPr>
                <p:extLst>
                  <p:ext uri="{D42A27DB-BD31-4B8C-83A1-F6EECF244321}">
                    <p14:modId xmlns:p14="http://schemas.microsoft.com/office/powerpoint/2010/main" val="814253871"/>
                  </p:ext>
                </p:extLst>
              </p:nvPr>
            </p:nvGraphicFramePr>
            <p:xfrm>
              <a:off x="944136" y="1164576"/>
              <a:ext cx="4058654" cy="3806613"/>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Box 9">
                <a:extLst>
                  <a:ext uri="{FF2B5EF4-FFF2-40B4-BE49-F238E27FC236}">
                    <a16:creationId xmlns:a16="http://schemas.microsoft.com/office/drawing/2014/main" id="{8A40AA3F-25CF-27A9-E6A5-D77506DBC8E6}"/>
                  </a:ext>
                </a:extLst>
              </p:cNvPr>
              <p:cNvSpPr txBox="1"/>
              <p:nvPr/>
            </p:nvSpPr>
            <p:spPr>
              <a:xfrm>
                <a:off x="944135" y="4971189"/>
                <a:ext cx="4058654" cy="940655"/>
              </a:xfrm>
              <a:prstGeom prst="rect">
                <a:avLst/>
              </a:prstGeom>
            </p:spPr>
            <p:txBody>
              <a:bodyPr wrap="square" lIns="0" tIns="0" rIns="0" bIns="0" rtlCol="0" anchor="t">
                <a:spAutoFit/>
              </a:bodyPr>
              <a:lstStyle/>
              <a:p>
                <a:pPr algn="ctr"/>
                <a:r>
                  <a:rPr lang="ja-JP" altLang="en-US" b="1">
                    <a:solidFill>
                      <a:srgbClr val="4E0389"/>
                    </a:solidFill>
                    <a:latin typeface="Meiryo UI" panose="020B0604030504040204" pitchFamily="34" charset="-128"/>
                    <a:ea typeface="Meiryo UI" panose="020B0604030504040204" pitchFamily="34" charset="-128"/>
                    <a:cs typeface="+mn-lt"/>
                  </a:rPr>
                  <a:t>「熟練した人材の不足」がサイバーセキュリティの質を高めるうえで最大の障壁であると考えています。</a:t>
                </a:r>
                <a:endParaRPr lang="en-US" sz="2400" b="1" dirty="0">
                  <a:solidFill>
                    <a:srgbClr val="4E0389"/>
                  </a:solidFill>
                  <a:latin typeface="Meiryo UI" panose="020B0604030504040204" pitchFamily="34" charset="-128"/>
                  <a:ea typeface="Meiryo UI" panose="020B0604030504040204" pitchFamily="34" charset="-128"/>
                </a:endParaRPr>
              </a:p>
            </p:txBody>
          </p:sp>
          <p:sp>
            <p:nvSpPr>
              <p:cNvPr id="2" name="TextBox 8">
                <a:extLst>
                  <a:ext uri="{FF2B5EF4-FFF2-40B4-BE49-F238E27FC236}">
                    <a16:creationId xmlns:a16="http://schemas.microsoft.com/office/drawing/2014/main" id="{F9A67083-9912-4406-E0C6-C14FAAB6DF18}"/>
                  </a:ext>
                </a:extLst>
              </p:cNvPr>
              <p:cNvSpPr txBox="1"/>
              <p:nvPr/>
            </p:nvSpPr>
            <p:spPr>
              <a:xfrm>
                <a:off x="1236529" y="2776957"/>
                <a:ext cx="3494763" cy="811823"/>
              </a:xfrm>
              <a:prstGeom prst="rect">
                <a:avLst/>
              </a:prstGeom>
            </p:spPr>
            <p:txBody>
              <a:bodyPr wrap="square" lIns="0" tIns="0" rIns="0" bIns="0" rtlCol="0" anchor="t">
                <a:spAutoFit/>
              </a:bodyPr>
              <a:lstStyle/>
              <a:p>
                <a:pPr algn="ctr">
                  <a:lnSpc>
                    <a:spcPts val="6000"/>
                  </a:lnSpc>
                  <a:spcBef>
                    <a:spcPct val="0"/>
                  </a:spcBef>
                </a:pPr>
                <a:r>
                  <a:rPr lang="en-US" sz="4800" b="1">
                    <a:solidFill>
                      <a:schemeClr val="accent2"/>
                    </a:solidFill>
                    <a:latin typeface="Arial" panose="020B0604020202020204" pitchFamily="34" charset="0"/>
                    <a:ea typeface="Inter"/>
                    <a:cs typeface="Arial" panose="020B0604020202020204" pitchFamily="34" charset="0"/>
                  </a:rPr>
                  <a:t>42%</a:t>
                </a:r>
              </a:p>
            </p:txBody>
          </p:sp>
        </p:grpSp>
      </p:grpSp>
      <p:sp>
        <p:nvSpPr>
          <p:cNvPr id="10" name="TextBox 9">
            <a:extLst>
              <a:ext uri="{FF2B5EF4-FFF2-40B4-BE49-F238E27FC236}">
                <a16:creationId xmlns:a16="http://schemas.microsoft.com/office/drawing/2014/main" id="{2B579627-7010-7CAF-3CE4-7BCA1F982FCB}"/>
              </a:ext>
            </a:extLst>
          </p:cNvPr>
          <p:cNvSpPr txBox="1"/>
          <p:nvPr/>
        </p:nvSpPr>
        <p:spPr>
          <a:xfrm>
            <a:off x="1735484" y="465162"/>
            <a:ext cx="8721031" cy="769441"/>
          </a:xfrm>
          <a:prstGeom prst="rect">
            <a:avLst/>
          </a:prstGeom>
          <a:noFill/>
        </p:spPr>
        <p:txBody>
          <a:bodyPr rot="0" spcFirstLastPara="0" vertOverflow="overflow" horzOverflow="overflow" vert="horz" wrap="square" lIns="0" tIns="45720" rIns="91440" bIns="45720" numCol="1" spcCol="0" rtlCol="0" fromWordArt="0" anchor="ctr" anchorCtr="0" forceAA="0" compatLnSpc="1">
            <a:prstTxWarp prst="textNoShape">
              <a:avLst/>
            </a:prstTxWarp>
            <a:spAutoFit/>
          </a:bodyPr>
          <a:lstStyle/>
          <a:p>
            <a:pPr algn="ctr"/>
            <a:r>
              <a:rPr lang="ja-JP" altLang="en-US" sz="2200" b="1">
                <a:solidFill>
                  <a:schemeClr val="bg1"/>
                </a:solidFill>
                <a:latin typeface="Meiryo UI" panose="020B0604030504040204" pitchFamily="34" charset="-128"/>
                <a:ea typeface="Meiryo UI" panose="020B0604030504040204" pitchFamily="34" charset="-128"/>
                <a:cs typeface="+mn-lt"/>
              </a:rPr>
              <a:t>セキュリティ専門家は手が足りておらず、熟練人材の不足がセキュリティの備えやビジネス成果に悪影響を及ぼしています。</a:t>
            </a:r>
            <a:endParaRPr lang="en-US" sz="2200" b="1" dirty="0">
              <a:solidFill>
                <a:schemeClr val="bg1"/>
              </a:solidFill>
              <a:latin typeface="Meiryo UI" panose="020B0604030504040204" pitchFamily="34" charset="-128"/>
              <a:ea typeface="Meiryo UI" panose="020B0604030504040204" pitchFamily="34" charset="-128"/>
              <a:cs typeface="+mn-lt"/>
            </a:endParaRPr>
          </a:p>
        </p:txBody>
      </p:sp>
      <p:grpSp>
        <p:nvGrpSpPr>
          <p:cNvPr id="7" name="Group 6">
            <a:extLst>
              <a:ext uri="{FF2B5EF4-FFF2-40B4-BE49-F238E27FC236}">
                <a16:creationId xmlns:a16="http://schemas.microsoft.com/office/drawing/2014/main" id="{E84037E2-F2F3-237C-96B7-3676FD4137A9}"/>
              </a:ext>
            </a:extLst>
          </p:cNvPr>
          <p:cNvGrpSpPr/>
          <p:nvPr/>
        </p:nvGrpSpPr>
        <p:grpSpPr>
          <a:xfrm>
            <a:off x="7676787" y="2376320"/>
            <a:ext cx="2178801" cy="2081536"/>
            <a:chOff x="7676787" y="2016821"/>
            <a:chExt cx="2178801" cy="2081536"/>
          </a:xfrm>
        </p:grpSpPr>
        <p:grpSp>
          <p:nvGrpSpPr>
            <p:cNvPr id="19" name="Group 18">
              <a:extLst>
                <a:ext uri="{FF2B5EF4-FFF2-40B4-BE49-F238E27FC236}">
                  <a16:creationId xmlns:a16="http://schemas.microsoft.com/office/drawing/2014/main" id="{893B0BD1-3C5A-87F1-194B-E104099E04CB}"/>
                </a:ext>
              </a:extLst>
            </p:cNvPr>
            <p:cNvGrpSpPr/>
            <p:nvPr/>
          </p:nvGrpSpPr>
          <p:grpSpPr>
            <a:xfrm>
              <a:off x="7676787" y="2016821"/>
              <a:ext cx="2178801" cy="2081536"/>
              <a:chOff x="7574009" y="1989879"/>
              <a:chExt cx="2178801" cy="2081536"/>
            </a:xfrm>
          </p:grpSpPr>
          <p:sp>
            <p:nvSpPr>
              <p:cNvPr id="6" name="Oval 5">
                <a:extLst>
                  <a:ext uri="{FF2B5EF4-FFF2-40B4-BE49-F238E27FC236}">
                    <a16:creationId xmlns:a16="http://schemas.microsoft.com/office/drawing/2014/main" id="{F3D94FB3-3F59-0D19-2B82-B0DA7EA72A21}"/>
                  </a:ext>
                </a:extLst>
              </p:cNvPr>
              <p:cNvSpPr/>
              <p:nvPr/>
            </p:nvSpPr>
            <p:spPr>
              <a:xfrm>
                <a:off x="7574009" y="1989879"/>
                <a:ext cx="950159" cy="950159"/>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694DE51-9886-D2B6-E226-6618DBDD7ACE}"/>
                  </a:ext>
                </a:extLst>
              </p:cNvPr>
              <p:cNvSpPr/>
              <p:nvPr/>
            </p:nvSpPr>
            <p:spPr>
              <a:xfrm>
                <a:off x="8802651" y="1989879"/>
                <a:ext cx="950159" cy="950159"/>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89A3E0F-52C7-A1E1-EB23-5184D5F636CD}"/>
                  </a:ext>
                </a:extLst>
              </p:cNvPr>
              <p:cNvSpPr/>
              <p:nvPr/>
            </p:nvSpPr>
            <p:spPr>
              <a:xfrm>
                <a:off x="7574009" y="3121256"/>
                <a:ext cx="950159" cy="950159"/>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C086B928-370D-8416-6CBD-BACE1A0B8D55}"/>
                  </a:ext>
                </a:extLst>
              </p:cNvPr>
              <p:cNvSpPr/>
              <p:nvPr/>
            </p:nvSpPr>
            <p:spPr>
              <a:xfrm>
                <a:off x="8802651" y="3121256"/>
                <a:ext cx="950159" cy="950159"/>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3" name="Graphic 22">
              <a:extLst>
                <a:ext uri="{FF2B5EF4-FFF2-40B4-BE49-F238E27FC236}">
                  <a16:creationId xmlns:a16="http://schemas.microsoft.com/office/drawing/2014/main" id="{CEC4B944-DE5F-FB51-4C20-86EB4638F44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935410" y="2287619"/>
              <a:ext cx="444848" cy="444848"/>
            </a:xfrm>
            <a:prstGeom prst="rect">
              <a:avLst/>
            </a:prstGeom>
          </p:spPr>
        </p:pic>
      </p:grpSp>
    </p:spTree>
    <p:extLst>
      <p:ext uri="{BB962C8B-B14F-4D97-AF65-F5344CB8AC3E}">
        <p14:creationId xmlns:p14="http://schemas.microsoft.com/office/powerpoint/2010/main" val="495956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descr="A building with many windows&#10;&#10;AI-generated content may be incorrect.">
            <a:extLst>
              <a:ext uri="{FF2B5EF4-FFF2-40B4-BE49-F238E27FC236}">
                <a16:creationId xmlns:a16="http://schemas.microsoft.com/office/drawing/2014/main" id="{33A912C1-9C98-C7E1-6244-B77096C7299C}"/>
              </a:ext>
            </a:extLst>
          </p:cNvPr>
          <p:cNvPicPr>
            <a:picLocks noChangeAspect="1"/>
          </p:cNvPicPr>
          <p:nvPr/>
        </p:nvPicPr>
        <p:blipFill>
          <a:blip r:embed="rId3">
            <a:extLst>
              <a:ext uri="{28A0092B-C50C-407E-A947-70E740481C1C}">
                <a14:useLocalDpi xmlns:a14="http://schemas.microsoft.com/office/drawing/2010/main" val="0"/>
              </a:ext>
            </a:extLst>
          </a:blip>
          <a:srcRect t="25344"/>
          <a:stretch>
            <a:fillRect/>
          </a:stretch>
        </p:blipFill>
        <p:spPr>
          <a:xfrm>
            <a:off x="6105992" y="0"/>
            <a:ext cx="6086008" cy="6815324"/>
          </a:xfrm>
          <a:prstGeom prst="rect">
            <a:avLst/>
          </a:prstGeom>
        </p:spPr>
      </p:pic>
      <p:sp>
        <p:nvSpPr>
          <p:cNvPr id="4" name="Text Placeholder 3">
            <a:extLst>
              <a:ext uri="{FF2B5EF4-FFF2-40B4-BE49-F238E27FC236}">
                <a16:creationId xmlns:a16="http://schemas.microsoft.com/office/drawing/2014/main" id="{C97C16E4-1985-22C7-2006-D9B21E22CB68}"/>
              </a:ext>
            </a:extLst>
          </p:cNvPr>
          <p:cNvSpPr>
            <a:spLocks noGrp="1"/>
          </p:cNvSpPr>
          <p:nvPr>
            <p:ph type="body" sz="quarter" idx="4294967295"/>
          </p:nvPr>
        </p:nvSpPr>
        <p:spPr>
          <a:xfrm>
            <a:off x="7056425" y="4810964"/>
            <a:ext cx="4456375" cy="1166172"/>
          </a:xfrm>
          <a:prstGeom prst="rect">
            <a:avLst/>
          </a:prstGeom>
        </p:spPr>
        <p:txBody>
          <a:bodyPr anchor="ctr">
            <a:noAutofit/>
          </a:bodyPr>
          <a:lstStyle/>
          <a:p>
            <a:r>
              <a:rPr lang="ja-JP" altLang="en-US" sz="1800" b="0">
                <a:solidFill>
                  <a:schemeClr val="bg1"/>
                </a:solidFill>
                <a:latin typeface="Meiryo UI" panose="020B0604030504040204" pitchFamily="34" charset="-128"/>
                <a:ea typeface="Meiryo UI" panose="020B0604030504040204" pitchFamily="34" charset="-128"/>
                <a:cs typeface="Inter"/>
              </a:rPr>
              <a:t>エクスポージャー管理への投資を積極的に行い、その運用を重視しています。</a:t>
            </a:r>
            <a:endParaRPr lang="en-US" sz="1800" b="0" dirty="0">
              <a:solidFill>
                <a:schemeClr val="bg1"/>
              </a:solidFill>
              <a:latin typeface="Meiryo UI" panose="020B0604030504040204" pitchFamily="34" charset="-128"/>
              <a:ea typeface="Meiryo UI" panose="020B0604030504040204" pitchFamily="34" charset="-128"/>
            </a:endParaRPr>
          </a:p>
        </p:txBody>
      </p:sp>
      <p:sp>
        <p:nvSpPr>
          <p:cNvPr id="6" name="Text Placeholder 5">
            <a:extLst>
              <a:ext uri="{FF2B5EF4-FFF2-40B4-BE49-F238E27FC236}">
                <a16:creationId xmlns:a16="http://schemas.microsoft.com/office/drawing/2014/main" id="{73AD18C2-9206-F088-3B05-6F9D02FD5365}"/>
              </a:ext>
            </a:extLst>
          </p:cNvPr>
          <p:cNvSpPr>
            <a:spLocks noGrp="1"/>
          </p:cNvSpPr>
          <p:nvPr>
            <p:ph type="body" sz="quarter" idx="4294967295"/>
          </p:nvPr>
        </p:nvSpPr>
        <p:spPr>
          <a:xfrm>
            <a:off x="7056424" y="1868987"/>
            <a:ext cx="4254626" cy="646331"/>
          </a:xfrm>
          <a:prstGeom prst="rect">
            <a:avLst/>
          </a:prstGeom>
        </p:spPr>
        <p:txBody>
          <a:bodyPr anchor="ctr">
            <a:noAutofit/>
          </a:bodyPr>
          <a:lstStyle/>
          <a:p>
            <a:r>
              <a:rPr lang="ja-JP" altLang="en-US" sz="1800" b="0">
                <a:solidFill>
                  <a:schemeClr val="bg1"/>
                </a:solidFill>
                <a:latin typeface="Meiryo UI" panose="020B0604030504040204" pitchFamily="34" charset="-128"/>
                <a:ea typeface="Meiryo UI" panose="020B0604030504040204" pitchFamily="34" charset="-128"/>
                <a:cs typeface="Inter"/>
              </a:rPr>
              <a:t>効果的なサイバーセキュリティの重要性を十分に理解し、積極的に取り組むリーダーがいます。</a:t>
            </a:r>
            <a:endParaRPr lang="en-US" sz="1800" b="0" dirty="0">
              <a:solidFill>
                <a:schemeClr val="bg1"/>
              </a:solidFill>
              <a:latin typeface="Meiryo UI" panose="020B0604030504040204" pitchFamily="34" charset="-128"/>
              <a:ea typeface="Meiryo UI" panose="020B0604030504040204" pitchFamily="34" charset="-128"/>
            </a:endParaRPr>
          </a:p>
        </p:txBody>
      </p:sp>
      <p:sp>
        <p:nvSpPr>
          <p:cNvPr id="15" name="TextBox 14">
            <a:extLst>
              <a:ext uri="{FF2B5EF4-FFF2-40B4-BE49-F238E27FC236}">
                <a16:creationId xmlns:a16="http://schemas.microsoft.com/office/drawing/2014/main" id="{C3971B88-903E-C42A-8BE1-DDD397012952}"/>
              </a:ext>
            </a:extLst>
          </p:cNvPr>
          <p:cNvSpPr txBox="1"/>
          <p:nvPr/>
        </p:nvSpPr>
        <p:spPr>
          <a:xfrm>
            <a:off x="7056574" y="3341436"/>
            <a:ext cx="4254626" cy="892552"/>
          </a:xfrm>
          <a:prstGeom prst="rect">
            <a:avLst/>
          </a:prstGeom>
          <a:noFill/>
        </p:spPr>
        <p:txBody>
          <a:bodyPr wrap="square" lIns="60960" tIns="30480" rIns="60960" bIns="30480" rtlCol="0" anchor="ctr">
            <a:spAutoFit/>
          </a:bodyPr>
          <a:lstStyle/>
          <a:p>
            <a:r>
              <a:rPr lang="en-US" altLang="ja-JP" dirty="0">
                <a:solidFill>
                  <a:schemeClr val="bg1"/>
                </a:solidFill>
                <a:latin typeface="Meiryo UI" panose="020B0604030504040204" pitchFamily="34" charset="-128"/>
                <a:ea typeface="Meiryo UI" panose="020B0604030504040204" pitchFamily="34" charset="-128"/>
                <a:cs typeface="+mn-lt"/>
              </a:rPr>
              <a:t>AI</a:t>
            </a:r>
            <a:r>
              <a:rPr lang="ja-JP" altLang="en-US">
                <a:solidFill>
                  <a:schemeClr val="bg1"/>
                </a:solidFill>
                <a:latin typeface="Meiryo UI" panose="020B0604030504040204" pitchFamily="34" charset="-128"/>
                <a:ea typeface="Meiryo UI" panose="020B0604030504040204" pitchFamily="34" charset="-128"/>
                <a:cs typeface="+mn-lt"/>
              </a:rPr>
              <a:t>や自動化が防御力を高める要素であることを理解し、それらの実運用に積極的に取り組んでいます。</a:t>
            </a:r>
            <a:endParaRPr lang="en-US" dirty="0">
              <a:solidFill>
                <a:schemeClr val="bg1"/>
              </a:solidFill>
              <a:latin typeface="Meiryo UI" panose="020B0604030504040204" pitchFamily="34" charset="-128"/>
              <a:ea typeface="Meiryo UI" panose="020B0604030504040204" pitchFamily="34" charset="-128"/>
              <a:cs typeface="Calibri"/>
            </a:endParaRPr>
          </a:p>
        </p:txBody>
      </p:sp>
      <p:sp>
        <p:nvSpPr>
          <p:cNvPr id="5" name="Oval 4">
            <a:extLst>
              <a:ext uri="{FF2B5EF4-FFF2-40B4-BE49-F238E27FC236}">
                <a16:creationId xmlns:a16="http://schemas.microsoft.com/office/drawing/2014/main" id="{9A572F29-BB48-E21B-5039-065F631C4CC3}"/>
              </a:ext>
            </a:extLst>
          </p:cNvPr>
          <p:cNvSpPr/>
          <p:nvPr/>
        </p:nvSpPr>
        <p:spPr>
          <a:xfrm>
            <a:off x="5471570" y="1610019"/>
            <a:ext cx="1166172" cy="1166172"/>
          </a:xfrm>
          <a:prstGeom prst="ellipse">
            <a:avLst/>
          </a:prstGeom>
          <a:solidFill>
            <a:srgbClr val="4E038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chemeClr val="bg1"/>
              </a:solidFill>
            </a:endParaRPr>
          </a:p>
        </p:txBody>
      </p:sp>
      <p:sp>
        <p:nvSpPr>
          <p:cNvPr id="8" name="Oval 7">
            <a:extLst>
              <a:ext uri="{FF2B5EF4-FFF2-40B4-BE49-F238E27FC236}">
                <a16:creationId xmlns:a16="http://schemas.microsoft.com/office/drawing/2014/main" id="{228AAC8B-F808-B1E9-9552-8E3D370C139C}"/>
              </a:ext>
            </a:extLst>
          </p:cNvPr>
          <p:cNvSpPr/>
          <p:nvPr/>
        </p:nvSpPr>
        <p:spPr>
          <a:xfrm>
            <a:off x="5471570" y="3210492"/>
            <a:ext cx="1166172" cy="1166172"/>
          </a:xfrm>
          <a:prstGeom prst="ellipse">
            <a:avLst/>
          </a:prstGeom>
          <a:solidFill>
            <a:srgbClr val="660479"/>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solidFill>
                <a:schemeClr val="bg1"/>
              </a:solidFill>
            </a:endParaRPr>
          </a:p>
        </p:txBody>
      </p:sp>
      <p:sp>
        <p:nvSpPr>
          <p:cNvPr id="9" name="Oval 8">
            <a:extLst>
              <a:ext uri="{FF2B5EF4-FFF2-40B4-BE49-F238E27FC236}">
                <a16:creationId xmlns:a16="http://schemas.microsoft.com/office/drawing/2014/main" id="{B762EEF1-E662-AC80-5B88-57B0438B479C}"/>
              </a:ext>
            </a:extLst>
          </p:cNvPr>
          <p:cNvSpPr/>
          <p:nvPr/>
        </p:nvSpPr>
        <p:spPr>
          <a:xfrm>
            <a:off x="5471570" y="4810964"/>
            <a:ext cx="1166172" cy="1166172"/>
          </a:xfrm>
          <a:prstGeom prst="ellipse">
            <a:avLst/>
          </a:prstGeom>
          <a:solidFill>
            <a:srgbClr val="850A64"/>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solidFill>
                <a:srgbClr val="9F0C54"/>
              </a:solidFill>
            </a:endParaRPr>
          </a:p>
        </p:txBody>
      </p:sp>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1543FC26-D41F-E0FE-90DA-82DB49B2622B}"/>
                  </a:ext>
                </a:extLst>
              </p14:cNvPr>
              <p14:cNvContentPartPr/>
              <p14:nvPr/>
            </p14:nvContentPartPr>
            <p14:xfrm>
              <a:off x="11894846" y="398678"/>
              <a:ext cx="18139" cy="23691"/>
            </p14:xfrm>
          </p:contentPart>
        </mc:Choice>
        <mc:Fallback xmlns="">
          <p:pic>
            <p:nvPicPr>
              <p:cNvPr id="2" name="Ink 1">
                <a:extLst>
                  <a:ext uri="{FF2B5EF4-FFF2-40B4-BE49-F238E27FC236}">
                    <a16:creationId xmlns:a16="http://schemas.microsoft.com/office/drawing/2014/main" id="{1543FC26-D41F-E0FE-90DA-82DB49B2622B}"/>
                  </a:ext>
                </a:extLst>
              </p:cNvPr>
              <p:cNvPicPr/>
              <p:nvPr/>
            </p:nvPicPr>
            <p:blipFill>
              <a:blip r:embed="rId5"/>
              <a:stretch>
                <a:fillRect/>
              </a:stretch>
            </p:blipFill>
            <p:spPr>
              <a:xfrm>
                <a:off x="11877063" y="380998"/>
                <a:ext cx="53350" cy="58697"/>
              </a:xfrm>
              <a:prstGeom prst="rect">
                <a:avLst/>
              </a:prstGeom>
            </p:spPr>
          </p:pic>
        </mc:Fallback>
      </mc:AlternateContent>
      <p:sp>
        <p:nvSpPr>
          <p:cNvPr id="16" name="TextBox 15">
            <a:extLst>
              <a:ext uri="{FF2B5EF4-FFF2-40B4-BE49-F238E27FC236}">
                <a16:creationId xmlns:a16="http://schemas.microsoft.com/office/drawing/2014/main" id="{D083F033-8BC9-41BC-DDB7-4E462F6050C4}"/>
              </a:ext>
            </a:extLst>
          </p:cNvPr>
          <p:cNvSpPr txBox="1"/>
          <p:nvPr/>
        </p:nvSpPr>
        <p:spPr>
          <a:xfrm>
            <a:off x="382157" y="2274838"/>
            <a:ext cx="4581409" cy="2308324"/>
          </a:xfrm>
          <a:prstGeom prst="rect">
            <a:avLst/>
          </a:prstGeom>
          <a:noFill/>
        </p:spPr>
        <p:txBody>
          <a:bodyPr wrap="square" lIns="91440" tIns="45720" rIns="91440" bIns="45720" anchor="ctr">
            <a:spAutoFit/>
          </a:bodyPr>
          <a:lstStyle/>
          <a:p>
            <a:r>
              <a:rPr lang="ja-JP" altLang="en-US" sz="2400">
                <a:solidFill>
                  <a:srgbClr val="4E0389"/>
                </a:solidFill>
                <a:latin typeface="Meiryo UI" panose="020B0604030504040204" pitchFamily="34" charset="-128"/>
                <a:ea typeface="Meiryo UI" panose="020B0604030504040204" pitchFamily="34" charset="-128"/>
                <a:cs typeface="Arial"/>
              </a:rPr>
              <a:t>サイバーセキュリティ業務に従事する回答者の方々に、企業のセキュリティ対策の成熟度について、「</a:t>
            </a:r>
            <a:r>
              <a:rPr lang="ja-JP" altLang="en-US" sz="2400" b="1">
                <a:solidFill>
                  <a:srgbClr val="4E0389"/>
                </a:solidFill>
                <a:latin typeface="Meiryo UI" panose="020B0604030504040204" pitchFamily="34" charset="-128"/>
                <a:ea typeface="Meiryo UI" panose="020B0604030504040204" pitchFamily="34" charset="-128"/>
                <a:cs typeface="Arial"/>
              </a:rPr>
              <a:t>基本（レベル</a:t>
            </a:r>
            <a:r>
              <a:rPr lang="en-US" altLang="ja-JP" sz="2400" b="1" dirty="0">
                <a:solidFill>
                  <a:srgbClr val="4E0389"/>
                </a:solidFill>
                <a:latin typeface="Meiryo UI" panose="020B0604030504040204" pitchFamily="34" charset="-128"/>
                <a:ea typeface="Meiryo UI" panose="020B0604030504040204" pitchFamily="34" charset="-128"/>
                <a:cs typeface="Arial"/>
              </a:rPr>
              <a:t>1</a:t>
            </a:r>
            <a:r>
              <a:rPr lang="ja-JP" altLang="en-US" sz="2400" b="1">
                <a:solidFill>
                  <a:srgbClr val="4E0389"/>
                </a:solidFill>
                <a:latin typeface="Meiryo UI" panose="020B0604030504040204" pitchFamily="34" charset="-128"/>
                <a:ea typeface="Meiryo UI" panose="020B0604030504040204" pitchFamily="34" charset="-128"/>
                <a:cs typeface="Arial"/>
              </a:rPr>
              <a:t>）</a:t>
            </a:r>
            <a:r>
              <a:rPr lang="ja-JP" altLang="en-US" sz="2400">
                <a:solidFill>
                  <a:srgbClr val="4E0389"/>
                </a:solidFill>
                <a:latin typeface="Meiryo UI" panose="020B0604030504040204" pitchFamily="34" charset="-128"/>
                <a:ea typeface="Meiryo UI" panose="020B0604030504040204" pitchFamily="34" charset="-128"/>
                <a:cs typeface="Arial"/>
              </a:rPr>
              <a:t>」から「</a:t>
            </a:r>
            <a:r>
              <a:rPr lang="ja-JP" altLang="en-US" sz="2400" b="1">
                <a:solidFill>
                  <a:srgbClr val="4E0389"/>
                </a:solidFill>
                <a:latin typeface="Meiryo UI" panose="020B0604030504040204" pitchFamily="34" charset="-128"/>
                <a:ea typeface="Meiryo UI" panose="020B0604030504040204" pitchFamily="34" charset="-128"/>
                <a:cs typeface="Arial"/>
              </a:rPr>
              <a:t>最高水準（レベル</a:t>
            </a:r>
            <a:r>
              <a:rPr lang="en-US" altLang="ja-JP" sz="2400" b="1" dirty="0">
                <a:solidFill>
                  <a:srgbClr val="4E0389"/>
                </a:solidFill>
                <a:latin typeface="Meiryo UI" panose="020B0604030504040204" pitchFamily="34" charset="-128"/>
                <a:ea typeface="Meiryo UI" panose="020B0604030504040204" pitchFamily="34" charset="-128"/>
                <a:cs typeface="Arial"/>
              </a:rPr>
              <a:t>4</a:t>
            </a:r>
            <a:r>
              <a:rPr lang="ja-JP" altLang="en-US" sz="2400" b="1">
                <a:solidFill>
                  <a:srgbClr val="4E0389"/>
                </a:solidFill>
                <a:latin typeface="Meiryo UI" panose="020B0604030504040204" pitchFamily="34" charset="-128"/>
                <a:ea typeface="Meiryo UI" panose="020B0604030504040204" pitchFamily="34" charset="-128"/>
                <a:cs typeface="Arial"/>
              </a:rPr>
              <a:t>）</a:t>
            </a:r>
            <a:r>
              <a:rPr lang="ja-JP" altLang="en-US" sz="2400">
                <a:solidFill>
                  <a:srgbClr val="4E0389"/>
                </a:solidFill>
                <a:latin typeface="Meiryo UI" panose="020B0604030504040204" pitchFamily="34" charset="-128"/>
                <a:ea typeface="Meiryo UI" panose="020B0604030504040204" pitchFamily="34" charset="-128"/>
                <a:cs typeface="Arial"/>
              </a:rPr>
              <a:t>」までの</a:t>
            </a:r>
            <a:r>
              <a:rPr lang="en-US" altLang="ja-JP" sz="2400" dirty="0">
                <a:solidFill>
                  <a:srgbClr val="4E0389"/>
                </a:solidFill>
                <a:latin typeface="Meiryo UI" panose="020B0604030504040204" pitchFamily="34" charset="-128"/>
                <a:ea typeface="Meiryo UI" panose="020B0604030504040204" pitchFamily="34" charset="-128"/>
                <a:cs typeface="Arial"/>
              </a:rPr>
              <a:t>4</a:t>
            </a:r>
            <a:r>
              <a:rPr lang="ja-JP" altLang="en-US" sz="2400">
                <a:solidFill>
                  <a:srgbClr val="4E0389"/>
                </a:solidFill>
                <a:latin typeface="Meiryo UI" panose="020B0604030504040204" pitchFamily="34" charset="-128"/>
                <a:ea typeface="Meiryo UI" panose="020B0604030504040204" pitchFamily="34" charset="-128"/>
                <a:cs typeface="Arial"/>
              </a:rPr>
              <a:t>段階で評価していただきました。</a:t>
            </a:r>
            <a:endParaRPr lang="ja-JP" altLang="en-US" sz="2400" dirty="0">
              <a:solidFill>
                <a:srgbClr val="4E0389"/>
              </a:solidFill>
              <a:latin typeface="Meiryo UI" panose="020B0604030504040204" pitchFamily="34" charset="-128"/>
              <a:ea typeface="Meiryo UI" panose="020B0604030504040204" pitchFamily="34" charset="-128"/>
              <a:cs typeface="Arial"/>
            </a:endParaRPr>
          </a:p>
        </p:txBody>
      </p:sp>
      <p:sp>
        <p:nvSpPr>
          <p:cNvPr id="17" name="TextBox 16">
            <a:extLst>
              <a:ext uri="{FF2B5EF4-FFF2-40B4-BE49-F238E27FC236}">
                <a16:creationId xmlns:a16="http://schemas.microsoft.com/office/drawing/2014/main" id="{D6A69AF6-8A0D-E580-5F28-CBE5554FC4FC}"/>
              </a:ext>
            </a:extLst>
          </p:cNvPr>
          <p:cNvSpPr txBox="1"/>
          <p:nvPr/>
        </p:nvSpPr>
        <p:spPr>
          <a:xfrm>
            <a:off x="6970285" y="698030"/>
            <a:ext cx="3926192" cy="830997"/>
          </a:xfrm>
          <a:prstGeom prst="rect">
            <a:avLst/>
          </a:prstGeom>
          <a:noFill/>
        </p:spPr>
        <p:txBody>
          <a:bodyPr wrap="square" rtlCol="0">
            <a:spAutoFit/>
          </a:bodyPr>
          <a:lstStyle/>
          <a:p>
            <a:r>
              <a:rPr lang="ja-JP" altLang="en-US" sz="2400" b="1">
                <a:solidFill>
                  <a:schemeClr val="bg1"/>
                </a:solidFill>
                <a:latin typeface="Meiryo UI" panose="020B0604030504040204" pitchFamily="34" charset="-128"/>
                <a:ea typeface="Meiryo UI" panose="020B0604030504040204" pitchFamily="34" charset="-128"/>
              </a:rPr>
              <a:t>レベル</a:t>
            </a:r>
            <a:r>
              <a:rPr lang="en-US" altLang="ja-JP" sz="2400" b="1" dirty="0">
                <a:solidFill>
                  <a:schemeClr val="bg1"/>
                </a:solidFill>
                <a:latin typeface="Meiryo UI" panose="020B0604030504040204" pitchFamily="34" charset="-128"/>
                <a:ea typeface="Meiryo UI" panose="020B0604030504040204" pitchFamily="34" charset="-128"/>
              </a:rPr>
              <a:t>4</a:t>
            </a:r>
            <a:r>
              <a:rPr lang="ja-JP" altLang="en-US" sz="2400" b="1">
                <a:solidFill>
                  <a:schemeClr val="bg1"/>
                </a:solidFill>
                <a:latin typeface="Meiryo UI" panose="020B0604030504040204" pitchFamily="34" charset="-128"/>
                <a:ea typeface="Meiryo UI" panose="020B0604030504040204" pitchFamily="34" charset="-128"/>
              </a:rPr>
              <a:t>の企業は何が違うのでしょうか？</a:t>
            </a:r>
            <a:endParaRPr lang="en-US" sz="2200" b="1" dirty="0">
              <a:solidFill>
                <a:schemeClr val="bg1"/>
              </a:solidFill>
            </a:endParaRPr>
          </a:p>
        </p:txBody>
      </p:sp>
      <p:pic>
        <p:nvPicPr>
          <p:cNvPr id="19" name="Graphic 18">
            <a:extLst>
              <a:ext uri="{FF2B5EF4-FFF2-40B4-BE49-F238E27FC236}">
                <a16:creationId xmlns:a16="http://schemas.microsoft.com/office/drawing/2014/main" id="{B423A97E-C215-CC68-7172-E07960995EB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735766" y="1925272"/>
            <a:ext cx="609600" cy="609600"/>
          </a:xfrm>
          <a:prstGeom prst="rect">
            <a:avLst/>
          </a:prstGeom>
        </p:spPr>
      </p:pic>
      <p:pic>
        <p:nvPicPr>
          <p:cNvPr id="23" name="Graphic 22">
            <a:extLst>
              <a:ext uri="{FF2B5EF4-FFF2-40B4-BE49-F238E27FC236}">
                <a16:creationId xmlns:a16="http://schemas.microsoft.com/office/drawing/2014/main" id="{AB8B416F-088B-23F6-F839-9EC6DDFEDEB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696584" y="3494518"/>
            <a:ext cx="609600" cy="609600"/>
          </a:xfrm>
          <a:prstGeom prst="rect">
            <a:avLst/>
          </a:prstGeom>
        </p:spPr>
      </p:pic>
      <p:pic>
        <p:nvPicPr>
          <p:cNvPr id="25" name="Graphic 24">
            <a:extLst>
              <a:ext uri="{FF2B5EF4-FFF2-40B4-BE49-F238E27FC236}">
                <a16:creationId xmlns:a16="http://schemas.microsoft.com/office/drawing/2014/main" id="{42498449-C781-D02D-F0B9-BBDB64C60A3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749856" y="5146850"/>
            <a:ext cx="609600" cy="609600"/>
          </a:xfrm>
          <a:prstGeom prst="rect">
            <a:avLst/>
          </a:prstGeom>
        </p:spPr>
      </p:pic>
    </p:spTree>
    <p:extLst>
      <p:ext uri="{BB962C8B-B14F-4D97-AF65-F5344CB8AC3E}">
        <p14:creationId xmlns:p14="http://schemas.microsoft.com/office/powerpoint/2010/main" val="1232615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02665-3678-8679-7397-5641CA2FA360}"/>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19814D56-3824-C3E0-F0DE-DA235FA856DB}"/>
              </a:ext>
            </a:extLst>
          </p:cNvPr>
          <p:cNvSpPr/>
          <p:nvPr/>
        </p:nvSpPr>
        <p:spPr>
          <a:xfrm>
            <a:off x="0" y="0"/>
            <a:ext cx="12192000" cy="1601118"/>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p>
        </p:txBody>
      </p:sp>
      <p:sp>
        <p:nvSpPr>
          <p:cNvPr id="4" name="Title 5">
            <a:extLst>
              <a:ext uri="{FF2B5EF4-FFF2-40B4-BE49-F238E27FC236}">
                <a16:creationId xmlns:a16="http://schemas.microsoft.com/office/drawing/2014/main" id="{A653086D-F524-6195-4FF0-FBD63932A066}"/>
              </a:ext>
            </a:extLst>
          </p:cNvPr>
          <p:cNvSpPr txBox="1">
            <a:spLocks/>
          </p:cNvSpPr>
          <p:nvPr/>
        </p:nvSpPr>
        <p:spPr>
          <a:xfrm>
            <a:off x="609600" y="27"/>
            <a:ext cx="10816800" cy="1601091"/>
          </a:xfrm>
          <a:prstGeom prst="rect">
            <a:avLst/>
          </a:prstGeom>
        </p:spPr>
        <p:txBody>
          <a:bodyPr lIns="0" tIns="0" rIns="91440" bIns="0" anchor="ctr"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ja-JP" altLang="en-US" sz="2200">
                <a:solidFill>
                  <a:schemeClr val="bg1"/>
                </a:solidFill>
                <a:latin typeface="Meiryo UI" panose="020B0604030504040204" pitchFamily="34" charset="-128"/>
                <a:ea typeface="Meiryo UI" panose="020B0604030504040204" pitchFamily="34" charset="-128"/>
                <a:cs typeface="Arial"/>
              </a:rPr>
              <a:t>先進的な企業では、</a:t>
            </a:r>
            <a:r>
              <a:rPr lang="en-US" altLang="ja-JP" sz="2200" dirty="0">
                <a:solidFill>
                  <a:schemeClr val="bg1"/>
                </a:solidFill>
                <a:latin typeface="Meiryo UI" panose="020B0604030504040204" pitchFamily="34" charset="-128"/>
                <a:ea typeface="Meiryo UI" panose="020B0604030504040204" pitchFamily="34" charset="-128"/>
                <a:cs typeface="Arial"/>
              </a:rPr>
              <a:t>85%</a:t>
            </a:r>
            <a:r>
              <a:rPr lang="ja-JP" altLang="en-US" sz="2200">
                <a:solidFill>
                  <a:schemeClr val="bg1"/>
                </a:solidFill>
                <a:latin typeface="Meiryo UI" panose="020B0604030504040204" pitchFamily="34" charset="-128"/>
                <a:ea typeface="Meiryo UI" panose="020B0604030504040204" pitchFamily="34" charset="-128"/>
                <a:cs typeface="Arial"/>
              </a:rPr>
              <a:t>が経営層によるサイバーセキュリティへの強いコミットメントを得ているのに対し、中間レベルでの企業ではその割合がわずか</a:t>
            </a:r>
            <a:r>
              <a:rPr lang="en-US" altLang="ja-JP" sz="2200" dirty="0">
                <a:solidFill>
                  <a:schemeClr val="bg1"/>
                </a:solidFill>
                <a:latin typeface="Meiryo UI" panose="020B0604030504040204" pitchFamily="34" charset="-128"/>
                <a:ea typeface="Meiryo UI" panose="020B0604030504040204" pitchFamily="34" charset="-128"/>
                <a:cs typeface="Arial"/>
              </a:rPr>
              <a:t>36%</a:t>
            </a:r>
            <a:r>
              <a:rPr lang="ja-JP" altLang="en-US" sz="2200">
                <a:solidFill>
                  <a:schemeClr val="bg1"/>
                </a:solidFill>
                <a:latin typeface="Meiryo UI" panose="020B0604030504040204" pitchFamily="34" charset="-128"/>
                <a:ea typeface="Meiryo UI" panose="020B0604030504040204" pitchFamily="34" charset="-128"/>
                <a:cs typeface="Arial"/>
              </a:rPr>
              <a:t>にとどまっています。</a:t>
            </a:r>
            <a:endParaRPr lang="en-US" sz="2200" dirty="0">
              <a:solidFill>
                <a:schemeClr val="bg1"/>
              </a:solidFill>
              <a:latin typeface="Meiryo UI" panose="020B0604030504040204" pitchFamily="34" charset="-128"/>
              <a:ea typeface="Meiryo UI" panose="020B0604030504040204" pitchFamily="34" charset="-128"/>
            </a:endParaRPr>
          </a:p>
        </p:txBody>
      </p:sp>
      <p:pic>
        <p:nvPicPr>
          <p:cNvPr id="6" name="Picture 5" descr="A screenshot of a computer&#10;&#10;AI-generated content may be incorrect.">
            <a:extLst>
              <a:ext uri="{FF2B5EF4-FFF2-40B4-BE49-F238E27FC236}">
                <a16:creationId xmlns:a16="http://schemas.microsoft.com/office/drawing/2014/main" id="{45D4F23B-CE29-698B-E48A-5DB37781AE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199" y="1930888"/>
            <a:ext cx="10606447" cy="3144935"/>
          </a:xfrm>
          <a:prstGeom prst="rect">
            <a:avLst/>
          </a:prstGeom>
        </p:spPr>
      </p:pic>
    </p:spTree>
    <p:extLst>
      <p:ext uri="{BB962C8B-B14F-4D97-AF65-F5344CB8AC3E}">
        <p14:creationId xmlns:p14="http://schemas.microsoft.com/office/powerpoint/2010/main" val="1351151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6CD7C-DF7A-1C58-89B8-654857B5D548}"/>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E8F2B640-FDC0-B941-0B38-8829F7846DCC}"/>
              </a:ext>
            </a:extLst>
          </p:cNvPr>
          <p:cNvSpPr/>
          <p:nvPr/>
        </p:nvSpPr>
        <p:spPr>
          <a:xfrm>
            <a:off x="0" y="0"/>
            <a:ext cx="3785616" cy="6858000"/>
          </a:xfrm>
          <a:prstGeom prst="rect">
            <a:avLst/>
          </a:prstGeom>
          <a:solidFill>
            <a:srgbClr val="280B3F"/>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sp>
        <p:nvSpPr>
          <p:cNvPr id="8" name="TextBox 7">
            <a:extLst>
              <a:ext uri="{FF2B5EF4-FFF2-40B4-BE49-F238E27FC236}">
                <a16:creationId xmlns:a16="http://schemas.microsoft.com/office/drawing/2014/main" id="{3A73B454-0184-A990-8D91-28ECC46072F1}"/>
              </a:ext>
            </a:extLst>
          </p:cNvPr>
          <p:cNvSpPr txBox="1"/>
          <p:nvPr/>
        </p:nvSpPr>
        <p:spPr>
          <a:xfrm>
            <a:off x="374904" y="689258"/>
            <a:ext cx="2994696" cy="2677656"/>
          </a:xfrm>
          <a:prstGeom prst="rect">
            <a:avLst/>
          </a:prstGeom>
          <a:noFill/>
        </p:spPr>
        <p:txBody>
          <a:bodyPr wrap="square" lIns="91440" tIns="45720" rIns="91440" bIns="45720" anchor="t">
            <a:spAutoFit/>
          </a:bodyPr>
          <a:lstStyle/>
          <a:p>
            <a:r>
              <a:rPr lang="ja-JP" altLang="en-US" sz="2400" b="1">
                <a:solidFill>
                  <a:srgbClr val="FFFFFF"/>
                </a:solidFill>
                <a:latin typeface="Meiryo UI" panose="020B0604030504040204" pitchFamily="34" charset="-128"/>
                <a:ea typeface="Meiryo UI" panose="020B0604030504040204" pitchFamily="34" charset="-128"/>
              </a:rPr>
              <a:t>自動化の活用が「非常に効果的」と回答した先進的な企業は</a:t>
            </a:r>
            <a:r>
              <a:rPr lang="en-US" altLang="ja-JP" sz="2400" b="1" dirty="0">
                <a:solidFill>
                  <a:srgbClr val="FFFFFF"/>
                </a:solidFill>
                <a:latin typeface="Meiryo UI" panose="020B0604030504040204" pitchFamily="34" charset="-128"/>
                <a:ea typeface="Meiryo UI" panose="020B0604030504040204" pitchFamily="34" charset="-128"/>
              </a:rPr>
              <a:t>53%</a:t>
            </a:r>
            <a:r>
              <a:rPr lang="ja-JP" altLang="en-US" sz="2400" b="1">
                <a:solidFill>
                  <a:srgbClr val="FFFFFF"/>
                </a:solidFill>
                <a:latin typeface="Meiryo UI" panose="020B0604030504040204" pitchFamily="34" charset="-128"/>
                <a:ea typeface="Meiryo UI" panose="020B0604030504040204" pitchFamily="34" charset="-128"/>
              </a:rPr>
              <a:t>であり、中間レベルの企業ではその割合がわずか</a:t>
            </a:r>
            <a:r>
              <a:rPr lang="en-US" altLang="ja-JP" sz="2400" b="1" dirty="0">
                <a:solidFill>
                  <a:srgbClr val="FFFFFF"/>
                </a:solidFill>
                <a:latin typeface="Meiryo UI" panose="020B0604030504040204" pitchFamily="34" charset="-128"/>
                <a:ea typeface="Meiryo UI" panose="020B0604030504040204" pitchFamily="34" charset="-128"/>
              </a:rPr>
              <a:t>36%</a:t>
            </a:r>
            <a:r>
              <a:rPr lang="ja-JP" altLang="en-US" sz="2400" b="1">
                <a:solidFill>
                  <a:srgbClr val="FFFFFF"/>
                </a:solidFill>
                <a:latin typeface="Meiryo UI" panose="020B0604030504040204" pitchFamily="34" charset="-128"/>
                <a:ea typeface="Meiryo UI" panose="020B0604030504040204" pitchFamily="34" charset="-128"/>
              </a:rPr>
              <a:t>にとどまっています。</a:t>
            </a:r>
            <a:endParaRPr lang="en-US" sz="2400" b="1" dirty="0">
              <a:latin typeface="Meiryo UI" panose="020B0604030504040204" pitchFamily="34" charset="-128"/>
              <a:ea typeface="Meiryo UI" panose="020B0604030504040204" pitchFamily="34" charset="-128"/>
              <a:cs typeface="Arial"/>
            </a:endParaRPr>
          </a:p>
        </p:txBody>
      </p:sp>
      <p:pic>
        <p:nvPicPr>
          <p:cNvPr id="11" name="Picture 10" descr="A close up of a colorful background&#10;&#10;AI-generated content may be incorrect.">
            <a:extLst>
              <a:ext uri="{FF2B5EF4-FFF2-40B4-BE49-F238E27FC236}">
                <a16:creationId xmlns:a16="http://schemas.microsoft.com/office/drawing/2014/main" id="{A0E1A830-948B-7DA7-478D-25690E320589}"/>
              </a:ext>
            </a:extLst>
          </p:cNvPr>
          <p:cNvPicPr>
            <a:picLocks noChangeAspect="1"/>
          </p:cNvPicPr>
          <p:nvPr/>
        </p:nvPicPr>
        <p:blipFill>
          <a:blip r:embed="rId3">
            <a:extLst>
              <a:ext uri="{28A0092B-C50C-407E-A947-70E740481C1C}">
                <a14:useLocalDpi xmlns:a14="http://schemas.microsoft.com/office/drawing/2010/main" val="0"/>
              </a:ext>
            </a:extLst>
          </a:blip>
          <a:srcRect b="18522"/>
          <a:stretch>
            <a:fillRect/>
          </a:stretch>
        </p:blipFill>
        <p:spPr>
          <a:xfrm flipH="1">
            <a:off x="0" y="3773553"/>
            <a:ext cx="3785616" cy="3084448"/>
          </a:xfrm>
          <a:prstGeom prst="rect">
            <a:avLst/>
          </a:prstGeom>
        </p:spPr>
      </p:pic>
      <p:pic>
        <p:nvPicPr>
          <p:cNvPr id="4" name="Picture 3" descr="A screenshot of a graph&#10;&#10;AI-generated content may be incorrect.">
            <a:extLst>
              <a:ext uri="{FF2B5EF4-FFF2-40B4-BE49-F238E27FC236}">
                <a16:creationId xmlns:a16="http://schemas.microsoft.com/office/drawing/2014/main" id="{3609257F-7A07-025D-677E-2F4085FF94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60520" y="490800"/>
            <a:ext cx="7656576" cy="4263841"/>
          </a:xfrm>
          <a:prstGeom prst="rect">
            <a:avLst/>
          </a:prstGeom>
        </p:spPr>
      </p:pic>
    </p:spTree>
    <p:extLst>
      <p:ext uri="{BB962C8B-B14F-4D97-AF65-F5344CB8AC3E}">
        <p14:creationId xmlns:p14="http://schemas.microsoft.com/office/powerpoint/2010/main" val="1925373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IVANTI-2025">
  <a:themeElements>
    <a:clrScheme name="ivanti-colors-2025">
      <a:dk1>
        <a:srgbClr val="000000"/>
      </a:dk1>
      <a:lt1>
        <a:srgbClr val="FFFFFF"/>
      </a:lt1>
      <a:dk2>
        <a:srgbClr val="280B3F"/>
      </a:dk2>
      <a:lt2>
        <a:srgbClr val="F8F0E8"/>
      </a:lt2>
      <a:accent1>
        <a:srgbClr val="FF1613"/>
      </a:accent1>
      <a:accent2>
        <a:srgbClr val="4E0389"/>
      </a:accent2>
      <a:accent3>
        <a:srgbClr val="7C076C"/>
      </a:accent3>
      <a:accent4>
        <a:srgbClr val="A80C4F"/>
      </a:accent4>
      <a:accent5>
        <a:srgbClr val="CF1134"/>
      </a:accent5>
      <a:accent6>
        <a:srgbClr val="FF5E09"/>
      </a:accent6>
      <a:hlink>
        <a:srgbClr val="999999"/>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vanti-Template-2021_04_02" id="{75BFF054-A8C7-E94C-8984-8F85BEBAAB68}" vid="{5F075804-E4F9-2643-BB80-92674E7A29E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a53939c-dcd9-44dd-ac85-d0bd4e15d91e" xsi:nil="true"/>
    <lcf76f155ced4ddcb4097134ff3c332f xmlns="5fdd1cf4-3cc0-4432-a7a2-7109790f3d31">
      <Terms xmlns="http://schemas.microsoft.com/office/infopath/2007/PartnerControls"/>
    </lcf76f155ced4ddcb4097134ff3c332f>
    <ec12fc0442a7451bb3784213255a0053 xmlns="5fdd1cf4-3cc0-4432-a7a2-7109790f3d31">
      <Terms xmlns="http://schemas.microsoft.com/office/infopath/2007/PartnerControls"/>
    </ec12fc0442a7451bb3784213255a0053>
    <Choice xmlns="5fdd1cf4-3cc0-4432-a7a2-7109790f3d31" xsi:nil="true"/>
    <tags xmlns="5fdd1cf4-3cc0-4432-a7a2-7109790f3d31" xsi:nil="true"/>
    <ImageType xmlns="5fdd1cf4-3cc0-4432-a7a2-7109790f3d31" xsi:nil="true"/>
    <Hyperlink xmlns="5fdd1cf4-3cc0-4432-a7a2-7109790f3d31">
      <Url xsi:nil="true"/>
      <Description xsi:nil="true"/>
    </Hyperlink>
    <VideoTags2 xmlns="5fdd1cf4-3cc0-4432-a7a2-7109790f3d31" xsi:nil="true"/>
    <Round_x002d_01 xmlns="5fdd1cf4-3cc0-4432-a7a2-7109790f3d31">false</Round_x002d_01>
    <Thumbnail xmlns="5fdd1cf4-3cc0-4432-a7a2-7109790f3d31" xsi:nil="true"/>
    <date xmlns="5fdd1cf4-3cc0-4432-a7a2-7109790f3d3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6A529CB4A62A742AE048CABF7079222" ma:contentTypeVersion="33" ma:contentTypeDescription="Create a new document." ma:contentTypeScope="" ma:versionID="65ce0471de6127cb4c25bcb354b2611c">
  <xsd:schema xmlns:xsd="http://www.w3.org/2001/XMLSchema" xmlns:xs="http://www.w3.org/2001/XMLSchema" xmlns:p="http://schemas.microsoft.com/office/2006/metadata/properties" xmlns:ns2="5fdd1cf4-3cc0-4432-a7a2-7109790f3d31" xmlns:ns3="da53939c-dcd9-44dd-ac85-d0bd4e15d91e" targetNamespace="http://schemas.microsoft.com/office/2006/metadata/properties" ma:root="true" ma:fieldsID="846ad4d2d6340f564202bb53dcc8788c" ns2:_="" ns3:_="">
    <xsd:import namespace="5fdd1cf4-3cc0-4432-a7a2-7109790f3d31"/>
    <xsd:import namespace="da53939c-dcd9-44dd-ac85-d0bd4e15d91e"/>
    <xsd:element name="properties">
      <xsd:complexType>
        <xsd:sequence>
          <xsd:element name="documentManagement">
            <xsd:complexType>
              <xsd:all>
                <xsd:element ref="ns2:VideoTags2" minOccurs="0"/>
                <xsd:element ref="ns2:date" minOccurs="0"/>
                <xsd:element ref="ns2:Choice" minOccurs="0"/>
                <xsd:element ref="ns2:Hyperlink" minOccurs="0"/>
                <xsd:element ref="ns2:Round_x002d_01" minOccurs="0"/>
                <xsd:element ref="ns2:Thumbnail"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ec12fc0442a7451bb3784213255a0053" minOccurs="0"/>
                <xsd:element ref="ns2:MediaServiceObjectDetectorVersions" minOccurs="0"/>
                <xsd:element ref="ns2:ImageType" minOccurs="0"/>
                <xsd:element ref="ns2:MediaServiceSearchProperties" minOccurs="0"/>
                <xsd:element ref="ns2:MediaServiceMetadata" minOccurs="0"/>
                <xsd:element ref="ns2:MediaServiceBillingMetadata" minOccurs="0"/>
                <xsd:element ref="ns2: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dd1cf4-3cc0-4432-a7a2-7109790f3d31" elementFormDefault="qualified">
    <xsd:import namespace="http://schemas.microsoft.com/office/2006/documentManagement/types"/>
    <xsd:import namespace="http://schemas.microsoft.com/office/infopath/2007/PartnerControls"/>
    <xsd:element name="VideoTags2" ma:index="2" nillable="true" ma:displayName="Video Tags" ma:format="Dropdown" ma:internalName="VideoTags2" ma:readOnly="false">
      <xsd:simpleType>
        <xsd:union memberTypes="dms:Text">
          <xsd:simpleType>
            <xsd:restriction base="dms:Choice">
              <xsd:enumeration value="High Level Marketing"/>
              <xsd:enumeration value="Product Overview"/>
              <xsd:enumeration value="Product Webinar"/>
              <xsd:enumeration value="Product Demo"/>
              <xsd:enumeration value="Customer Case Study"/>
              <xsd:enumeration value="Solutions"/>
              <xsd:enumeration value="Social Media"/>
              <xsd:enumeration value="B-Roll"/>
              <xsd:enumeration value="Employee"/>
            </xsd:restriction>
          </xsd:simpleType>
        </xsd:union>
      </xsd:simpleType>
    </xsd:element>
    <xsd:element name="date" ma:index="3" nillable="true" ma:displayName="date" ma:format="DateTime" ma:internalName="date" ma:readOnly="false">
      <xsd:simpleType>
        <xsd:restriction base="dms:DateTime"/>
      </xsd:simpleType>
    </xsd:element>
    <xsd:element name="Choice" ma:index="5" nillable="true" ma:displayName="Choice" ma:format="Dropdown" ma:internalName="Choice" ma:readOnly="false">
      <xsd:simpleType>
        <xsd:restriction base="dms:Choice">
          <xsd:enumeration value="Choice 1"/>
          <xsd:enumeration value="Choice 2"/>
          <xsd:enumeration value="Choice 3"/>
        </xsd:restriction>
      </xsd:simpleType>
    </xsd:element>
    <xsd:element name="Hyperlink" ma:index="6" nillable="true" ma:displayName="Hyperlink" ma:format="Hyperlink" ma:internalName="Hyper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Round_x002d_01" ma:index="7" nillable="true" ma:displayName="Round-01" ma:default="0" ma:format="Dropdown" ma:internalName="Round_x002d_01" ma:readOnly="false">
      <xsd:simpleType>
        <xsd:restriction base="dms:Boolean"/>
      </xsd:simpleType>
    </xsd:element>
    <xsd:element name="Thumbnail" ma:index="8" nillable="true" ma:displayName="Thumbnail" ma:format="Thumbnail" ma:internalName="Thumbnail" ma:readOnly="false">
      <xsd:simpleType>
        <xsd:restriction base="dms:Unknown"/>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description="" ma:hidden="true" ma:internalName="MediaServiceAutoTags" ma:readOnly="true">
      <xsd:simpleType>
        <xsd:restriction base="dms:Text"/>
      </xsd:simpleType>
    </xsd:element>
    <xsd:element name="MediaServiceOCR" ma:index="11" nillable="true" ma:displayName="Extracted Text" ma:hidden="true" ma:internalName="MediaServiceOCR"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ServiceLocation" ma:index="17" nillable="true" ma:displayName="Location" ma:hidden="true" ma:internalName="MediaServiceLocation" ma:readOnly="true">
      <xsd:simpleType>
        <xsd:restriction base="dms:Text"/>
      </xsd:simpleType>
    </xsd:element>
    <xsd:element name="MediaLengthInSeconds" ma:index="21" nillable="true" ma:displayName="Length (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908e508-2fda-4ce2-b952-de9af3137cf6" ma:termSetId="09814cd3-568e-fe90-9814-8d621ff8fb84" ma:anchorId="fba54fb3-c3e1-fe81-a776-ca4b69148c4d" ma:open="true" ma:isKeyword="false">
      <xsd:complexType>
        <xsd:sequence>
          <xsd:element ref="pc:Terms" minOccurs="0" maxOccurs="1"/>
        </xsd:sequence>
      </xsd:complexType>
    </xsd:element>
    <xsd:element name="ec12fc0442a7451bb3784213255a0053" ma:index="28" nillable="true" ma:taxonomy="true" ma:internalName="ec12fc0442a7451bb3784213255a0053" ma:taxonomyFieldName="Metadata" ma:displayName="Metadata" ma:readOnly="false" ma:default="" ma:fieldId="{ec12fc04-42a7-451b-b378-4213255a0053}" ma:taxonomyMulti="true" ma:sspId="b908e508-2fda-4ce2-b952-de9af3137cf6" ma:termSetId="de0ca529-ebc5-483a-bc36-3f779659f540" ma:anchorId="ad9f7cd0-e3be-4f79-8a72-5a644443adaa" ma:open="fals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ImageType" ma:index="31" nillable="true" ma:displayName="Image Type" ma:description="One word description on image type" ma:format="Dropdown" ma:hidden="true" ma:internalName="ImageType" ma:readOnly="false">
      <xsd:simpleType>
        <xsd:union memberTypes="dms:Text">
          <xsd:simpleType>
            <xsd:restriction base="dms:Choice">
              <xsd:enumeration value="Abstract"/>
              <xsd:enumeration value="People"/>
              <xsd:enumeration value="Landscape"/>
              <xsd:enumeration value="City Scape"/>
              <xsd:enumeration value="Device"/>
              <xsd:enumeration value="Hardware"/>
              <xsd:enumeration value="People / Device"/>
              <xsd:enumeration value="Environment"/>
              <xsd:enumeration value="Banner"/>
              <xsd:enumeration value="Illustration"/>
              <xsd:enumeration value="Supply Chain"/>
              <xsd:enumeration value="Picked"/>
            </xsd:restriction>
          </xsd:simpleType>
        </xsd:union>
      </xsd:simpleType>
    </xsd:element>
    <xsd:element name="MediaServiceSearchProperties" ma:index="32" nillable="true" ma:displayName="MediaServiceSearchProperties" ma:hidden="true" ma:internalName="MediaServiceSearchProperties" ma:readOnly="true">
      <xsd:simpleType>
        <xsd:restriction base="dms:Note"/>
      </xsd:simpleType>
    </xsd:element>
    <xsd:element name="MediaServiceMetadata" ma:index="33" nillable="true" ma:displayName="MediaServiceMetadata" ma:hidden="true" ma:internalName="MediaServiceMetadata" ma:readOnly="true">
      <xsd:simpleType>
        <xsd:restriction base="dms:Note"/>
      </xsd:simpleType>
    </xsd:element>
    <xsd:element name="MediaServiceBillingMetadata" ma:index="35" nillable="true" ma:displayName="MediaServiceBillingMetadata" ma:hidden="true" ma:internalName="MediaServiceBillingMetadata" ma:readOnly="true">
      <xsd:simpleType>
        <xsd:restriction base="dms:Note"/>
      </xsd:simpleType>
    </xsd:element>
    <xsd:element name="tags" ma:index="36" nillable="true" ma:displayName="tags" ma:internalName="tag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a53939c-dcd9-44dd-ac85-d0bd4e15d91e" elementFormDefault="qualified">
    <xsd:import namespace="http://schemas.microsoft.com/office/2006/documentManagement/types"/>
    <xsd:import namespace="http://schemas.microsoft.com/office/infopath/2007/PartnerControls"/>
    <xsd:element name="SharedWithUsers" ma:index="18"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hidden="true" ma:internalName="SharedWithDetails" ma:readOnly="true">
      <xsd:simpleType>
        <xsd:restriction base="dms:Note"/>
      </xsd:simpleType>
    </xsd:element>
    <xsd:element name="TaxCatchAll" ma:index="25" nillable="true" ma:displayName="Taxonomy Catch All Column" ma:hidden="true" ma:list="{83c747c0-d340-4bb6-9118-c27eb0231322}" ma:internalName="TaxCatchAll" ma:readOnly="false" ma:showField="CatchAllData" ma:web="da53939c-dcd9-44dd-ac85-d0bd4e15d9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66DFA5B-AB01-462C-8EB0-4921831B845F}">
  <ds:schemaRefs>
    <ds:schemaRef ds:uri="5fdd1cf4-3cc0-4432-a7a2-7109790f3d31"/>
    <ds:schemaRef ds:uri="da53939c-dcd9-44dd-ac85-d0bd4e15d91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086C48C-EFB9-4565-B218-BA95C8352592}">
  <ds:schemaRefs>
    <ds:schemaRef ds:uri="5fdd1cf4-3cc0-4432-a7a2-7109790f3d31"/>
    <ds:schemaRef ds:uri="da53939c-dcd9-44dd-ac85-d0bd4e15d91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C62236C-6E20-4721-ABC7-4416CBEACFC6}">
  <ds:schemaRefs>
    <ds:schemaRef ds:uri="http://schemas.microsoft.com/sharepoint/v3/contenttype/forms"/>
  </ds:schemaRefs>
</ds:datastoreItem>
</file>

<file path=docMetadata/LabelInfo.xml><?xml version="1.0" encoding="utf-8"?>
<clbl:labelList xmlns:clbl="http://schemas.microsoft.com/office/2020/mipLabelMetadata">
  <clbl:label id="{e5208e76-dd12-47f0-9541-c9b45afaffe6}" enabled="0" method="" siteId="{e5208e76-dd12-47f0-9541-c9b45afaffe6}" removed="1"/>
</clbl:labelList>
</file>

<file path=docProps/app.xml><?xml version="1.0" encoding="utf-8"?>
<Properties xmlns="http://schemas.openxmlformats.org/officeDocument/2006/extended-properties" xmlns:vt="http://schemas.openxmlformats.org/officeDocument/2006/docPropsVTypes">
  <Template>office theme</Template>
  <TotalTime>28</TotalTime>
  <Words>1576</Words>
  <Application>Microsoft Macintosh PowerPoint</Application>
  <PresentationFormat>Widescreen</PresentationFormat>
  <Paragraphs>58</Paragraphs>
  <Slides>12</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Inter</vt:lpstr>
      <vt:lpstr>Wingdings</vt:lpstr>
      <vt:lpstr>Meiryo UI</vt:lpstr>
      <vt:lpstr>Inter Italic</vt:lpstr>
      <vt:lpstr>Arial</vt:lpstr>
      <vt:lpstr>Calibri</vt:lpstr>
      <vt:lpstr>IVANTI-2025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Mara Mercer</cp:lastModifiedBy>
  <cp:revision>4</cp:revision>
  <dcterms:created xsi:type="dcterms:W3CDTF">2025-04-24T16:26:52Z</dcterms:created>
  <dcterms:modified xsi:type="dcterms:W3CDTF">2026-01-28T19:59:08Z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0x010100C6A529CB4A62A742AE048CABF7079222</vt:lpwstr>
  </property>
  <property fmtid="{D5CDD505-2E9C-101B-9397-08002B2CF9AE}" pid="3" name="MediaServiceImageTags">
    <vt:lpwstr/>
  </property>
  <property fmtid="{D5CDD505-2E9C-101B-9397-08002B2CF9AE}" pid="4" name="Metadata">
    <vt:lpwstr/>
  </property>
</Properties>
</file>