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6.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7.xml" ContentType="application/vnd.openxmlformats-officedocument.presentationml.notesSlide+xml"/>
  <Override PartName="/ppt/ink/ink1.xml" ContentType="application/inkml+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7" r:id="rId4"/>
  </p:sldMasterIdLst>
  <p:notesMasterIdLst>
    <p:notesMasterId r:id="rId17"/>
  </p:notesMasterIdLst>
  <p:sldIdLst>
    <p:sldId id="256" r:id="rId5"/>
    <p:sldId id="258" r:id="rId6"/>
    <p:sldId id="2147478971" r:id="rId7"/>
    <p:sldId id="2147478970" r:id="rId8"/>
    <p:sldId id="2147478974" r:id="rId9"/>
    <p:sldId id="2147478975" r:id="rId10"/>
    <p:sldId id="2147478930" r:id="rId11"/>
    <p:sldId id="2147478960" r:id="rId12"/>
    <p:sldId id="2147478962" r:id="rId13"/>
    <p:sldId id="2147478965" r:id="rId14"/>
    <p:sldId id="2147478966" r:id="rId15"/>
    <p:sldId id="2147478934"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C0CF368-E145-BE4B-820D-764E7214D5FD}">
          <p14:sldIdLst>
            <p14:sldId id="256"/>
            <p14:sldId id="258"/>
            <p14:sldId id="2147478971"/>
            <p14:sldId id="2147478970"/>
            <p14:sldId id="2147478974"/>
            <p14:sldId id="2147478975"/>
            <p14:sldId id="2147478930"/>
            <p14:sldId id="2147478960"/>
            <p14:sldId id="2147478962"/>
            <p14:sldId id="2147478965"/>
            <p14:sldId id="2147478966"/>
            <p14:sldId id="2147478934"/>
          </p14:sldIdLst>
        </p14:section>
        <p14:section name="Default Section" id="{AE296E3E-4FFA-D149-8A6F-1345DA5E5C72}">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719170A-C400-D152-F9A3-6F5958D1740B}" name="Fred Gosker" initials="FG" userId="S::Fred.Gosker@ivanti.com::cdf424eb-1e63-4ca4-bcc7-bede1cc03e32" providerId="AD"/>
  <p188:author id="{8A9A9F2D-AFC0-9673-4CFD-40F1C825BCA6}" name="Rachel Haberman" initials="RH" userId="S::rachel.haberman@ivanti.com::b9637989-e1d2-4578-b50b-e8246d3a296e" providerId="AD"/>
  <p188:author id="{5E3D9B5D-32A8-C702-7B42-68F84607944D}" name="Devin Hanson" initials="DH" userId="S::devin.hanson@ivanti.com::58ccc2a3-3649-461e-8a55-57d52dbae2f6" providerId="AD"/>
  <p188:author id="{4FF61F7F-8BFD-A616-E8DC-517718F72168}" name="Paige Breaux" initials="PB" userId="S::paige.breaux@ivanti.com::a63b32b6-6732-400a-a2cf-b4842bf2a45c" providerId="AD"/>
  <p188:author id="{B653AF7F-1DE4-6130-D099-CB56768DAEDB}" name="Paige Breaux" initials="" userId="S::Paige.Breaux@ivanti.com::a63b32b6-6732-400a-a2cf-b4842bf2a45c"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4E0389"/>
    <a:srgbClr val="B60F45"/>
    <a:srgbClr val="280B3F"/>
    <a:srgbClr val="F8F1E9"/>
    <a:srgbClr val="CF1F37"/>
    <a:srgbClr val="FFFC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077"/>
    <p:restoredTop sz="94662"/>
  </p:normalViewPr>
  <p:slideViewPr>
    <p:cSldViewPr snapToGrid="0">
      <p:cViewPr>
        <p:scale>
          <a:sx n="219" d="100"/>
          <a:sy n="219" d="100"/>
        </p:scale>
        <p:origin x="-4424" y="-37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solidFill>
          </c:spPr>
          <c:dPt>
            <c:idx val="0"/>
            <c:bubble3D val="0"/>
            <c:spPr>
              <a:solidFill>
                <a:schemeClr val="accent2"/>
              </a:solidFill>
              <a:ln w="19050">
                <a:solidFill>
                  <a:schemeClr val="lt1"/>
                </a:solidFill>
              </a:ln>
              <a:effectLst/>
            </c:spPr>
            <c:extLst>
              <c:ext xmlns:c16="http://schemas.microsoft.com/office/drawing/2014/chart" uri="{C3380CC4-5D6E-409C-BE32-E72D297353CC}">
                <c16:uniqueId val="{00000001-E003-2C41-9335-3EADCDD3C3D5}"/>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E003-2C41-9335-3EADCDD3C3D5}"/>
              </c:ext>
            </c:extLst>
          </c:dPt>
          <c:cat>
            <c:strRef>
              <c:f>Sheet1!$A$2:$A$3</c:f>
              <c:strCache>
                <c:ptCount val="2"/>
                <c:pt idx="0">
                  <c:v>1st Qtr</c:v>
                </c:pt>
                <c:pt idx="1">
                  <c:v>2nd Qtr</c:v>
                </c:pt>
              </c:strCache>
            </c:strRef>
          </c:cat>
          <c:val>
            <c:numRef>
              <c:f>Sheet1!$B$2:$B$3</c:f>
              <c:numCache>
                <c:formatCode>General</c:formatCode>
                <c:ptCount val="2"/>
                <c:pt idx="0">
                  <c:v>30</c:v>
                </c:pt>
                <c:pt idx="1">
                  <c:v>70</c:v>
                </c:pt>
              </c:numCache>
            </c:numRef>
          </c:val>
          <c:extLst>
            <c:ext xmlns:c16="http://schemas.microsoft.com/office/drawing/2014/chart" uri="{C3380CC4-5D6E-409C-BE32-E72D297353CC}">
              <c16:uniqueId val="{00000004-E003-2C41-9335-3EADCDD3C3D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accent2"/>
            </a:solidFill>
          </c:spPr>
          <c:dPt>
            <c:idx val="0"/>
            <c:bubble3D val="0"/>
            <c:spPr>
              <a:solidFill>
                <a:schemeClr val="accent2"/>
              </a:solidFill>
              <a:ln w="19050">
                <a:solidFill>
                  <a:schemeClr val="lt1"/>
                </a:solidFill>
              </a:ln>
              <a:effectLst/>
            </c:spPr>
            <c:extLst>
              <c:ext xmlns:c16="http://schemas.microsoft.com/office/drawing/2014/chart" uri="{C3380CC4-5D6E-409C-BE32-E72D297353CC}">
                <c16:uniqueId val="{00000001-26FD-894D-B7DD-78793CD35FCD}"/>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26FD-894D-B7DD-78793CD35FCD}"/>
              </c:ext>
            </c:extLst>
          </c:dPt>
          <c:cat>
            <c:strRef>
              <c:f>Sheet1!$A$2:$A$3</c:f>
              <c:strCache>
                <c:ptCount val="2"/>
                <c:pt idx="0">
                  <c:v>1st Qtr</c:v>
                </c:pt>
                <c:pt idx="1">
                  <c:v>2nd Qtr</c:v>
                </c:pt>
              </c:strCache>
            </c:strRef>
          </c:cat>
          <c:val>
            <c:numRef>
              <c:f>Sheet1!$B$2:$B$3</c:f>
              <c:numCache>
                <c:formatCode>General</c:formatCode>
                <c:ptCount val="2"/>
                <c:pt idx="0">
                  <c:v>63</c:v>
                </c:pt>
                <c:pt idx="1">
                  <c:v>37</c:v>
                </c:pt>
              </c:numCache>
            </c:numRef>
          </c:val>
          <c:extLst>
            <c:ext xmlns:c16="http://schemas.microsoft.com/office/drawing/2014/chart" uri="{C3380CC4-5D6E-409C-BE32-E72D297353CC}">
              <c16:uniqueId val="{00000004-26FD-894D-B7DD-78793CD35FCD}"/>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rgbClr val="9F0C54"/>
            </a:solidFill>
          </c:spPr>
          <c:dPt>
            <c:idx val="0"/>
            <c:bubble3D val="0"/>
            <c:spPr>
              <a:solidFill>
                <a:srgbClr val="4E0389"/>
              </a:solidFill>
              <a:ln w="19050">
                <a:solidFill>
                  <a:schemeClr val="lt1"/>
                </a:solidFill>
              </a:ln>
              <a:effectLst/>
            </c:spPr>
            <c:extLst>
              <c:ext xmlns:c16="http://schemas.microsoft.com/office/drawing/2014/chart" uri="{C3380CC4-5D6E-409C-BE32-E72D297353CC}">
                <c16:uniqueId val="{00000001-4C10-48CB-BA68-6F125F0EC63F}"/>
              </c:ext>
            </c:extLst>
          </c:dPt>
          <c:dPt>
            <c:idx val="1"/>
            <c:bubble3D val="0"/>
            <c:spPr>
              <a:solidFill>
                <a:srgbClr val="B60F45"/>
              </a:solidFill>
              <a:ln w="19050">
                <a:solidFill>
                  <a:schemeClr val="lt1"/>
                </a:solidFill>
              </a:ln>
              <a:effectLst/>
            </c:spPr>
            <c:extLst>
              <c:ext xmlns:c16="http://schemas.microsoft.com/office/drawing/2014/chart" uri="{C3380CC4-5D6E-409C-BE32-E72D297353CC}">
                <c16:uniqueId val="{00000003-4C10-48CB-BA68-6F125F0EC63F}"/>
              </c:ext>
            </c:extLst>
          </c:dPt>
          <c:cat>
            <c:strRef>
              <c:f>Sheet1!$A$2:$A$3</c:f>
              <c:strCache>
                <c:ptCount val="2"/>
                <c:pt idx="0">
                  <c:v>1st Qtr</c:v>
                </c:pt>
                <c:pt idx="1">
                  <c:v>2nd Qtr</c:v>
                </c:pt>
              </c:strCache>
            </c:strRef>
          </c:cat>
          <c:val>
            <c:numRef>
              <c:f>Sheet1!$B$2:$B$3</c:f>
              <c:numCache>
                <c:formatCode>General</c:formatCode>
                <c:ptCount val="2"/>
                <c:pt idx="0">
                  <c:v>73</c:v>
                </c:pt>
                <c:pt idx="1">
                  <c:v>27</c:v>
                </c:pt>
              </c:numCache>
            </c:numRef>
          </c:val>
          <c:extLst>
            <c:ext xmlns:c16="http://schemas.microsoft.com/office/drawing/2014/chart" uri="{C3380CC4-5D6E-409C-BE32-E72D297353CC}">
              <c16:uniqueId val="{00000004-4C10-48CB-BA68-6F125F0EC63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accent2"/>
            </a:solidFill>
          </c:spPr>
          <c:dPt>
            <c:idx val="0"/>
            <c:bubble3D val="0"/>
            <c:spPr>
              <a:solidFill>
                <a:schemeClr val="accent2"/>
              </a:solidFill>
              <a:ln w="19050">
                <a:solidFill>
                  <a:schemeClr val="lt1"/>
                </a:solidFill>
              </a:ln>
              <a:effectLst/>
            </c:spPr>
            <c:extLst>
              <c:ext xmlns:c16="http://schemas.microsoft.com/office/drawing/2014/chart" uri="{C3380CC4-5D6E-409C-BE32-E72D297353CC}">
                <c16:uniqueId val="{00000001-26FD-894D-B7DD-78793CD35FCD}"/>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26FD-894D-B7DD-78793CD35FCD}"/>
              </c:ext>
            </c:extLst>
          </c:dPt>
          <c:cat>
            <c:strRef>
              <c:f>Sheet1!$A$2:$A$3</c:f>
              <c:strCache>
                <c:ptCount val="2"/>
                <c:pt idx="0">
                  <c:v>1st Qtr</c:v>
                </c:pt>
                <c:pt idx="1">
                  <c:v>2nd Qtr</c:v>
                </c:pt>
              </c:strCache>
            </c:strRef>
          </c:cat>
          <c:val>
            <c:numRef>
              <c:f>Sheet1!$B$2:$B$3</c:f>
              <c:numCache>
                <c:formatCode>General</c:formatCode>
                <c:ptCount val="2"/>
                <c:pt idx="0">
                  <c:v>42</c:v>
                </c:pt>
                <c:pt idx="1">
                  <c:v>58</c:v>
                </c:pt>
              </c:numCache>
            </c:numRef>
          </c:val>
          <c:extLst>
            <c:ext xmlns:c16="http://schemas.microsoft.com/office/drawing/2014/chart" uri="{C3380CC4-5D6E-409C-BE32-E72D297353CC}">
              <c16:uniqueId val="{00000004-26FD-894D-B7DD-78793CD35FCD}"/>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4-01-16T15:21:56.443"/>
    </inkml:context>
    <inkml:brush xml:id="br0">
      <inkml:brushProperty name="width" value="0.1" units="cm"/>
      <inkml:brushProperty name="height" value="0.1" units="cm"/>
    </inkml:brush>
  </inkml:definitions>
  <inkml:trace contextRef="#ctx0" brushRef="#br0">21937 6859 871 0 0,'0'1'5432'0'0,"3"-2"-2432"0"0,2-2-3116 0 0,2-1 24 0 0,0 1 16 0 0,1 1-4 0 0,-2 0-60 0 0,0 1-108 0 0,-2 2-140 0 0,-2 2-40 0 0,0 3 36 0 0,-2 1-128 0 0,0 2-156 0 0,-3 1-496 0 0,0 0-1068 0 0,-1 1 568 0 0,-1-2 609 0 0,3-15 1063 0 0,1-8 0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29EB21-A0D4-457B-B973-8BAF61D375B5}" type="datetimeFigureOut">
              <a:t>2/11/26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520126-CFD2-4B43-982C-268506405619}" type="slidenum">
              <a:t>‹#›</a:t>
            </a:fld>
            <a:endParaRPr lang="en-US"/>
          </a:p>
        </p:txBody>
      </p:sp>
    </p:spTree>
    <p:extLst>
      <p:ext uri="{BB962C8B-B14F-4D97-AF65-F5344CB8AC3E}">
        <p14:creationId xmlns:p14="http://schemas.microsoft.com/office/powerpoint/2010/main" val="38270035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C9D702E-58EF-6646-AF43-A7D5FE7CEE5D}" type="slidenum">
              <a:rPr lang="en-US" smtClean="0"/>
              <a:t>1</a:t>
            </a:fld>
            <a:endParaRPr lang="en-US"/>
          </a:p>
        </p:txBody>
      </p:sp>
    </p:spTree>
    <p:extLst>
      <p:ext uri="{BB962C8B-B14F-4D97-AF65-F5344CB8AC3E}">
        <p14:creationId xmlns:p14="http://schemas.microsoft.com/office/powerpoint/2010/main" val="26324985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AA6363-E6C9-E7E9-8D8C-C571B30CD1A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9E78653-F29A-252A-7438-16D2CD72B43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D1A403D-F453-6E77-CE79-D6E2CFC3817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E5C65B0-D52B-E270-C19A-D43422F0461F}"/>
              </a:ext>
            </a:extLst>
          </p:cNvPr>
          <p:cNvSpPr>
            <a:spLocks noGrp="1"/>
          </p:cNvSpPr>
          <p:nvPr>
            <p:ph type="sldNum" sz="quarter" idx="5"/>
          </p:nvPr>
        </p:nvSpPr>
        <p:spPr/>
        <p:txBody>
          <a:bodyPr/>
          <a:lstStyle/>
          <a:p>
            <a:fld id="{6A6C0BA5-3971-3645-86F9-CC5C47721CEF}" type="slidenum">
              <a:rPr lang="en-US" smtClean="0"/>
              <a:pPr/>
              <a:t>10</a:t>
            </a:fld>
            <a:endParaRPr lang="en-US"/>
          </a:p>
        </p:txBody>
      </p:sp>
    </p:spTree>
    <p:extLst>
      <p:ext uri="{BB962C8B-B14F-4D97-AF65-F5344CB8AC3E}">
        <p14:creationId xmlns:p14="http://schemas.microsoft.com/office/powerpoint/2010/main" val="7641078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5B43B6-1B07-D426-3FB5-49CDB4D9B68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B060E03-5B79-431D-7CE3-9B21FC252D0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C37C50F-A3EB-2EA0-4602-3F9A659756DD}"/>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8F7032B0-3F6A-48F7-543A-FE28A7E3ACE0}"/>
              </a:ext>
            </a:extLst>
          </p:cNvPr>
          <p:cNvSpPr>
            <a:spLocks noGrp="1"/>
          </p:cNvSpPr>
          <p:nvPr>
            <p:ph type="sldNum" sz="quarter" idx="5"/>
          </p:nvPr>
        </p:nvSpPr>
        <p:spPr/>
        <p:txBody>
          <a:bodyPr/>
          <a:lstStyle/>
          <a:p>
            <a:fld id="{6A6C0BA5-3971-3645-86F9-CC5C47721CEF}" type="slidenum">
              <a:rPr lang="en-US" smtClean="0"/>
              <a:pPr/>
              <a:t>11</a:t>
            </a:fld>
            <a:endParaRPr lang="en-US"/>
          </a:p>
        </p:txBody>
      </p:sp>
    </p:spTree>
    <p:extLst>
      <p:ext uri="{BB962C8B-B14F-4D97-AF65-F5344CB8AC3E}">
        <p14:creationId xmlns:p14="http://schemas.microsoft.com/office/powerpoint/2010/main" val="10816920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538FFB-0A3C-9A16-73F1-0B3CFD26A53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2D522B-8DD0-956B-812D-AFE7C95C2E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09E2FA-CA14-6746-1038-1F451B7E0922}"/>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DC481F5A-C42A-C8D7-495B-E086B4F27FCE}"/>
              </a:ext>
            </a:extLst>
          </p:cNvPr>
          <p:cNvSpPr>
            <a:spLocks noGrp="1"/>
          </p:cNvSpPr>
          <p:nvPr>
            <p:ph type="sldNum" sz="quarter" idx="5"/>
          </p:nvPr>
        </p:nvSpPr>
        <p:spPr/>
        <p:txBody>
          <a:bodyPr/>
          <a:lstStyle/>
          <a:p>
            <a:fld id="{6A6C0BA5-3971-3645-86F9-CC5C47721CEF}" type="slidenum">
              <a:rPr lang="en-US" smtClean="0"/>
              <a:pPr/>
              <a:t>12</a:t>
            </a:fld>
            <a:endParaRPr lang="en-US"/>
          </a:p>
        </p:txBody>
      </p:sp>
    </p:spTree>
    <p:extLst>
      <p:ext uri="{BB962C8B-B14F-4D97-AF65-F5344CB8AC3E}">
        <p14:creationId xmlns:p14="http://schemas.microsoft.com/office/powerpoint/2010/main" val="10016057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a:br>
            <a:endParaRPr lang="en-US"/>
          </a:p>
        </p:txBody>
      </p:sp>
      <p:sp>
        <p:nvSpPr>
          <p:cNvPr id="4" name="Slide Number Placeholder 3"/>
          <p:cNvSpPr>
            <a:spLocks noGrp="1"/>
          </p:cNvSpPr>
          <p:nvPr>
            <p:ph type="sldNum" sz="quarter" idx="5"/>
          </p:nvPr>
        </p:nvSpPr>
        <p:spPr/>
        <p:txBody>
          <a:bodyPr/>
          <a:lstStyle/>
          <a:p>
            <a:fld id="{81520126-CFD2-4B43-982C-268506405619}" type="slidenum">
              <a:rPr lang="en-US" smtClean="0"/>
              <a:t>2</a:t>
            </a:fld>
            <a:endParaRPr lang="en-US"/>
          </a:p>
        </p:txBody>
      </p:sp>
    </p:spTree>
    <p:extLst>
      <p:ext uri="{BB962C8B-B14F-4D97-AF65-F5344CB8AC3E}">
        <p14:creationId xmlns:p14="http://schemas.microsoft.com/office/powerpoint/2010/main" val="27721831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85BD15-50B7-36B5-CBA9-82F9095B33A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E7A423-8D4F-3CE5-8FEB-9115DCCDE9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B1DE08E-7B02-23CB-562C-E822C00C095D}"/>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25170D01-1429-E4ED-2666-2D06835A78EA}"/>
              </a:ext>
            </a:extLst>
          </p:cNvPr>
          <p:cNvSpPr>
            <a:spLocks noGrp="1"/>
          </p:cNvSpPr>
          <p:nvPr>
            <p:ph type="sldNum" sz="quarter" idx="5"/>
          </p:nvPr>
        </p:nvSpPr>
        <p:spPr/>
        <p:txBody>
          <a:bodyPr/>
          <a:lstStyle/>
          <a:p>
            <a:fld id="{6A6C0BA5-3971-3645-86F9-CC5C47721CEF}" type="slidenum">
              <a:rPr lang="en-US" smtClean="0"/>
              <a:pPr/>
              <a:t>3</a:t>
            </a:fld>
            <a:endParaRPr lang="en-US"/>
          </a:p>
        </p:txBody>
      </p:sp>
    </p:spTree>
    <p:extLst>
      <p:ext uri="{BB962C8B-B14F-4D97-AF65-F5344CB8AC3E}">
        <p14:creationId xmlns:p14="http://schemas.microsoft.com/office/powerpoint/2010/main" val="39503909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E5E00A-2E97-4F7F-B8E4-B71A8968B57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6338E5-3915-5B59-A80C-6EDED1D9A16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FEC612F-7451-FBAB-38D1-9251B5608B4A}"/>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173A1030-AF97-DE76-8589-5797560E49D3}"/>
              </a:ext>
            </a:extLst>
          </p:cNvPr>
          <p:cNvSpPr>
            <a:spLocks noGrp="1"/>
          </p:cNvSpPr>
          <p:nvPr>
            <p:ph type="sldNum" sz="quarter" idx="5"/>
          </p:nvPr>
        </p:nvSpPr>
        <p:spPr/>
        <p:txBody>
          <a:bodyPr/>
          <a:lstStyle/>
          <a:p>
            <a:fld id="{6A6C0BA5-3971-3645-86F9-CC5C47721CEF}" type="slidenum">
              <a:rPr lang="en-US" smtClean="0"/>
              <a:pPr/>
              <a:t>4</a:t>
            </a:fld>
            <a:endParaRPr lang="en-US"/>
          </a:p>
        </p:txBody>
      </p:sp>
    </p:spTree>
    <p:extLst>
      <p:ext uri="{BB962C8B-B14F-4D97-AF65-F5344CB8AC3E}">
        <p14:creationId xmlns:p14="http://schemas.microsoft.com/office/powerpoint/2010/main" val="39096561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BB5B04-09B0-334D-6C9D-86B094D6281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AECDC84-CE75-6902-DE0A-A1402E30579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09BBB10-2C8B-A2B1-1BD8-EC8CA9738BB9}"/>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1E62074F-BC1D-E421-B716-B9BA3B184014}"/>
              </a:ext>
            </a:extLst>
          </p:cNvPr>
          <p:cNvSpPr>
            <a:spLocks noGrp="1"/>
          </p:cNvSpPr>
          <p:nvPr>
            <p:ph type="sldNum" sz="quarter" idx="5"/>
          </p:nvPr>
        </p:nvSpPr>
        <p:spPr/>
        <p:txBody>
          <a:bodyPr/>
          <a:lstStyle/>
          <a:p>
            <a:fld id="{6A6C0BA5-3971-3645-86F9-CC5C47721CEF}" type="slidenum">
              <a:rPr lang="en-US" smtClean="0"/>
              <a:pPr/>
              <a:t>5</a:t>
            </a:fld>
            <a:endParaRPr lang="en-US"/>
          </a:p>
        </p:txBody>
      </p:sp>
    </p:spTree>
    <p:extLst>
      <p:ext uri="{BB962C8B-B14F-4D97-AF65-F5344CB8AC3E}">
        <p14:creationId xmlns:p14="http://schemas.microsoft.com/office/powerpoint/2010/main" val="36944048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a:br>
            <a:endParaRPr lang="en-US"/>
          </a:p>
        </p:txBody>
      </p:sp>
      <p:sp>
        <p:nvSpPr>
          <p:cNvPr id="4" name="Slide Number Placeholder 3"/>
          <p:cNvSpPr>
            <a:spLocks noGrp="1"/>
          </p:cNvSpPr>
          <p:nvPr>
            <p:ph type="sldNum" sz="quarter" idx="5"/>
          </p:nvPr>
        </p:nvSpPr>
        <p:spPr/>
        <p:txBody>
          <a:bodyPr/>
          <a:lstStyle/>
          <a:p>
            <a:fld id="{81520126-CFD2-4B43-982C-268506405619}" type="slidenum">
              <a:rPr lang="en-US" smtClean="0"/>
              <a:t>6</a:t>
            </a:fld>
            <a:endParaRPr lang="en-US"/>
          </a:p>
        </p:txBody>
      </p:sp>
    </p:spTree>
    <p:extLst>
      <p:ext uri="{BB962C8B-B14F-4D97-AF65-F5344CB8AC3E}">
        <p14:creationId xmlns:p14="http://schemas.microsoft.com/office/powerpoint/2010/main" val="41646084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A6C0BA5-3971-3645-86F9-CC5C47721CEF}" type="slidenum">
              <a:rPr lang="en-US" smtClean="0"/>
              <a:pPr/>
              <a:t>7</a:t>
            </a:fld>
            <a:endParaRPr lang="en-US"/>
          </a:p>
        </p:txBody>
      </p:sp>
    </p:spTree>
    <p:extLst>
      <p:ext uri="{BB962C8B-B14F-4D97-AF65-F5344CB8AC3E}">
        <p14:creationId xmlns:p14="http://schemas.microsoft.com/office/powerpoint/2010/main" val="30800800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598949-50D3-BB7B-F0A9-923D21945AA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BD00C92-FC77-2A5A-075D-77975BCF1B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8AFF5D7-FC75-D68D-92A2-59F5138815B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F410A9BD-C2E3-168E-651E-F6F6C82633F4}"/>
              </a:ext>
            </a:extLst>
          </p:cNvPr>
          <p:cNvSpPr>
            <a:spLocks noGrp="1"/>
          </p:cNvSpPr>
          <p:nvPr>
            <p:ph type="sldNum" sz="quarter" idx="5"/>
          </p:nvPr>
        </p:nvSpPr>
        <p:spPr/>
        <p:txBody>
          <a:bodyPr/>
          <a:lstStyle/>
          <a:p>
            <a:fld id="{6A6C0BA5-3971-3645-86F9-CC5C47721CEF}" type="slidenum">
              <a:rPr lang="en-US" smtClean="0"/>
              <a:pPr/>
              <a:t>8</a:t>
            </a:fld>
            <a:endParaRPr lang="en-US"/>
          </a:p>
        </p:txBody>
      </p:sp>
    </p:spTree>
    <p:extLst>
      <p:ext uri="{BB962C8B-B14F-4D97-AF65-F5344CB8AC3E}">
        <p14:creationId xmlns:p14="http://schemas.microsoft.com/office/powerpoint/2010/main" val="34648020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EC0454-DF31-196B-5BF4-FEE031C22F0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85CB67-F6F0-B453-6810-AB527C1131F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59AC08D-6E1F-724F-309C-06AA34F75CB5}"/>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0587E87E-F839-88B4-E554-9A47B9CBF343}"/>
              </a:ext>
            </a:extLst>
          </p:cNvPr>
          <p:cNvSpPr>
            <a:spLocks noGrp="1"/>
          </p:cNvSpPr>
          <p:nvPr>
            <p:ph type="sldNum" sz="quarter" idx="5"/>
          </p:nvPr>
        </p:nvSpPr>
        <p:spPr/>
        <p:txBody>
          <a:bodyPr/>
          <a:lstStyle/>
          <a:p>
            <a:fld id="{6A6C0BA5-3971-3645-86F9-CC5C47721CEF}" type="slidenum">
              <a:rPr lang="en-US" smtClean="0"/>
              <a:pPr/>
              <a:t>9</a:t>
            </a:fld>
            <a:endParaRPr lang="en-US"/>
          </a:p>
        </p:txBody>
      </p:sp>
    </p:spTree>
    <p:extLst>
      <p:ext uri="{BB962C8B-B14F-4D97-AF65-F5344CB8AC3E}">
        <p14:creationId xmlns:p14="http://schemas.microsoft.com/office/powerpoint/2010/main" val="42159758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 A">
    <p:bg>
      <p:bgRef idx="1001">
        <a:schemeClr val="bg2"/>
      </p:bgRef>
    </p:bg>
    <p:spTree>
      <p:nvGrpSpPr>
        <p:cNvPr id="1" name=""/>
        <p:cNvGrpSpPr/>
        <p:nvPr/>
      </p:nvGrpSpPr>
      <p:grpSpPr>
        <a:xfrm>
          <a:off x="0" y="0"/>
          <a:ext cx="0" cy="0"/>
          <a:chOff x="0" y="0"/>
          <a:chExt cx="0" cy="0"/>
        </a:xfrm>
      </p:grpSpPr>
      <p:pic>
        <p:nvPicPr>
          <p:cNvPr id="3" name="Picture 2" descr="A colorful fan shaped fan&#10;&#10;AI-generated content may be incorrect.">
            <a:extLst>
              <a:ext uri="{FF2B5EF4-FFF2-40B4-BE49-F238E27FC236}">
                <a16:creationId xmlns:a16="http://schemas.microsoft.com/office/drawing/2014/main" id="{31BE178B-5C21-2452-0BF4-41C850AF014A}"/>
              </a:ext>
            </a:extLst>
          </p:cNvPr>
          <p:cNvPicPr>
            <a:picLocks noChangeAspect="1"/>
          </p:cNvPicPr>
          <p:nvPr/>
        </p:nvPicPr>
        <p:blipFill>
          <a:blip r:embed="rId2"/>
          <a:srcRect l="6427" b="6427"/>
          <a:stretch>
            <a:fillRect/>
          </a:stretch>
        </p:blipFill>
        <p:spPr>
          <a:xfrm>
            <a:off x="0" y="-1"/>
            <a:ext cx="12192000" cy="6858001"/>
          </a:xfrm>
          <a:prstGeom prst="rect">
            <a:avLst/>
          </a:prstGeom>
        </p:spPr>
      </p:pic>
      <p:sp>
        <p:nvSpPr>
          <p:cNvPr id="11" name="Text Placeholder 5">
            <a:extLst>
              <a:ext uri="{FF2B5EF4-FFF2-40B4-BE49-F238E27FC236}">
                <a16:creationId xmlns:a16="http://schemas.microsoft.com/office/drawing/2014/main" id="{88AF15D1-22A3-C0D9-132F-C6AF989F75F9}"/>
              </a:ext>
            </a:extLst>
          </p:cNvPr>
          <p:cNvSpPr>
            <a:spLocks noGrp="1"/>
          </p:cNvSpPr>
          <p:nvPr>
            <p:ph type="body" sz="quarter" idx="26"/>
          </p:nvPr>
        </p:nvSpPr>
        <p:spPr>
          <a:xfrm>
            <a:off x="629503" y="5213268"/>
            <a:ext cx="6128312" cy="503114"/>
          </a:xfrm>
        </p:spPr>
        <p:txBody>
          <a:bodyPr anchor="ctr">
            <a:noAutofit/>
          </a:bodyPr>
          <a:lstStyle>
            <a:lvl1pPr marL="0" indent="0" algn="l">
              <a:buNone/>
              <a:defRPr sz="1800" b="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pic>
        <p:nvPicPr>
          <p:cNvPr id="14" name="Graphic 13">
            <a:extLst>
              <a:ext uri="{FF2B5EF4-FFF2-40B4-BE49-F238E27FC236}">
                <a16:creationId xmlns:a16="http://schemas.microsoft.com/office/drawing/2014/main" id="{65E78C55-D9F2-75D2-DB7F-CD705583E090}"/>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001009" y="4885602"/>
            <a:ext cx="2286136" cy="801562"/>
          </a:xfrm>
          <a:prstGeom prst="rect">
            <a:avLst/>
          </a:prstGeom>
        </p:spPr>
      </p:pic>
      <p:sp>
        <p:nvSpPr>
          <p:cNvPr id="9" name="Text Placeholder 2">
            <a:extLst>
              <a:ext uri="{FF2B5EF4-FFF2-40B4-BE49-F238E27FC236}">
                <a16:creationId xmlns:a16="http://schemas.microsoft.com/office/drawing/2014/main" id="{3C9F517C-C178-F2D3-B4ED-6501D88D3F11}"/>
              </a:ext>
            </a:extLst>
          </p:cNvPr>
          <p:cNvSpPr>
            <a:spLocks noGrp="1"/>
          </p:cNvSpPr>
          <p:nvPr>
            <p:ph type="body" sz="quarter" idx="27" hasCustomPrompt="1"/>
          </p:nvPr>
        </p:nvSpPr>
        <p:spPr>
          <a:xfrm>
            <a:off x="629857" y="818388"/>
            <a:ext cx="10961687" cy="3792538"/>
          </a:xfrm>
        </p:spPr>
        <p:txBody>
          <a:bodyPr/>
          <a:lstStyle>
            <a:lvl1pPr>
              <a:defRPr sz="5000"/>
            </a:lvl1pPr>
            <a:lvl2pPr>
              <a:defRPr sz="2800"/>
            </a:lvl2pPr>
            <a:lvl3pPr>
              <a:defRPr sz="2800"/>
            </a:lvl3pPr>
            <a:lvl4pPr>
              <a:defRPr sz="2800"/>
            </a:lvl4pPr>
            <a:lvl5pPr>
              <a:defRPr sz="2800"/>
            </a:lvl5pPr>
          </a:lstStyle>
          <a:p>
            <a:r>
              <a:rPr lang="en-US"/>
              <a:t>Presentation title</a:t>
            </a:r>
          </a:p>
        </p:txBody>
      </p:sp>
      <p:pic>
        <p:nvPicPr>
          <p:cNvPr id="2" name="Picture 1" descr="A colorful fan shaped fan&#10;&#10;AI-generated content may be incorrect.">
            <a:extLst>
              <a:ext uri="{FF2B5EF4-FFF2-40B4-BE49-F238E27FC236}">
                <a16:creationId xmlns:a16="http://schemas.microsoft.com/office/drawing/2014/main" id="{6A757BC3-686E-EE6C-ADCE-8896F2F59590}"/>
              </a:ext>
            </a:extLst>
          </p:cNvPr>
          <p:cNvPicPr>
            <a:picLocks noChangeAspect="1"/>
          </p:cNvPicPr>
          <p:nvPr userDrawn="1"/>
        </p:nvPicPr>
        <p:blipFill>
          <a:blip r:embed="rId2"/>
          <a:srcRect l="6427" b="6427"/>
          <a:stretch>
            <a:fillRect/>
          </a:stretch>
        </p:blipFill>
        <p:spPr>
          <a:xfrm>
            <a:off x="0" y="-1"/>
            <a:ext cx="12192000" cy="6858001"/>
          </a:xfrm>
          <a:prstGeom prst="rect">
            <a:avLst/>
          </a:prstGeom>
        </p:spPr>
      </p:pic>
      <p:pic>
        <p:nvPicPr>
          <p:cNvPr id="4" name="Graphic 3">
            <a:extLst>
              <a:ext uri="{FF2B5EF4-FFF2-40B4-BE49-F238E27FC236}">
                <a16:creationId xmlns:a16="http://schemas.microsoft.com/office/drawing/2014/main" id="{9C18B569-A131-CD0D-AC4A-C7112F2C53FF}"/>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001009" y="4885602"/>
            <a:ext cx="2286136" cy="801562"/>
          </a:xfrm>
          <a:prstGeom prst="rect">
            <a:avLst/>
          </a:prstGeom>
        </p:spPr>
      </p:pic>
    </p:spTree>
    <p:extLst>
      <p:ext uri="{BB962C8B-B14F-4D97-AF65-F5344CB8AC3E}">
        <p14:creationId xmlns:p14="http://schemas.microsoft.com/office/powerpoint/2010/main" val="192142259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rg Chart">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776895B-59B5-7147-A035-F88A4606CFDE}"/>
              </a:ext>
            </a:extLst>
          </p:cNvPr>
          <p:cNvSpPr>
            <a:spLocks noGrp="1"/>
          </p:cNvSpPr>
          <p:nvPr>
            <p:ph sz="quarter" idx="12"/>
          </p:nvPr>
        </p:nvSpPr>
        <p:spPr>
          <a:xfrm>
            <a:off x="609600" y="1249363"/>
            <a:ext cx="10972800" cy="4765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2">
            <a:extLst>
              <a:ext uri="{FF2B5EF4-FFF2-40B4-BE49-F238E27FC236}">
                <a16:creationId xmlns:a16="http://schemas.microsoft.com/office/drawing/2014/main" id="{5FE91F77-CE5B-BAA6-1F2F-0E9379CDDB39}"/>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3387222506"/>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Bullets">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F1B22E97-D39B-A54D-BA5B-4EF153EDF51E}"/>
              </a:ext>
            </a:extLst>
          </p:cNvPr>
          <p:cNvSpPr>
            <a:spLocks noGrp="1"/>
          </p:cNvSpPr>
          <p:nvPr>
            <p:ph type="body" sz="quarter" idx="15" hasCustomPrompt="1"/>
          </p:nvPr>
        </p:nvSpPr>
        <p:spPr>
          <a:xfrm>
            <a:off x="609600" y="1449042"/>
            <a:ext cx="10984992" cy="590550"/>
          </a:xfrm>
        </p:spPr>
        <p:txBody>
          <a:bodyPr anchor="t" anchorCtr="0">
            <a:normAutofit/>
          </a:bodyPr>
          <a:lstStyle>
            <a:lvl1pPr marL="0" indent="0">
              <a:buNone/>
              <a:defRPr sz="1600" b="1">
                <a:solidFill>
                  <a:srgbClr val="FF0000"/>
                </a:solidFill>
              </a:defRPr>
            </a:lvl1pPr>
          </a:lstStyle>
          <a:p>
            <a:pPr lvl="0"/>
            <a:r>
              <a:rPr lang="en-US"/>
              <a:t>A little more detail on what’s being shown below</a:t>
            </a:r>
          </a:p>
        </p:txBody>
      </p:sp>
      <p:sp>
        <p:nvSpPr>
          <p:cNvPr id="3" name="Text Placeholder 2">
            <a:extLst>
              <a:ext uri="{FF2B5EF4-FFF2-40B4-BE49-F238E27FC236}">
                <a16:creationId xmlns:a16="http://schemas.microsoft.com/office/drawing/2014/main" id="{FDCC0E3D-0EBC-6402-B7FC-D4CC921A7A95}"/>
              </a:ext>
            </a:extLst>
          </p:cNvPr>
          <p:cNvSpPr>
            <a:spLocks noGrp="1"/>
          </p:cNvSpPr>
          <p:nvPr>
            <p:ph type="body" sz="quarter" idx="16"/>
          </p:nvPr>
        </p:nvSpPr>
        <p:spPr>
          <a:xfrm>
            <a:off x="609600" y="2206625"/>
            <a:ext cx="10985500" cy="3462338"/>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itle 2">
            <a:extLst>
              <a:ext uri="{FF2B5EF4-FFF2-40B4-BE49-F238E27FC236}">
                <a16:creationId xmlns:a16="http://schemas.microsoft.com/office/drawing/2014/main" id="{17C85578-3BE5-79D9-2CAF-87A53D007C4D}"/>
              </a:ext>
            </a:extLst>
          </p:cNvPr>
          <p:cNvSpPr>
            <a:spLocks noGrp="1"/>
          </p:cNvSpPr>
          <p:nvPr>
            <p:ph type="title" hasCustomPrompt="1"/>
          </p:nvPr>
        </p:nvSpPr>
        <p:spPr>
          <a:xfrm>
            <a:off x="612962" y="538515"/>
            <a:ext cx="10984992" cy="562442"/>
          </a:xfrm>
          <a:prstGeom prst="rect">
            <a:avLst/>
          </a:prstGeom>
        </p:spPr>
        <p:txBody>
          <a:bodyPr lIns="0" tIns="0" bIns="0" anchor="ctr" anchorCtr="0">
            <a:normAutofit/>
          </a:bodyPr>
          <a:lstStyle>
            <a:lvl1pPr>
              <a:lnSpc>
                <a:spcPct val="100000"/>
              </a:lnSpc>
              <a:defRPr sz="3200">
                <a:solidFill>
                  <a:schemeClr val="tx1"/>
                </a:solidFill>
              </a:defRPr>
            </a:lvl1pPr>
          </a:lstStyle>
          <a:p>
            <a:r>
              <a:rPr lang="en-US"/>
              <a:t>Blank Header</a:t>
            </a:r>
          </a:p>
        </p:txBody>
      </p:sp>
    </p:spTree>
    <p:extLst>
      <p:ext uri="{BB962C8B-B14F-4D97-AF65-F5344CB8AC3E}">
        <p14:creationId xmlns:p14="http://schemas.microsoft.com/office/powerpoint/2010/main" val="1678955612"/>
      </p:ext>
    </p:extLst>
  </p:cSld>
  <p:clrMapOvr>
    <a:masterClrMapping/>
  </p:clrMapOvr>
  <p:extLst>
    <p:ext uri="{DCECCB84-F9BA-43D5-87BE-67443E8EF086}">
      <p15:sldGuideLst xmlns:p15="http://schemas.microsoft.com/office/powerpoint/2012/main">
        <p15:guide id="5" orient="horz" pos="2160">
          <p15:clr>
            <a:srgbClr val="FBAE40"/>
          </p15:clr>
        </p15:guide>
        <p15:guide id="6" orient="horz" pos="4128">
          <p15:clr>
            <a:srgbClr val="FBAE40"/>
          </p15:clr>
        </p15:guide>
        <p15:guide id="7" pos="384">
          <p15:clr>
            <a:srgbClr val="FBAE40"/>
          </p15:clr>
        </p15:guide>
        <p15:guide id="8" pos="7296">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wo Up - Color">
    <p:bg>
      <p:bgPr>
        <a:solidFill>
          <a:schemeClr val="bg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9A219B3C-753D-0CC9-7660-97700BB2AC2E}"/>
              </a:ext>
            </a:extLst>
          </p:cNvPr>
          <p:cNvGrpSpPr/>
          <p:nvPr/>
        </p:nvGrpSpPr>
        <p:grpSpPr>
          <a:xfrm>
            <a:off x="609600" y="1407580"/>
            <a:ext cx="5310522" cy="4274762"/>
            <a:chOff x="580195" y="1407580"/>
            <a:chExt cx="5338984" cy="4274762"/>
          </a:xfrm>
        </p:grpSpPr>
        <p:sp>
          <p:nvSpPr>
            <p:cNvPr id="5" name="Rounded Rectangle 4">
              <a:extLst>
                <a:ext uri="{FF2B5EF4-FFF2-40B4-BE49-F238E27FC236}">
                  <a16:creationId xmlns:a16="http://schemas.microsoft.com/office/drawing/2014/main" id="{4C0D686A-EC20-6778-7E29-291740F5B97E}"/>
                </a:ext>
              </a:extLst>
            </p:cNvPr>
            <p:cNvSpPr/>
            <p:nvPr/>
          </p:nvSpPr>
          <p:spPr>
            <a:xfrm>
              <a:off x="580195" y="1407580"/>
              <a:ext cx="5338984" cy="4274762"/>
            </a:xfrm>
            <a:prstGeom prst="roundRect">
              <a:avLst>
                <a:gd name="adj" fmla="val 3990"/>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6" name="Rounded Rectangle 5">
              <a:extLst>
                <a:ext uri="{FF2B5EF4-FFF2-40B4-BE49-F238E27FC236}">
                  <a16:creationId xmlns:a16="http://schemas.microsoft.com/office/drawing/2014/main" id="{16B8A4AE-1E2E-C7C9-D7AE-1249F606DAC3}"/>
                </a:ext>
              </a:extLst>
            </p:cNvPr>
            <p:cNvSpPr/>
            <p:nvPr/>
          </p:nvSpPr>
          <p:spPr>
            <a:xfrm>
              <a:off x="705830" y="1544399"/>
              <a:ext cx="5060789" cy="478652"/>
            </a:xfrm>
            <a:prstGeom prst="roundRect">
              <a:avLst>
                <a:gd name="adj" fmla="val 22714"/>
              </a:avLst>
            </a:prstGeom>
            <a:solidFill>
              <a:schemeClr val="accent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grpSp>
      <p:grpSp>
        <p:nvGrpSpPr>
          <p:cNvPr id="11" name="Group 10">
            <a:extLst>
              <a:ext uri="{FF2B5EF4-FFF2-40B4-BE49-F238E27FC236}">
                <a16:creationId xmlns:a16="http://schemas.microsoft.com/office/drawing/2014/main" id="{F6626B37-FD48-0B8B-A2EA-A2895393E046}"/>
              </a:ext>
            </a:extLst>
          </p:cNvPr>
          <p:cNvGrpSpPr/>
          <p:nvPr/>
        </p:nvGrpSpPr>
        <p:grpSpPr>
          <a:xfrm>
            <a:off x="6271878" y="1407580"/>
            <a:ext cx="5310522" cy="4274762"/>
            <a:chOff x="580195" y="1407580"/>
            <a:chExt cx="5338984" cy="4274762"/>
          </a:xfrm>
        </p:grpSpPr>
        <p:sp>
          <p:nvSpPr>
            <p:cNvPr id="12" name="Rounded Rectangle 11">
              <a:extLst>
                <a:ext uri="{FF2B5EF4-FFF2-40B4-BE49-F238E27FC236}">
                  <a16:creationId xmlns:a16="http://schemas.microsoft.com/office/drawing/2014/main" id="{267710B9-F2B5-F553-C9D1-C91C375E839A}"/>
                </a:ext>
              </a:extLst>
            </p:cNvPr>
            <p:cNvSpPr/>
            <p:nvPr/>
          </p:nvSpPr>
          <p:spPr>
            <a:xfrm>
              <a:off x="580195" y="1407580"/>
              <a:ext cx="5338984" cy="4274762"/>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13" name="Rounded Rectangle 12">
              <a:extLst>
                <a:ext uri="{FF2B5EF4-FFF2-40B4-BE49-F238E27FC236}">
                  <a16:creationId xmlns:a16="http://schemas.microsoft.com/office/drawing/2014/main" id="{620AC11D-B942-8442-1904-9E717B1E08E6}"/>
                </a:ext>
              </a:extLst>
            </p:cNvPr>
            <p:cNvSpPr/>
            <p:nvPr/>
          </p:nvSpPr>
          <p:spPr>
            <a:xfrm>
              <a:off x="705830" y="1544398"/>
              <a:ext cx="5060789" cy="478653"/>
            </a:xfrm>
            <a:prstGeom prst="roundRect">
              <a:avLst>
                <a:gd name="adj" fmla="val 20831"/>
              </a:avLst>
            </a:prstGeom>
            <a:solidFill>
              <a:schemeClr val="accent2"/>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grpSp>
      <p:sp>
        <p:nvSpPr>
          <p:cNvPr id="21" name="Text Placeholder 20">
            <a:extLst>
              <a:ext uri="{FF2B5EF4-FFF2-40B4-BE49-F238E27FC236}">
                <a16:creationId xmlns:a16="http://schemas.microsoft.com/office/drawing/2014/main" id="{C565CE0F-EF5B-6A80-8EAE-361963930132}"/>
              </a:ext>
            </a:extLst>
          </p:cNvPr>
          <p:cNvSpPr>
            <a:spLocks noGrp="1"/>
          </p:cNvSpPr>
          <p:nvPr>
            <p:ph type="body" sz="quarter" idx="10" hasCustomPrompt="1"/>
          </p:nvPr>
        </p:nvSpPr>
        <p:spPr>
          <a:xfrm>
            <a:off x="751543" y="1558180"/>
            <a:ext cx="5016832" cy="464871"/>
          </a:xfrm>
        </p:spPr>
        <p:txBody>
          <a:bodyPr lIns="182880" anchor="ctr" anchorCtr="0">
            <a:noAutofit/>
          </a:bodyPr>
          <a:lstStyle>
            <a:lvl1pPr>
              <a:defRPr sz="1600" b="0">
                <a:solidFill>
                  <a:schemeClr val="bg1"/>
                </a:solidFill>
              </a:defRPr>
            </a:lvl1pPr>
          </a:lstStyle>
          <a:p>
            <a:pPr lvl="0"/>
            <a:r>
              <a:rPr lang="en-US"/>
              <a:t>Subtitle #1</a:t>
            </a:r>
          </a:p>
        </p:txBody>
      </p:sp>
      <p:sp>
        <p:nvSpPr>
          <p:cNvPr id="36" name="Text Placeholder 32">
            <a:extLst>
              <a:ext uri="{FF2B5EF4-FFF2-40B4-BE49-F238E27FC236}">
                <a16:creationId xmlns:a16="http://schemas.microsoft.com/office/drawing/2014/main" id="{5AB32963-4B95-A4E3-64D6-72E07B0D0DF8}"/>
              </a:ext>
            </a:extLst>
          </p:cNvPr>
          <p:cNvSpPr>
            <a:spLocks noGrp="1"/>
          </p:cNvSpPr>
          <p:nvPr>
            <p:ph type="body" sz="quarter" idx="14" hasCustomPrompt="1"/>
          </p:nvPr>
        </p:nvSpPr>
        <p:spPr>
          <a:xfrm>
            <a:off x="815941" y="3503420"/>
            <a:ext cx="4886325"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37" name="Text Placeholder 34">
            <a:extLst>
              <a:ext uri="{FF2B5EF4-FFF2-40B4-BE49-F238E27FC236}">
                <a16:creationId xmlns:a16="http://schemas.microsoft.com/office/drawing/2014/main" id="{646D8A20-45A1-AB68-4489-588571359C79}"/>
              </a:ext>
            </a:extLst>
          </p:cNvPr>
          <p:cNvSpPr>
            <a:spLocks noGrp="1"/>
          </p:cNvSpPr>
          <p:nvPr>
            <p:ph type="body" sz="quarter" idx="15" hasCustomPrompt="1"/>
          </p:nvPr>
        </p:nvSpPr>
        <p:spPr>
          <a:xfrm>
            <a:off x="815941" y="4244707"/>
            <a:ext cx="4886325"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 Donec </a:t>
            </a:r>
            <a:r>
              <a:rPr lang="en-US" sz="1400" err="1"/>
              <a:t>quis</a:t>
            </a:r>
            <a:r>
              <a:rPr lang="en-US" sz="1400"/>
              <a:t> </a:t>
            </a:r>
            <a:r>
              <a:rPr lang="en-US" sz="1400" err="1"/>
              <a:t>sodales</a:t>
            </a:r>
            <a:r>
              <a:rPr lang="en-US" sz="1400"/>
              <a:t> ex, sit </a:t>
            </a:r>
            <a:r>
              <a:rPr lang="en-US" sz="1400" err="1"/>
              <a:t>amet</a:t>
            </a:r>
            <a:r>
              <a:rPr lang="en-US" sz="1400"/>
              <a:t> </a:t>
            </a:r>
            <a:r>
              <a:rPr lang="en-US" sz="1400" err="1"/>
              <a:t>ullamcorper</a:t>
            </a:r>
            <a:r>
              <a:rPr lang="en-US" sz="1400"/>
              <a:t> </a:t>
            </a:r>
            <a:r>
              <a:rPr lang="en-US" sz="1400" err="1"/>
              <a:t>sapien</a:t>
            </a:r>
            <a:r>
              <a:rPr lang="en-US" sz="1400"/>
              <a:t>. Duis </a:t>
            </a:r>
            <a:r>
              <a:rPr lang="en-US" sz="1400" err="1"/>
              <a:t>vulputate</a:t>
            </a:r>
            <a:r>
              <a:rPr lang="en-US" sz="1400"/>
              <a:t> </a:t>
            </a:r>
            <a:r>
              <a:rPr lang="en-US" sz="1400" err="1"/>
              <a:t>justo</a:t>
            </a:r>
            <a:r>
              <a:rPr lang="en-US" sz="1400"/>
              <a:t> </a:t>
            </a:r>
            <a:r>
              <a:rPr lang="en-US" sz="1400" err="1"/>
              <a:t>eget</a:t>
            </a:r>
            <a:r>
              <a:rPr lang="en-US" sz="1400"/>
              <a:t> </a:t>
            </a:r>
            <a:r>
              <a:rPr lang="en-US" sz="1400" err="1"/>
              <a:t>justo</a:t>
            </a:r>
            <a:r>
              <a:rPr lang="en-US" sz="1400"/>
              <a:t> convallis </a:t>
            </a:r>
            <a:r>
              <a:rPr lang="en-US" sz="1400" err="1"/>
              <a:t>venenatis</a:t>
            </a:r>
            <a:r>
              <a:rPr lang="en-US" sz="1400"/>
              <a:t>.  </a:t>
            </a:r>
            <a:endParaRPr lang="en-US" sz="1400">
              <a:ea typeface="Arial"/>
              <a:cs typeface="Arial"/>
              <a:sym typeface="Arial"/>
            </a:endParaRPr>
          </a:p>
        </p:txBody>
      </p:sp>
      <p:sp>
        <p:nvSpPr>
          <p:cNvPr id="15" name="Picture Placeholder 22">
            <a:extLst>
              <a:ext uri="{FF2B5EF4-FFF2-40B4-BE49-F238E27FC236}">
                <a16:creationId xmlns:a16="http://schemas.microsoft.com/office/drawing/2014/main" id="{7AB2CA18-1AB1-F96F-848C-213598EDFF18}"/>
              </a:ext>
            </a:extLst>
          </p:cNvPr>
          <p:cNvSpPr>
            <a:spLocks noGrp="1" noChangeAspect="1"/>
          </p:cNvSpPr>
          <p:nvPr>
            <p:ph type="pic" sz="quarter" idx="23" hasCustomPrompt="1"/>
          </p:nvPr>
        </p:nvSpPr>
        <p:spPr>
          <a:xfrm>
            <a:off x="825500" y="24270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16" name="Picture Placeholder 22">
            <a:extLst>
              <a:ext uri="{FF2B5EF4-FFF2-40B4-BE49-F238E27FC236}">
                <a16:creationId xmlns:a16="http://schemas.microsoft.com/office/drawing/2014/main" id="{50807F4D-AE53-49C9-96A4-15B98534E3D8}"/>
              </a:ext>
            </a:extLst>
          </p:cNvPr>
          <p:cNvSpPr>
            <a:spLocks noGrp="1" noChangeAspect="1"/>
          </p:cNvSpPr>
          <p:nvPr>
            <p:ph type="pic" sz="quarter" idx="24" hasCustomPrompt="1"/>
          </p:nvPr>
        </p:nvSpPr>
        <p:spPr>
          <a:xfrm>
            <a:off x="6553200" y="24270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0" name="Text Placeholder 20">
            <a:extLst>
              <a:ext uri="{FF2B5EF4-FFF2-40B4-BE49-F238E27FC236}">
                <a16:creationId xmlns:a16="http://schemas.microsoft.com/office/drawing/2014/main" id="{94E8C950-7B87-F7D2-0A99-D1DA0D5F57C8}"/>
              </a:ext>
            </a:extLst>
          </p:cNvPr>
          <p:cNvSpPr>
            <a:spLocks noGrp="1"/>
          </p:cNvSpPr>
          <p:nvPr>
            <p:ph type="body" sz="quarter" idx="25" hasCustomPrompt="1"/>
          </p:nvPr>
        </p:nvSpPr>
        <p:spPr>
          <a:xfrm>
            <a:off x="6398809" y="1558180"/>
            <a:ext cx="5016832" cy="464871"/>
          </a:xfrm>
        </p:spPr>
        <p:txBody>
          <a:bodyPr lIns="182880" anchor="ctr" anchorCtr="0">
            <a:noAutofit/>
          </a:bodyPr>
          <a:lstStyle>
            <a:lvl1pPr>
              <a:defRPr sz="1600" b="0">
                <a:solidFill>
                  <a:schemeClr val="bg1"/>
                </a:solidFill>
              </a:defRPr>
            </a:lvl1pPr>
          </a:lstStyle>
          <a:p>
            <a:pPr lvl="0"/>
            <a:r>
              <a:rPr lang="en-US"/>
              <a:t>Subtitle #2</a:t>
            </a:r>
          </a:p>
        </p:txBody>
      </p:sp>
      <p:sp>
        <p:nvSpPr>
          <p:cNvPr id="22" name="Text Placeholder 32">
            <a:extLst>
              <a:ext uri="{FF2B5EF4-FFF2-40B4-BE49-F238E27FC236}">
                <a16:creationId xmlns:a16="http://schemas.microsoft.com/office/drawing/2014/main" id="{A43729CF-F16F-4E72-0245-06423C644B45}"/>
              </a:ext>
            </a:extLst>
          </p:cNvPr>
          <p:cNvSpPr>
            <a:spLocks noGrp="1"/>
          </p:cNvSpPr>
          <p:nvPr>
            <p:ph type="body" sz="quarter" idx="26" hasCustomPrompt="1"/>
          </p:nvPr>
        </p:nvSpPr>
        <p:spPr>
          <a:xfrm>
            <a:off x="6539407" y="3503420"/>
            <a:ext cx="4886325"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23" name="Text Placeholder 34">
            <a:extLst>
              <a:ext uri="{FF2B5EF4-FFF2-40B4-BE49-F238E27FC236}">
                <a16:creationId xmlns:a16="http://schemas.microsoft.com/office/drawing/2014/main" id="{6D852F08-79FB-9116-CEDB-2706C2B22D93}"/>
              </a:ext>
            </a:extLst>
          </p:cNvPr>
          <p:cNvSpPr>
            <a:spLocks noGrp="1"/>
          </p:cNvSpPr>
          <p:nvPr>
            <p:ph type="body" sz="quarter" idx="27" hasCustomPrompt="1"/>
          </p:nvPr>
        </p:nvSpPr>
        <p:spPr>
          <a:xfrm>
            <a:off x="6539407" y="4244707"/>
            <a:ext cx="4886325"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 Donec </a:t>
            </a:r>
            <a:r>
              <a:rPr lang="en-US" sz="1400" err="1"/>
              <a:t>quis</a:t>
            </a:r>
            <a:r>
              <a:rPr lang="en-US" sz="1400"/>
              <a:t> </a:t>
            </a:r>
            <a:r>
              <a:rPr lang="en-US" sz="1400" err="1"/>
              <a:t>sodales</a:t>
            </a:r>
            <a:r>
              <a:rPr lang="en-US" sz="1400"/>
              <a:t> ex, sit </a:t>
            </a:r>
            <a:r>
              <a:rPr lang="en-US" sz="1400" err="1"/>
              <a:t>amet</a:t>
            </a:r>
            <a:r>
              <a:rPr lang="en-US" sz="1400"/>
              <a:t> </a:t>
            </a:r>
            <a:r>
              <a:rPr lang="en-US" sz="1400" err="1"/>
              <a:t>ullamcorper</a:t>
            </a:r>
            <a:r>
              <a:rPr lang="en-US" sz="1400"/>
              <a:t> </a:t>
            </a:r>
            <a:r>
              <a:rPr lang="en-US" sz="1400" err="1"/>
              <a:t>sapien</a:t>
            </a:r>
            <a:r>
              <a:rPr lang="en-US" sz="1400"/>
              <a:t>. Duis </a:t>
            </a:r>
            <a:r>
              <a:rPr lang="en-US" sz="1400" err="1"/>
              <a:t>vulputate</a:t>
            </a:r>
            <a:r>
              <a:rPr lang="en-US" sz="1400"/>
              <a:t> </a:t>
            </a:r>
            <a:r>
              <a:rPr lang="en-US" sz="1400" err="1"/>
              <a:t>justo</a:t>
            </a:r>
            <a:r>
              <a:rPr lang="en-US" sz="1400"/>
              <a:t> </a:t>
            </a:r>
            <a:r>
              <a:rPr lang="en-US" sz="1400" err="1"/>
              <a:t>eget</a:t>
            </a:r>
            <a:r>
              <a:rPr lang="en-US" sz="1400"/>
              <a:t> </a:t>
            </a:r>
            <a:r>
              <a:rPr lang="en-US" sz="1400" err="1"/>
              <a:t>justo</a:t>
            </a:r>
            <a:r>
              <a:rPr lang="en-US" sz="1400"/>
              <a:t> convallis </a:t>
            </a:r>
            <a:r>
              <a:rPr lang="en-US" sz="1400" err="1"/>
              <a:t>venenatis</a:t>
            </a:r>
            <a:r>
              <a:rPr lang="en-US" sz="1400"/>
              <a:t>.  </a:t>
            </a:r>
            <a:endParaRPr lang="en-US" sz="1400">
              <a:ea typeface="Arial"/>
              <a:cs typeface="Arial"/>
              <a:sym typeface="Arial"/>
            </a:endParaRPr>
          </a:p>
        </p:txBody>
      </p:sp>
      <p:sp>
        <p:nvSpPr>
          <p:cNvPr id="24" name="Title 2">
            <a:extLst>
              <a:ext uri="{FF2B5EF4-FFF2-40B4-BE49-F238E27FC236}">
                <a16:creationId xmlns:a16="http://schemas.microsoft.com/office/drawing/2014/main" id="{0C666C74-EEA3-2133-8D3D-94F89AA6920F}"/>
              </a:ext>
            </a:extLst>
          </p:cNvPr>
          <p:cNvSpPr>
            <a:spLocks noGrp="1"/>
          </p:cNvSpPr>
          <p:nvPr>
            <p:ph type="title" hasCustomPrompt="1"/>
          </p:nvPr>
        </p:nvSpPr>
        <p:spPr>
          <a:xfrm>
            <a:off x="612962" y="538515"/>
            <a:ext cx="10984992" cy="562442"/>
          </a:xfrm>
          <a:prstGeom prst="rect">
            <a:avLst/>
          </a:prstGeom>
        </p:spPr>
        <p:txBody>
          <a:bodyPr lIns="0" tIns="0" bIns="0" anchor="ctr" anchorCtr="0">
            <a:normAutofit/>
          </a:bodyPr>
          <a:lstStyle>
            <a:lvl1pPr>
              <a:lnSpc>
                <a:spcPct val="100000"/>
              </a:lnSpc>
              <a:defRPr sz="3200"/>
            </a:lvl1pPr>
          </a:lstStyle>
          <a:p>
            <a:r>
              <a:rPr lang="en-US"/>
              <a:t>Blank Header</a:t>
            </a:r>
          </a:p>
        </p:txBody>
      </p:sp>
      <p:grpSp>
        <p:nvGrpSpPr>
          <p:cNvPr id="2" name="Group 1">
            <a:extLst>
              <a:ext uri="{FF2B5EF4-FFF2-40B4-BE49-F238E27FC236}">
                <a16:creationId xmlns:a16="http://schemas.microsoft.com/office/drawing/2014/main" id="{214D307C-3DCA-F294-701C-1CF564E9CC5F}"/>
              </a:ext>
            </a:extLst>
          </p:cNvPr>
          <p:cNvGrpSpPr/>
          <p:nvPr userDrawn="1"/>
        </p:nvGrpSpPr>
        <p:grpSpPr>
          <a:xfrm>
            <a:off x="609600" y="1407580"/>
            <a:ext cx="5310522" cy="4274762"/>
            <a:chOff x="580195" y="1407580"/>
            <a:chExt cx="5338984" cy="4274762"/>
          </a:xfrm>
        </p:grpSpPr>
        <p:sp>
          <p:nvSpPr>
            <p:cNvPr id="3" name="Rounded Rectangle 2">
              <a:extLst>
                <a:ext uri="{FF2B5EF4-FFF2-40B4-BE49-F238E27FC236}">
                  <a16:creationId xmlns:a16="http://schemas.microsoft.com/office/drawing/2014/main" id="{BB3011A2-A574-8946-2571-C70B9FF3FB00}"/>
                </a:ext>
              </a:extLst>
            </p:cNvPr>
            <p:cNvSpPr/>
            <p:nvPr/>
          </p:nvSpPr>
          <p:spPr>
            <a:xfrm>
              <a:off x="580195" y="1407580"/>
              <a:ext cx="5338984" cy="4274762"/>
            </a:xfrm>
            <a:prstGeom prst="roundRect">
              <a:avLst>
                <a:gd name="adj" fmla="val 3990"/>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7" name="Rounded Rectangle 6">
              <a:extLst>
                <a:ext uri="{FF2B5EF4-FFF2-40B4-BE49-F238E27FC236}">
                  <a16:creationId xmlns:a16="http://schemas.microsoft.com/office/drawing/2014/main" id="{270DAF0F-7978-29FB-2316-0425EFADA571}"/>
                </a:ext>
              </a:extLst>
            </p:cNvPr>
            <p:cNvSpPr/>
            <p:nvPr/>
          </p:nvSpPr>
          <p:spPr>
            <a:xfrm>
              <a:off x="705830" y="1544399"/>
              <a:ext cx="5060789" cy="478652"/>
            </a:xfrm>
            <a:prstGeom prst="roundRect">
              <a:avLst>
                <a:gd name="adj" fmla="val 22714"/>
              </a:avLst>
            </a:prstGeom>
            <a:solidFill>
              <a:schemeClr val="accent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grpSp>
      <p:grpSp>
        <p:nvGrpSpPr>
          <p:cNvPr id="8" name="Group 7">
            <a:extLst>
              <a:ext uri="{FF2B5EF4-FFF2-40B4-BE49-F238E27FC236}">
                <a16:creationId xmlns:a16="http://schemas.microsoft.com/office/drawing/2014/main" id="{527A951D-3D34-21D4-C485-87987D6EA210}"/>
              </a:ext>
            </a:extLst>
          </p:cNvPr>
          <p:cNvGrpSpPr/>
          <p:nvPr userDrawn="1"/>
        </p:nvGrpSpPr>
        <p:grpSpPr>
          <a:xfrm>
            <a:off x="6271878" y="1407580"/>
            <a:ext cx="5310522" cy="4274762"/>
            <a:chOff x="580195" y="1407580"/>
            <a:chExt cx="5338984" cy="4274762"/>
          </a:xfrm>
        </p:grpSpPr>
        <p:sp>
          <p:nvSpPr>
            <p:cNvPr id="9" name="Rounded Rectangle 8">
              <a:extLst>
                <a:ext uri="{FF2B5EF4-FFF2-40B4-BE49-F238E27FC236}">
                  <a16:creationId xmlns:a16="http://schemas.microsoft.com/office/drawing/2014/main" id="{8C6DC8B6-5B40-36F5-E9AB-7E852FE92E35}"/>
                </a:ext>
              </a:extLst>
            </p:cNvPr>
            <p:cNvSpPr/>
            <p:nvPr/>
          </p:nvSpPr>
          <p:spPr>
            <a:xfrm>
              <a:off x="580195" y="1407580"/>
              <a:ext cx="5338984" cy="4274762"/>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10" name="Rounded Rectangle 9">
              <a:extLst>
                <a:ext uri="{FF2B5EF4-FFF2-40B4-BE49-F238E27FC236}">
                  <a16:creationId xmlns:a16="http://schemas.microsoft.com/office/drawing/2014/main" id="{A2B0BA57-C8A6-E775-CA95-BD782D68CD9F}"/>
                </a:ext>
              </a:extLst>
            </p:cNvPr>
            <p:cNvSpPr/>
            <p:nvPr/>
          </p:nvSpPr>
          <p:spPr>
            <a:xfrm>
              <a:off x="705830" y="1544398"/>
              <a:ext cx="5060789" cy="478653"/>
            </a:xfrm>
            <a:prstGeom prst="roundRect">
              <a:avLst>
                <a:gd name="adj" fmla="val 20831"/>
              </a:avLst>
            </a:prstGeom>
            <a:solidFill>
              <a:schemeClr val="accent2"/>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grpSp>
    </p:spTree>
    <p:extLst>
      <p:ext uri="{BB962C8B-B14F-4D97-AF65-F5344CB8AC3E}">
        <p14:creationId xmlns:p14="http://schemas.microsoft.com/office/powerpoint/2010/main" val="4225856554"/>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 Column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98D2897-6FE4-1B85-80AF-D8793ABFC5CA}"/>
              </a:ext>
            </a:extLst>
          </p:cNvPr>
          <p:cNvSpPr/>
          <p:nvPr/>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D4D4FC82-0E32-76B7-D617-36CE1B2D6756}"/>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64902D81-E80A-EBAA-D8C2-789372C51473}"/>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13" name="Text Placeholder 12">
            <a:extLst>
              <a:ext uri="{FF2B5EF4-FFF2-40B4-BE49-F238E27FC236}">
                <a16:creationId xmlns:a16="http://schemas.microsoft.com/office/drawing/2014/main" id="{4CAFCB60-7449-FB7B-94EC-026775839A9C}"/>
              </a:ext>
            </a:extLst>
          </p:cNvPr>
          <p:cNvSpPr>
            <a:spLocks noGrp="1"/>
          </p:cNvSpPr>
          <p:nvPr>
            <p:ph type="body" sz="quarter" idx="27"/>
          </p:nvPr>
        </p:nvSpPr>
        <p:spPr>
          <a:xfrm>
            <a:off x="618656" y="1508761"/>
            <a:ext cx="5319712" cy="4658360"/>
          </a:xfrm>
          <a:prstGeom prst="roundRect">
            <a:avLst>
              <a:gd name="adj" fmla="val 1277"/>
            </a:avLst>
          </a:prstGeom>
          <a:solidFill>
            <a:schemeClr val="bg1"/>
          </a:solidFill>
          <a:effectLst>
            <a:outerShdw blurRad="264549" sx="99938" sy="99938" algn="ctr" rotWithShape="0">
              <a:prstClr val="black">
                <a:alpha val="9837"/>
              </a:prstClr>
            </a:outerShdw>
          </a:effectLst>
        </p:spPr>
        <p:txBody>
          <a:bodyPr vert="horz" lIns="91440" tIns="91440" rIns="182880" bIns="91440" rtlCol="0">
            <a:normAutofit/>
          </a:bodyPr>
          <a:lstStyle>
            <a:lvl1pPr>
              <a:defRPr lang="en-US" sz="2000" dirty="0"/>
            </a:lvl1pPr>
            <a:lvl2pPr>
              <a:defRPr lang="en-US" sz="1800" dirty="0"/>
            </a:lvl2pPr>
            <a:lvl6pPr>
              <a:defRPr lang="en-US" dirty="0"/>
            </a:lvl6pPr>
            <a:lvl7pPr>
              <a:defRPr lang="en-US" dirty="0"/>
            </a:lvl7pPr>
            <a:lvl8pPr>
              <a:defRPr lang="en-US" dirty="0"/>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12">
            <a:extLst>
              <a:ext uri="{FF2B5EF4-FFF2-40B4-BE49-F238E27FC236}">
                <a16:creationId xmlns:a16="http://schemas.microsoft.com/office/drawing/2014/main" id="{6B98CD48-C620-002C-D371-249D9C7C48CB}"/>
              </a:ext>
            </a:extLst>
          </p:cNvPr>
          <p:cNvSpPr>
            <a:spLocks noGrp="1"/>
          </p:cNvSpPr>
          <p:nvPr>
            <p:ph type="body" sz="quarter" idx="28"/>
          </p:nvPr>
        </p:nvSpPr>
        <p:spPr>
          <a:xfrm>
            <a:off x="6261056" y="1508761"/>
            <a:ext cx="5319712" cy="4658360"/>
          </a:xfrm>
          <a:prstGeom prst="roundRect">
            <a:avLst>
              <a:gd name="adj" fmla="val 1189"/>
            </a:avLst>
          </a:prstGeom>
          <a:solidFill>
            <a:schemeClr val="bg1"/>
          </a:solidFill>
          <a:effectLst>
            <a:outerShdw blurRad="264549" sx="99938" sy="99938" algn="ctr" rotWithShape="0">
              <a:prstClr val="black">
                <a:alpha val="9837"/>
              </a:prstClr>
            </a:outerShdw>
          </a:effectLst>
        </p:spPr>
        <p:txBody>
          <a:bodyPr vert="horz" lIns="91440" tIns="91440" rIns="182880" bIns="91440" rtlCol="0">
            <a:normAutofit/>
          </a:bodyPr>
          <a:lstStyle>
            <a:lvl1pPr>
              <a:defRPr lang="en-US" sz="2000" dirty="0"/>
            </a:lvl1pPr>
            <a:lvl2pPr>
              <a:defRPr lang="en-US" sz="1800" dirty="0"/>
            </a:lvl2pPr>
            <a:lvl6pPr>
              <a:defRPr lang="en-US" dirty="0"/>
            </a:lvl6pPr>
            <a:lvl7pPr>
              <a:defRPr lang="en-US" dirty="0"/>
            </a:lvl7pPr>
            <a:lvl8pPr>
              <a:defRPr lang="en-US" dirty="0"/>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2">
            <a:extLst>
              <a:ext uri="{FF2B5EF4-FFF2-40B4-BE49-F238E27FC236}">
                <a16:creationId xmlns:a16="http://schemas.microsoft.com/office/drawing/2014/main" id="{AD57EDD8-13BD-7802-28D8-93C0D35EB81E}"/>
              </a:ext>
            </a:extLst>
          </p:cNvPr>
          <p:cNvSpPr>
            <a:spLocks noGrp="1"/>
          </p:cNvSpPr>
          <p:nvPr>
            <p:ph type="title" hasCustomPrompt="1"/>
          </p:nvPr>
        </p:nvSpPr>
        <p:spPr>
          <a:xfrm>
            <a:off x="612962" y="538515"/>
            <a:ext cx="10967806" cy="562442"/>
          </a:xfrm>
          <a:prstGeom prst="rect">
            <a:avLst/>
          </a:prstGeom>
        </p:spPr>
        <p:txBody>
          <a:bodyPr lIns="0" tIns="0" bIns="0" anchor="ctr">
            <a:normAutofit/>
          </a:bodyPr>
          <a:lstStyle>
            <a:lvl1pPr>
              <a:lnSpc>
                <a:spcPct val="100000"/>
              </a:lnSpc>
              <a:defRPr sz="3200"/>
            </a:lvl1pPr>
          </a:lstStyle>
          <a:p>
            <a:r>
              <a:rPr lang="en-US"/>
              <a:t>Blank Header</a:t>
            </a:r>
          </a:p>
        </p:txBody>
      </p:sp>
      <p:sp>
        <p:nvSpPr>
          <p:cNvPr id="5" name="Rectangle 4">
            <a:extLst>
              <a:ext uri="{FF2B5EF4-FFF2-40B4-BE49-F238E27FC236}">
                <a16:creationId xmlns:a16="http://schemas.microsoft.com/office/drawing/2014/main" id="{97CC8D2B-812D-F4A5-91F6-114C4C2A6FF9}"/>
              </a:ext>
            </a:extLst>
          </p:cNvPr>
          <p:cNvSpPr/>
          <p:nvPr userDrawn="1"/>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C419AAF4-BB77-81BA-D2CD-3034E7BBA8D5}"/>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8" name="TextBox 7">
            <a:extLst>
              <a:ext uri="{FF2B5EF4-FFF2-40B4-BE49-F238E27FC236}">
                <a16:creationId xmlns:a16="http://schemas.microsoft.com/office/drawing/2014/main" id="{0E6D73C1-1435-4465-B899-A4A456A39870}"/>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2270565099"/>
      </p:ext>
    </p:extLst>
  </p:cSld>
  <p:clrMapOvr>
    <a:masterClrMapping/>
  </p:clrMapOvr>
  <p:extLst>
    <p:ext uri="{DCECCB84-F9BA-43D5-87BE-67443E8EF086}">
      <p15:sldGuideLst xmlns:p15="http://schemas.microsoft.com/office/powerpoint/2012/main">
        <p15:guide id="3" orient="horz" pos="936">
          <p15:clr>
            <a:srgbClr val="FBAE40"/>
          </p15:clr>
        </p15:guide>
        <p15:guide id="4" pos="556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eature List 2 Content">
    <p:spTree>
      <p:nvGrpSpPr>
        <p:cNvPr id="1" name=""/>
        <p:cNvGrpSpPr/>
        <p:nvPr/>
      </p:nvGrpSpPr>
      <p:grpSpPr>
        <a:xfrm>
          <a:off x="0" y="0"/>
          <a:ext cx="0" cy="0"/>
          <a:chOff x="0" y="0"/>
          <a:chExt cx="0" cy="0"/>
        </a:xfrm>
      </p:grpSpPr>
      <p:sp>
        <p:nvSpPr>
          <p:cNvPr id="30" name="Text Placeholder 2">
            <a:extLst>
              <a:ext uri="{FF2B5EF4-FFF2-40B4-BE49-F238E27FC236}">
                <a16:creationId xmlns:a16="http://schemas.microsoft.com/office/drawing/2014/main" id="{BDE1ADF1-F1F7-FF4F-8464-B5D243C2B82D}"/>
              </a:ext>
            </a:extLst>
          </p:cNvPr>
          <p:cNvSpPr>
            <a:spLocks noGrp="1"/>
          </p:cNvSpPr>
          <p:nvPr>
            <p:ph type="body" sz="quarter" idx="17" hasCustomPrompt="1"/>
          </p:nvPr>
        </p:nvSpPr>
        <p:spPr>
          <a:xfrm>
            <a:off x="609600" y="1501582"/>
            <a:ext cx="4650761" cy="401560"/>
          </a:xfrm>
        </p:spPr>
        <p:txBody>
          <a:bodyPr anchor="t" anchorCtr="0"/>
          <a:lstStyle>
            <a:lvl1pPr marL="0" indent="0" algn="l">
              <a:buNone/>
              <a:defRPr>
                <a:solidFill>
                  <a:schemeClr val="accent1"/>
                </a:solidFill>
              </a:defRPr>
            </a:lvl1pPr>
          </a:lstStyle>
          <a:p>
            <a:pPr lvl="0"/>
            <a:r>
              <a:rPr lang="en-US"/>
              <a:t>Item</a:t>
            </a:r>
          </a:p>
        </p:txBody>
      </p:sp>
      <p:cxnSp>
        <p:nvCxnSpPr>
          <p:cNvPr id="18" name="Straight Connector 17">
            <a:extLst>
              <a:ext uri="{FF2B5EF4-FFF2-40B4-BE49-F238E27FC236}">
                <a16:creationId xmlns:a16="http://schemas.microsoft.com/office/drawing/2014/main" id="{B78EDEA0-4B39-254F-988C-4F845CDF3D23}"/>
              </a:ext>
            </a:extLst>
          </p:cNvPr>
          <p:cNvCxnSpPr>
            <a:cxnSpLocks/>
          </p:cNvCxnSpPr>
          <p:nvPr/>
        </p:nvCxnSpPr>
        <p:spPr>
          <a:xfrm flipV="1">
            <a:off x="6096000" y="1291046"/>
            <a:ext cx="0" cy="4690304"/>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9" name="Text Placeholder 2">
            <a:extLst>
              <a:ext uri="{FF2B5EF4-FFF2-40B4-BE49-F238E27FC236}">
                <a16:creationId xmlns:a16="http://schemas.microsoft.com/office/drawing/2014/main" id="{3FDF7652-10FB-514C-AC22-2A4A32F0D7B0}"/>
              </a:ext>
            </a:extLst>
          </p:cNvPr>
          <p:cNvSpPr>
            <a:spLocks noGrp="1"/>
          </p:cNvSpPr>
          <p:nvPr>
            <p:ph type="body" sz="quarter" idx="25" hasCustomPrompt="1"/>
          </p:nvPr>
        </p:nvSpPr>
        <p:spPr>
          <a:xfrm>
            <a:off x="6803205" y="1511856"/>
            <a:ext cx="4650761" cy="401560"/>
          </a:xfrm>
        </p:spPr>
        <p:txBody>
          <a:bodyPr anchor="t" anchorCtr="0"/>
          <a:lstStyle>
            <a:lvl1pPr marL="0" indent="0" algn="l">
              <a:buNone/>
              <a:defRPr>
                <a:solidFill>
                  <a:schemeClr val="accent1"/>
                </a:solidFill>
              </a:defRPr>
            </a:lvl1pPr>
          </a:lstStyle>
          <a:p>
            <a:pPr lvl="0"/>
            <a:r>
              <a:rPr lang="en-US"/>
              <a:t>Item</a:t>
            </a:r>
          </a:p>
        </p:txBody>
      </p:sp>
      <p:sp>
        <p:nvSpPr>
          <p:cNvPr id="11" name="Text Placeholder 2">
            <a:extLst>
              <a:ext uri="{FF2B5EF4-FFF2-40B4-BE49-F238E27FC236}">
                <a16:creationId xmlns:a16="http://schemas.microsoft.com/office/drawing/2014/main" id="{69B0C559-B31D-1566-6B71-96018BA7F85D}"/>
              </a:ext>
            </a:extLst>
          </p:cNvPr>
          <p:cNvSpPr>
            <a:spLocks noGrp="1"/>
          </p:cNvSpPr>
          <p:nvPr>
            <p:ph type="body" sz="quarter" idx="26"/>
          </p:nvPr>
        </p:nvSpPr>
        <p:spPr>
          <a:xfrm>
            <a:off x="609599" y="2523744"/>
            <a:ext cx="4650745" cy="3135694"/>
          </a:xfrm>
        </p:spPr>
        <p:txBody>
          <a:bodyPr>
            <a:normAutofit/>
          </a:bodyPr>
          <a:lstStyle>
            <a:lvl1pPr>
              <a:lnSpc>
                <a:spcPct val="100000"/>
              </a:lnSpc>
              <a:defRPr sz="1600"/>
            </a:lvl1pPr>
            <a:lvl2pPr>
              <a:lnSpc>
                <a:spcPct val="100000"/>
              </a:lnSpc>
              <a:defRPr sz="1400"/>
            </a:lvl2pPr>
            <a:lvl3pPr>
              <a:lnSpc>
                <a:spcPct val="100000"/>
              </a:lnSpc>
              <a:defRPr sz="1400"/>
            </a:lvl3pPr>
            <a:lvl4pPr>
              <a:lnSpc>
                <a:spcPct val="100000"/>
              </a:lnSpc>
              <a:defRPr sz="1400"/>
            </a:lvl4pPr>
            <a:lvl5pPr>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2">
            <a:extLst>
              <a:ext uri="{FF2B5EF4-FFF2-40B4-BE49-F238E27FC236}">
                <a16:creationId xmlns:a16="http://schemas.microsoft.com/office/drawing/2014/main" id="{66CE775A-4D07-8A4D-3BCD-B3A5E6B6B2F3}"/>
              </a:ext>
            </a:extLst>
          </p:cNvPr>
          <p:cNvSpPr>
            <a:spLocks noGrp="1"/>
          </p:cNvSpPr>
          <p:nvPr>
            <p:ph type="body" sz="quarter" idx="27"/>
          </p:nvPr>
        </p:nvSpPr>
        <p:spPr>
          <a:xfrm>
            <a:off x="6827519" y="2523744"/>
            <a:ext cx="4650745" cy="3135694"/>
          </a:xfrm>
        </p:spPr>
        <p:txBody>
          <a:bodyPr>
            <a:normAutofit/>
          </a:bodyPr>
          <a:lstStyle>
            <a:lvl1pPr>
              <a:lnSpc>
                <a:spcPct val="100000"/>
              </a:lnSpc>
              <a:defRPr sz="1600"/>
            </a:lvl1pPr>
            <a:lvl2pPr>
              <a:lnSpc>
                <a:spcPct val="100000"/>
              </a:lnSpc>
              <a:defRPr sz="1400"/>
            </a:lvl2pPr>
            <a:lvl3pPr>
              <a:lnSpc>
                <a:spcPct val="100000"/>
              </a:lnSpc>
              <a:defRPr sz="1400"/>
            </a:lvl3pPr>
            <a:lvl4pPr>
              <a:lnSpc>
                <a:spcPct val="100000"/>
              </a:lnSpc>
              <a:defRPr sz="1400"/>
            </a:lvl4pPr>
            <a:lvl5pPr>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2">
            <a:extLst>
              <a:ext uri="{FF2B5EF4-FFF2-40B4-BE49-F238E27FC236}">
                <a16:creationId xmlns:a16="http://schemas.microsoft.com/office/drawing/2014/main" id="{D0C02B16-656D-4BBC-F4D1-CDE69AA4F99E}"/>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gn="l">
              <a:lnSpc>
                <a:spcPct val="100000"/>
              </a:lnSpc>
              <a:defRPr sz="3200"/>
            </a:lvl1pPr>
          </a:lstStyle>
          <a:p>
            <a:r>
              <a:rPr lang="en-US"/>
              <a:t>Blank Header</a:t>
            </a:r>
          </a:p>
        </p:txBody>
      </p:sp>
    </p:spTree>
    <p:extLst>
      <p:ext uri="{BB962C8B-B14F-4D97-AF65-F5344CB8AC3E}">
        <p14:creationId xmlns:p14="http://schemas.microsoft.com/office/powerpoint/2010/main" val="2375665977"/>
      </p:ext>
    </p:extLst>
  </p:cSld>
  <p:clrMapOvr>
    <a:masterClrMapping/>
  </p:clrMapOvr>
  <p:extLst>
    <p:ext uri="{DCECCB84-F9BA-43D5-87BE-67443E8EF086}">
      <p15:sldGuideLst xmlns:p15="http://schemas.microsoft.com/office/powerpoint/2012/main">
        <p15:guide id="4" orient="horz" pos="1200">
          <p15:clr>
            <a:srgbClr val="FBAE40"/>
          </p15:clr>
        </p15:guide>
        <p15:guide id="5" pos="384">
          <p15:clr>
            <a:srgbClr val="FBAE40"/>
          </p15:clr>
        </p15:guide>
        <p15:guide id="6" pos="708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hree Up - Color">
    <p:bg>
      <p:bgPr>
        <a:solidFill>
          <a:schemeClr val="bg1"/>
        </a:solidFill>
        <a:effectLst/>
      </p:bgPr>
    </p:bg>
    <p:spTree>
      <p:nvGrpSpPr>
        <p:cNvPr id="1" name=""/>
        <p:cNvGrpSpPr/>
        <p:nvPr/>
      </p:nvGrpSpPr>
      <p:grpSpPr>
        <a:xfrm>
          <a:off x="0" y="0"/>
          <a:ext cx="0" cy="0"/>
          <a:chOff x="0" y="0"/>
          <a:chExt cx="0" cy="0"/>
        </a:xfrm>
      </p:grpSpPr>
      <p:sp>
        <p:nvSpPr>
          <p:cNvPr id="15" name="Rounded Rectangle 14">
            <a:extLst>
              <a:ext uri="{FF2B5EF4-FFF2-40B4-BE49-F238E27FC236}">
                <a16:creationId xmlns:a16="http://schemas.microsoft.com/office/drawing/2014/main" id="{75C60ECB-FA7B-462A-6D5E-57B58B6ED29B}"/>
              </a:ext>
            </a:extLst>
          </p:cNvPr>
          <p:cNvSpPr/>
          <p:nvPr/>
        </p:nvSpPr>
        <p:spPr>
          <a:xfrm>
            <a:off x="609600" y="1407580"/>
            <a:ext cx="3473497" cy="4274762"/>
          </a:xfrm>
          <a:prstGeom prst="roundRect">
            <a:avLst>
              <a:gd name="adj" fmla="val 3092"/>
            </a:avLst>
          </a:prstGeom>
          <a:solidFill>
            <a:schemeClr val="bg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16" name="Rounded Rectangle 15">
            <a:extLst>
              <a:ext uri="{FF2B5EF4-FFF2-40B4-BE49-F238E27FC236}">
                <a16:creationId xmlns:a16="http://schemas.microsoft.com/office/drawing/2014/main" id="{FA0C07C5-2F1E-B797-24BE-A042CF9B282B}"/>
              </a:ext>
            </a:extLst>
          </p:cNvPr>
          <p:cNvSpPr/>
          <p:nvPr/>
        </p:nvSpPr>
        <p:spPr>
          <a:xfrm>
            <a:off x="734279" y="1544399"/>
            <a:ext cx="3211458" cy="447612"/>
          </a:xfrm>
          <a:prstGeom prst="roundRect">
            <a:avLst>
              <a:gd name="adj" fmla="val 17066"/>
            </a:avLst>
          </a:prstGeom>
          <a:solidFill>
            <a:schemeClr val="accent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sp>
        <p:nvSpPr>
          <p:cNvPr id="17" name="Rounded Rectangle 16">
            <a:extLst>
              <a:ext uri="{FF2B5EF4-FFF2-40B4-BE49-F238E27FC236}">
                <a16:creationId xmlns:a16="http://schemas.microsoft.com/office/drawing/2014/main" id="{CE308849-A9F7-C039-858B-5BB968FA5EBB}"/>
              </a:ext>
            </a:extLst>
          </p:cNvPr>
          <p:cNvSpPr/>
          <p:nvPr/>
        </p:nvSpPr>
        <p:spPr>
          <a:xfrm>
            <a:off x="4359252" y="1407580"/>
            <a:ext cx="3473497" cy="4274762"/>
          </a:xfrm>
          <a:prstGeom prst="roundRect">
            <a:avLst>
              <a:gd name="adj" fmla="val 3092"/>
            </a:avLst>
          </a:prstGeom>
          <a:solidFill>
            <a:schemeClr val="bg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18" name="Rounded Rectangle 17">
            <a:extLst>
              <a:ext uri="{FF2B5EF4-FFF2-40B4-BE49-F238E27FC236}">
                <a16:creationId xmlns:a16="http://schemas.microsoft.com/office/drawing/2014/main" id="{67A77D42-E27A-E77C-41A9-0D3BCD1195DB}"/>
              </a:ext>
            </a:extLst>
          </p:cNvPr>
          <p:cNvSpPr/>
          <p:nvPr/>
        </p:nvSpPr>
        <p:spPr>
          <a:xfrm>
            <a:off x="4483931" y="1544399"/>
            <a:ext cx="3211458" cy="447612"/>
          </a:xfrm>
          <a:prstGeom prst="roundRect">
            <a:avLst>
              <a:gd name="adj" fmla="val 15184"/>
            </a:avLst>
          </a:prstGeom>
          <a:solidFill>
            <a:schemeClr val="accent2"/>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sp>
        <p:nvSpPr>
          <p:cNvPr id="19" name="Rounded Rectangle 18">
            <a:extLst>
              <a:ext uri="{FF2B5EF4-FFF2-40B4-BE49-F238E27FC236}">
                <a16:creationId xmlns:a16="http://schemas.microsoft.com/office/drawing/2014/main" id="{AFE1FE6A-747E-A26D-9167-677E8387D15F}"/>
              </a:ext>
            </a:extLst>
          </p:cNvPr>
          <p:cNvSpPr/>
          <p:nvPr/>
        </p:nvSpPr>
        <p:spPr>
          <a:xfrm>
            <a:off x="8108903" y="1407580"/>
            <a:ext cx="3473497" cy="4274762"/>
          </a:xfrm>
          <a:prstGeom prst="roundRect">
            <a:avLst>
              <a:gd name="adj" fmla="val 2604"/>
            </a:avLst>
          </a:prstGeom>
          <a:solidFill>
            <a:schemeClr val="bg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20" name="Rounded Rectangle 19">
            <a:extLst>
              <a:ext uri="{FF2B5EF4-FFF2-40B4-BE49-F238E27FC236}">
                <a16:creationId xmlns:a16="http://schemas.microsoft.com/office/drawing/2014/main" id="{ACE59D83-62EF-28A4-15D2-D9897199E973}"/>
              </a:ext>
            </a:extLst>
          </p:cNvPr>
          <p:cNvSpPr/>
          <p:nvPr/>
        </p:nvSpPr>
        <p:spPr>
          <a:xfrm>
            <a:off x="8233582" y="1544399"/>
            <a:ext cx="3211458" cy="447612"/>
          </a:xfrm>
          <a:prstGeom prst="roundRect">
            <a:avLst>
              <a:gd name="adj" fmla="val 18949"/>
            </a:avLst>
          </a:prstGeom>
          <a:solidFill>
            <a:schemeClr val="accent4"/>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sp>
        <p:nvSpPr>
          <p:cNvPr id="21" name="Text Placeholder 20">
            <a:extLst>
              <a:ext uri="{FF2B5EF4-FFF2-40B4-BE49-F238E27FC236}">
                <a16:creationId xmlns:a16="http://schemas.microsoft.com/office/drawing/2014/main" id="{C565CE0F-EF5B-6A80-8EAE-361963930132}"/>
              </a:ext>
            </a:extLst>
          </p:cNvPr>
          <p:cNvSpPr>
            <a:spLocks noGrp="1"/>
          </p:cNvSpPr>
          <p:nvPr>
            <p:ph type="body" sz="quarter" idx="10" hasCustomPrompt="1"/>
          </p:nvPr>
        </p:nvSpPr>
        <p:spPr>
          <a:xfrm>
            <a:off x="734565" y="1568345"/>
            <a:ext cx="3211172" cy="423665"/>
          </a:xfrm>
        </p:spPr>
        <p:txBody>
          <a:bodyPr lIns="182880" anchor="ctr" anchorCtr="0">
            <a:noAutofit/>
          </a:bodyPr>
          <a:lstStyle>
            <a:lvl1pPr>
              <a:defRPr sz="1600" b="0">
                <a:solidFill>
                  <a:schemeClr val="bg1"/>
                </a:solidFill>
              </a:defRPr>
            </a:lvl1pPr>
          </a:lstStyle>
          <a:p>
            <a:pPr lvl="0"/>
            <a:r>
              <a:rPr lang="en-US"/>
              <a:t>Subtitle #1</a:t>
            </a:r>
          </a:p>
        </p:txBody>
      </p:sp>
      <p:sp>
        <p:nvSpPr>
          <p:cNvPr id="29" name="Text Placeholder 20">
            <a:extLst>
              <a:ext uri="{FF2B5EF4-FFF2-40B4-BE49-F238E27FC236}">
                <a16:creationId xmlns:a16="http://schemas.microsoft.com/office/drawing/2014/main" id="{15D58F6D-8452-F7CC-E4BC-8F462591C4F7}"/>
              </a:ext>
            </a:extLst>
          </p:cNvPr>
          <p:cNvSpPr>
            <a:spLocks noGrp="1"/>
          </p:cNvSpPr>
          <p:nvPr>
            <p:ph type="body" sz="quarter" idx="11" hasCustomPrompt="1"/>
          </p:nvPr>
        </p:nvSpPr>
        <p:spPr>
          <a:xfrm>
            <a:off x="4479959" y="1549068"/>
            <a:ext cx="3211458" cy="423665"/>
          </a:xfrm>
        </p:spPr>
        <p:txBody>
          <a:bodyPr lIns="182880" anchor="ctr" anchorCtr="0">
            <a:noAutofit/>
          </a:bodyPr>
          <a:lstStyle>
            <a:lvl1pPr>
              <a:defRPr sz="1600" b="0">
                <a:solidFill>
                  <a:schemeClr val="bg1"/>
                </a:solidFill>
              </a:defRPr>
            </a:lvl1pPr>
          </a:lstStyle>
          <a:p>
            <a:pPr lvl="0"/>
            <a:r>
              <a:rPr lang="en-US"/>
              <a:t>Subtitle #2</a:t>
            </a:r>
          </a:p>
        </p:txBody>
      </p:sp>
      <p:sp>
        <p:nvSpPr>
          <p:cNvPr id="33" name="Text Placeholder 32">
            <a:extLst>
              <a:ext uri="{FF2B5EF4-FFF2-40B4-BE49-F238E27FC236}">
                <a16:creationId xmlns:a16="http://schemas.microsoft.com/office/drawing/2014/main" id="{5E5225AA-B3BF-6846-AE97-85948713AA0D}"/>
              </a:ext>
            </a:extLst>
          </p:cNvPr>
          <p:cNvSpPr>
            <a:spLocks noGrp="1"/>
          </p:cNvSpPr>
          <p:nvPr>
            <p:ph type="body" sz="quarter" idx="12" hasCustomPrompt="1"/>
          </p:nvPr>
        </p:nvSpPr>
        <p:spPr>
          <a:xfrm>
            <a:off x="8228999" y="3503420"/>
            <a:ext cx="3211458"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35" name="Text Placeholder 34">
            <a:extLst>
              <a:ext uri="{FF2B5EF4-FFF2-40B4-BE49-F238E27FC236}">
                <a16:creationId xmlns:a16="http://schemas.microsoft.com/office/drawing/2014/main" id="{8887074C-F157-C81D-99DE-BC807A36402E}"/>
              </a:ext>
            </a:extLst>
          </p:cNvPr>
          <p:cNvSpPr>
            <a:spLocks noGrp="1"/>
          </p:cNvSpPr>
          <p:nvPr>
            <p:ph type="body" sz="quarter" idx="13" hasCustomPrompt="1"/>
          </p:nvPr>
        </p:nvSpPr>
        <p:spPr>
          <a:xfrm>
            <a:off x="8228999" y="4244707"/>
            <a:ext cx="3211458"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 Donec </a:t>
            </a:r>
            <a:r>
              <a:rPr lang="en-US" sz="1400" err="1"/>
              <a:t>quis</a:t>
            </a:r>
            <a:r>
              <a:rPr lang="en-US" sz="1400"/>
              <a:t> </a:t>
            </a:r>
            <a:r>
              <a:rPr lang="en-US" sz="1400" err="1"/>
              <a:t>sodales</a:t>
            </a:r>
            <a:r>
              <a:rPr lang="en-US" sz="1400"/>
              <a:t> ex, sit </a:t>
            </a:r>
            <a:r>
              <a:rPr lang="en-US" sz="1400" err="1"/>
              <a:t>amet</a:t>
            </a:r>
            <a:r>
              <a:rPr lang="en-US" sz="1400"/>
              <a:t> </a:t>
            </a:r>
            <a:r>
              <a:rPr lang="en-US" sz="1400" err="1"/>
              <a:t>ullamcorper</a:t>
            </a:r>
            <a:r>
              <a:rPr lang="en-US" sz="1400"/>
              <a:t> </a:t>
            </a:r>
            <a:r>
              <a:rPr lang="en-US" sz="1400" err="1"/>
              <a:t>sapien</a:t>
            </a:r>
            <a:r>
              <a:rPr lang="en-US" sz="1400"/>
              <a:t>. Duis </a:t>
            </a:r>
            <a:r>
              <a:rPr lang="en-US" sz="1400" err="1"/>
              <a:t>vulputate</a:t>
            </a:r>
            <a:r>
              <a:rPr lang="en-US" sz="1400"/>
              <a:t> </a:t>
            </a:r>
            <a:r>
              <a:rPr lang="en-US" sz="1400" err="1"/>
              <a:t>justo</a:t>
            </a:r>
            <a:r>
              <a:rPr lang="en-US" sz="1400"/>
              <a:t> </a:t>
            </a:r>
            <a:r>
              <a:rPr lang="en-US" sz="1400" err="1"/>
              <a:t>eget</a:t>
            </a:r>
            <a:r>
              <a:rPr lang="en-US" sz="1400"/>
              <a:t> </a:t>
            </a:r>
            <a:r>
              <a:rPr lang="en-US" sz="1400" err="1"/>
              <a:t>justo</a:t>
            </a:r>
            <a:r>
              <a:rPr lang="en-US" sz="1400"/>
              <a:t> convallis </a:t>
            </a:r>
            <a:r>
              <a:rPr lang="en-US" sz="1400" err="1"/>
              <a:t>venenatis</a:t>
            </a:r>
            <a:r>
              <a:rPr lang="en-US" sz="1400"/>
              <a:t>.  </a:t>
            </a:r>
            <a:endParaRPr lang="en-US" sz="1400">
              <a:ea typeface="Arial"/>
              <a:cs typeface="Arial"/>
              <a:sym typeface="Arial"/>
            </a:endParaRPr>
          </a:p>
        </p:txBody>
      </p:sp>
      <p:sp>
        <p:nvSpPr>
          <p:cNvPr id="36" name="Text Placeholder 32">
            <a:extLst>
              <a:ext uri="{FF2B5EF4-FFF2-40B4-BE49-F238E27FC236}">
                <a16:creationId xmlns:a16="http://schemas.microsoft.com/office/drawing/2014/main" id="{5AB32963-4B95-A4E3-64D6-72E07B0D0DF8}"/>
              </a:ext>
            </a:extLst>
          </p:cNvPr>
          <p:cNvSpPr>
            <a:spLocks noGrp="1"/>
          </p:cNvSpPr>
          <p:nvPr>
            <p:ph type="body" sz="quarter" idx="14" hasCustomPrompt="1"/>
          </p:nvPr>
        </p:nvSpPr>
        <p:spPr>
          <a:xfrm>
            <a:off x="815942" y="3484900"/>
            <a:ext cx="3129796"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37" name="Text Placeholder 34">
            <a:extLst>
              <a:ext uri="{FF2B5EF4-FFF2-40B4-BE49-F238E27FC236}">
                <a16:creationId xmlns:a16="http://schemas.microsoft.com/office/drawing/2014/main" id="{646D8A20-45A1-AB68-4489-588571359C79}"/>
              </a:ext>
            </a:extLst>
          </p:cNvPr>
          <p:cNvSpPr>
            <a:spLocks noGrp="1"/>
          </p:cNvSpPr>
          <p:nvPr>
            <p:ph type="body" sz="quarter" idx="15" hasCustomPrompt="1"/>
          </p:nvPr>
        </p:nvSpPr>
        <p:spPr>
          <a:xfrm>
            <a:off x="815942" y="4244707"/>
            <a:ext cx="3129796"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 Donec </a:t>
            </a:r>
            <a:r>
              <a:rPr lang="en-US" sz="1400" err="1"/>
              <a:t>quis</a:t>
            </a:r>
            <a:r>
              <a:rPr lang="en-US" sz="1400"/>
              <a:t> </a:t>
            </a:r>
            <a:r>
              <a:rPr lang="en-US" sz="1400" err="1"/>
              <a:t>sodales</a:t>
            </a:r>
            <a:r>
              <a:rPr lang="en-US" sz="1400"/>
              <a:t> ex, sit </a:t>
            </a:r>
            <a:r>
              <a:rPr lang="en-US" sz="1400" err="1"/>
              <a:t>amet</a:t>
            </a:r>
            <a:r>
              <a:rPr lang="en-US" sz="1400"/>
              <a:t> </a:t>
            </a:r>
            <a:r>
              <a:rPr lang="en-US" sz="1400" err="1"/>
              <a:t>ullamcorper</a:t>
            </a:r>
            <a:r>
              <a:rPr lang="en-US" sz="1400"/>
              <a:t> </a:t>
            </a:r>
            <a:r>
              <a:rPr lang="en-US" sz="1400" err="1"/>
              <a:t>sapien</a:t>
            </a:r>
            <a:r>
              <a:rPr lang="en-US" sz="1400"/>
              <a:t>. Duis </a:t>
            </a:r>
            <a:r>
              <a:rPr lang="en-US" sz="1400" err="1"/>
              <a:t>vulputate</a:t>
            </a:r>
            <a:r>
              <a:rPr lang="en-US" sz="1400"/>
              <a:t> </a:t>
            </a:r>
            <a:r>
              <a:rPr lang="en-US" sz="1400" err="1"/>
              <a:t>justo</a:t>
            </a:r>
            <a:r>
              <a:rPr lang="en-US" sz="1400"/>
              <a:t> </a:t>
            </a:r>
            <a:r>
              <a:rPr lang="en-US" sz="1400" err="1"/>
              <a:t>eget</a:t>
            </a:r>
            <a:r>
              <a:rPr lang="en-US" sz="1400"/>
              <a:t> </a:t>
            </a:r>
            <a:r>
              <a:rPr lang="en-US" sz="1400" err="1"/>
              <a:t>justo</a:t>
            </a:r>
            <a:r>
              <a:rPr lang="en-US" sz="1400"/>
              <a:t> convallis </a:t>
            </a:r>
            <a:r>
              <a:rPr lang="en-US" sz="1400" err="1"/>
              <a:t>venenatis</a:t>
            </a:r>
            <a:r>
              <a:rPr lang="en-US" sz="1400"/>
              <a:t>.  </a:t>
            </a:r>
            <a:endParaRPr lang="en-US" sz="1400">
              <a:ea typeface="Arial"/>
              <a:cs typeface="Arial"/>
              <a:sym typeface="Arial"/>
            </a:endParaRPr>
          </a:p>
        </p:txBody>
      </p:sp>
      <p:sp>
        <p:nvSpPr>
          <p:cNvPr id="22" name="Text Placeholder 32">
            <a:extLst>
              <a:ext uri="{FF2B5EF4-FFF2-40B4-BE49-F238E27FC236}">
                <a16:creationId xmlns:a16="http://schemas.microsoft.com/office/drawing/2014/main" id="{F7F85262-9C61-BBB6-3F9E-96788B74792E}"/>
              </a:ext>
            </a:extLst>
          </p:cNvPr>
          <p:cNvSpPr>
            <a:spLocks noGrp="1"/>
          </p:cNvSpPr>
          <p:nvPr>
            <p:ph type="body" sz="quarter" idx="16" hasCustomPrompt="1"/>
          </p:nvPr>
        </p:nvSpPr>
        <p:spPr>
          <a:xfrm>
            <a:off x="4479959" y="3484900"/>
            <a:ext cx="3211458"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23" name="Text Placeholder 34">
            <a:extLst>
              <a:ext uri="{FF2B5EF4-FFF2-40B4-BE49-F238E27FC236}">
                <a16:creationId xmlns:a16="http://schemas.microsoft.com/office/drawing/2014/main" id="{53FB7A27-F2F0-E834-E63E-F3EC5BD9D0C8}"/>
              </a:ext>
            </a:extLst>
          </p:cNvPr>
          <p:cNvSpPr>
            <a:spLocks noGrp="1"/>
          </p:cNvSpPr>
          <p:nvPr>
            <p:ph type="body" sz="quarter" idx="17" hasCustomPrompt="1"/>
          </p:nvPr>
        </p:nvSpPr>
        <p:spPr>
          <a:xfrm>
            <a:off x="4479959" y="4244707"/>
            <a:ext cx="3211458"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 Donec </a:t>
            </a:r>
            <a:r>
              <a:rPr lang="en-US" sz="1400" err="1"/>
              <a:t>quis</a:t>
            </a:r>
            <a:r>
              <a:rPr lang="en-US" sz="1400"/>
              <a:t> </a:t>
            </a:r>
            <a:r>
              <a:rPr lang="en-US" sz="1400" err="1"/>
              <a:t>sodales</a:t>
            </a:r>
            <a:r>
              <a:rPr lang="en-US" sz="1400"/>
              <a:t> ex, sit </a:t>
            </a:r>
            <a:r>
              <a:rPr lang="en-US" sz="1400" err="1"/>
              <a:t>amet</a:t>
            </a:r>
            <a:r>
              <a:rPr lang="en-US" sz="1400"/>
              <a:t> </a:t>
            </a:r>
            <a:r>
              <a:rPr lang="en-US" sz="1400" err="1"/>
              <a:t>ullamcorper</a:t>
            </a:r>
            <a:r>
              <a:rPr lang="en-US" sz="1400"/>
              <a:t> </a:t>
            </a:r>
            <a:r>
              <a:rPr lang="en-US" sz="1400" err="1"/>
              <a:t>sapien</a:t>
            </a:r>
            <a:r>
              <a:rPr lang="en-US" sz="1400"/>
              <a:t>. Duis </a:t>
            </a:r>
            <a:r>
              <a:rPr lang="en-US" sz="1400" err="1"/>
              <a:t>vulputate</a:t>
            </a:r>
            <a:r>
              <a:rPr lang="en-US" sz="1400"/>
              <a:t> </a:t>
            </a:r>
            <a:r>
              <a:rPr lang="en-US" sz="1400" err="1"/>
              <a:t>justo</a:t>
            </a:r>
            <a:r>
              <a:rPr lang="en-US" sz="1400"/>
              <a:t> </a:t>
            </a:r>
            <a:r>
              <a:rPr lang="en-US" sz="1400" err="1"/>
              <a:t>eget</a:t>
            </a:r>
            <a:r>
              <a:rPr lang="en-US" sz="1400"/>
              <a:t> </a:t>
            </a:r>
            <a:r>
              <a:rPr lang="en-US" sz="1400" err="1"/>
              <a:t>justo</a:t>
            </a:r>
            <a:r>
              <a:rPr lang="en-US" sz="1400"/>
              <a:t> convallis </a:t>
            </a:r>
            <a:r>
              <a:rPr lang="en-US" sz="1400" err="1"/>
              <a:t>venenatis</a:t>
            </a:r>
            <a:r>
              <a:rPr lang="en-US" sz="1400"/>
              <a:t>.  </a:t>
            </a:r>
            <a:endParaRPr lang="en-US" sz="1400">
              <a:ea typeface="Arial"/>
              <a:cs typeface="Arial"/>
              <a:sym typeface="Arial"/>
            </a:endParaRPr>
          </a:p>
        </p:txBody>
      </p:sp>
      <p:sp>
        <p:nvSpPr>
          <p:cNvPr id="24" name="Text Placeholder 20">
            <a:extLst>
              <a:ext uri="{FF2B5EF4-FFF2-40B4-BE49-F238E27FC236}">
                <a16:creationId xmlns:a16="http://schemas.microsoft.com/office/drawing/2014/main" id="{4C27DC33-D319-5B3B-F93E-3732B78508E1}"/>
              </a:ext>
            </a:extLst>
          </p:cNvPr>
          <p:cNvSpPr>
            <a:spLocks noGrp="1"/>
          </p:cNvSpPr>
          <p:nvPr>
            <p:ph type="body" sz="quarter" idx="18" hasCustomPrompt="1"/>
          </p:nvPr>
        </p:nvSpPr>
        <p:spPr>
          <a:xfrm>
            <a:off x="8218839" y="1549068"/>
            <a:ext cx="3211458" cy="423665"/>
          </a:xfrm>
          <a:solidFill>
            <a:schemeClr val="accent3"/>
          </a:solidFill>
        </p:spPr>
        <p:txBody>
          <a:bodyPr lIns="182880" anchor="ctr" anchorCtr="0">
            <a:noAutofit/>
          </a:bodyPr>
          <a:lstStyle>
            <a:lvl1pPr>
              <a:defRPr sz="1600" b="0">
                <a:solidFill>
                  <a:schemeClr val="bg1"/>
                </a:solidFill>
              </a:defRPr>
            </a:lvl1pPr>
          </a:lstStyle>
          <a:p>
            <a:pPr lvl="0"/>
            <a:r>
              <a:rPr lang="en-US"/>
              <a:t>Subtitle #3</a:t>
            </a:r>
          </a:p>
        </p:txBody>
      </p:sp>
      <p:sp>
        <p:nvSpPr>
          <p:cNvPr id="25" name="Picture Placeholder 22">
            <a:extLst>
              <a:ext uri="{FF2B5EF4-FFF2-40B4-BE49-F238E27FC236}">
                <a16:creationId xmlns:a16="http://schemas.microsoft.com/office/drawing/2014/main" id="{A7E466E3-4547-518B-2DE6-0345AB6E14D0}"/>
              </a:ext>
            </a:extLst>
          </p:cNvPr>
          <p:cNvSpPr>
            <a:spLocks noGrp="1" noChangeAspect="1"/>
          </p:cNvSpPr>
          <p:nvPr>
            <p:ph type="pic" sz="quarter" idx="23" hasCustomPrompt="1"/>
          </p:nvPr>
        </p:nvSpPr>
        <p:spPr>
          <a:xfrm>
            <a:off x="787400" y="24397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6" name="Picture Placeholder 22">
            <a:extLst>
              <a:ext uri="{FF2B5EF4-FFF2-40B4-BE49-F238E27FC236}">
                <a16:creationId xmlns:a16="http://schemas.microsoft.com/office/drawing/2014/main" id="{28748A23-3208-14E2-F2E1-94106636A041}"/>
              </a:ext>
            </a:extLst>
          </p:cNvPr>
          <p:cNvSpPr>
            <a:spLocks noGrp="1" noChangeAspect="1"/>
          </p:cNvSpPr>
          <p:nvPr>
            <p:ph type="pic" sz="quarter" idx="24" hasCustomPrompt="1"/>
          </p:nvPr>
        </p:nvSpPr>
        <p:spPr>
          <a:xfrm>
            <a:off x="4495800" y="24397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7" name="Picture Placeholder 22">
            <a:extLst>
              <a:ext uri="{FF2B5EF4-FFF2-40B4-BE49-F238E27FC236}">
                <a16:creationId xmlns:a16="http://schemas.microsoft.com/office/drawing/2014/main" id="{49BC404B-C26E-9A56-94BF-44FF4D560427}"/>
              </a:ext>
            </a:extLst>
          </p:cNvPr>
          <p:cNvSpPr>
            <a:spLocks noGrp="1" noChangeAspect="1"/>
          </p:cNvSpPr>
          <p:nvPr>
            <p:ph type="pic" sz="quarter" idx="25" hasCustomPrompt="1"/>
          </p:nvPr>
        </p:nvSpPr>
        <p:spPr>
          <a:xfrm>
            <a:off x="8229600" y="24397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8" name="Title 2">
            <a:extLst>
              <a:ext uri="{FF2B5EF4-FFF2-40B4-BE49-F238E27FC236}">
                <a16:creationId xmlns:a16="http://schemas.microsoft.com/office/drawing/2014/main" id="{CF275095-6338-EEB2-41F9-C651C8F515BB}"/>
              </a:ext>
            </a:extLst>
          </p:cNvPr>
          <p:cNvSpPr>
            <a:spLocks noGrp="1"/>
          </p:cNvSpPr>
          <p:nvPr>
            <p:ph type="title" hasCustomPrompt="1"/>
          </p:nvPr>
        </p:nvSpPr>
        <p:spPr>
          <a:xfrm>
            <a:off x="612962" y="538515"/>
            <a:ext cx="10984992" cy="562442"/>
          </a:xfrm>
          <a:prstGeom prst="rect">
            <a:avLst/>
          </a:prstGeom>
        </p:spPr>
        <p:txBody>
          <a:bodyPr lIns="0" tIns="0" bIns="0" anchor="ctr" anchorCtr="0">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992069230"/>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_3 Column - Drop Shadow - Imag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4493319-A199-2E64-932B-5E2DCD970DE1}"/>
              </a:ext>
            </a:extLst>
          </p:cNvPr>
          <p:cNvSpPr/>
          <p:nvPr/>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03575EC1-D072-CF20-8CD3-0D52D44655F8}"/>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20A76EA1-55F6-9B0F-ED08-32115FCF24C4}"/>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12" name="Text Placeholder 3">
            <a:extLst>
              <a:ext uri="{FF2B5EF4-FFF2-40B4-BE49-F238E27FC236}">
                <a16:creationId xmlns:a16="http://schemas.microsoft.com/office/drawing/2014/main" id="{A66C6BEE-BFCB-8853-EBEE-C2D7EE547A2B}"/>
              </a:ext>
            </a:extLst>
          </p:cNvPr>
          <p:cNvSpPr>
            <a:spLocks noGrp="1"/>
          </p:cNvSpPr>
          <p:nvPr>
            <p:ph type="body" sz="quarter" idx="13"/>
          </p:nvPr>
        </p:nvSpPr>
        <p:spPr>
          <a:xfrm>
            <a:off x="619810" y="1508761"/>
            <a:ext cx="3511296" cy="4678680"/>
          </a:xfrm>
          <a:prstGeom prst="roundRect">
            <a:avLst>
              <a:gd name="adj" fmla="val 2157"/>
            </a:avLst>
          </a:prstGeom>
          <a:solidFill>
            <a:schemeClr val="bg1"/>
          </a:solidFill>
          <a:effectLst>
            <a:outerShdw blurRad="2032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ext Placeholder 3">
            <a:extLst>
              <a:ext uri="{FF2B5EF4-FFF2-40B4-BE49-F238E27FC236}">
                <a16:creationId xmlns:a16="http://schemas.microsoft.com/office/drawing/2014/main" id="{9C9F9BA3-F9B9-91A7-FA99-C641F3E508D5}"/>
              </a:ext>
            </a:extLst>
          </p:cNvPr>
          <p:cNvSpPr>
            <a:spLocks noGrp="1"/>
          </p:cNvSpPr>
          <p:nvPr>
            <p:ph type="body" sz="quarter" idx="14"/>
          </p:nvPr>
        </p:nvSpPr>
        <p:spPr>
          <a:xfrm>
            <a:off x="4343890" y="1508761"/>
            <a:ext cx="3511296" cy="4678680"/>
          </a:xfrm>
          <a:prstGeom prst="roundRect">
            <a:avLst>
              <a:gd name="adj" fmla="val 2348"/>
            </a:avLst>
          </a:prstGeom>
          <a:solidFill>
            <a:schemeClr val="bg1"/>
          </a:solidFill>
          <a:effectLst>
            <a:outerShdw blurRad="2032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3">
            <a:extLst>
              <a:ext uri="{FF2B5EF4-FFF2-40B4-BE49-F238E27FC236}">
                <a16:creationId xmlns:a16="http://schemas.microsoft.com/office/drawing/2014/main" id="{CD2F2FE6-3CB7-C67B-CA50-B5BE4AA328D8}"/>
              </a:ext>
            </a:extLst>
          </p:cNvPr>
          <p:cNvSpPr>
            <a:spLocks noGrp="1"/>
          </p:cNvSpPr>
          <p:nvPr>
            <p:ph type="body" sz="quarter" idx="15"/>
          </p:nvPr>
        </p:nvSpPr>
        <p:spPr>
          <a:xfrm>
            <a:off x="8067970" y="1508761"/>
            <a:ext cx="3511296" cy="4678680"/>
          </a:xfrm>
          <a:prstGeom prst="roundRect">
            <a:avLst>
              <a:gd name="adj" fmla="val 2157"/>
            </a:avLst>
          </a:prstGeom>
          <a:solidFill>
            <a:schemeClr val="bg1"/>
          </a:solidFill>
          <a:effectLst>
            <a:outerShdw blurRad="2032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2">
            <a:extLst>
              <a:ext uri="{FF2B5EF4-FFF2-40B4-BE49-F238E27FC236}">
                <a16:creationId xmlns:a16="http://schemas.microsoft.com/office/drawing/2014/main" id="{4EEC138B-B5C6-9DB4-55A8-A19C4CC3B43D}"/>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solidFill>
                  <a:schemeClr val="tx1"/>
                </a:solidFill>
              </a:defRPr>
            </a:lvl1pPr>
          </a:lstStyle>
          <a:p>
            <a:r>
              <a:rPr lang="en-US"/>
              <a:t>Blank Header</a:t>
            </a:r>
          </a:p>
        </p:txBody>
      </p:sp>
    </p:spTree>
    <p:extLst>
      <p:ext uri="{BB962C8B-B14F-4D97-AF65-F5344CB8AC3E}">
        <p14:creationId xmlns:p14="http://schemas.microsoft.com/office/powerpoint/2010/main" val="1297093154"/>
      </p:ext>
    </p:extLst>
  </p:cSld>
  <p:clrMapOvr>
    <a:masterClrMapping/>
  </p:clrMapOvr>
  <p:extLst>
    <p:ext uri="{DCECCB84-F9BA-43D5-87BE-67443E8EF086}">
      <p15:sldGuideLst xmlns:p15="http://schemas.microsoft.com/office/powerpoint/2012/main">
        <p15:guide id="3" orient="horz" pos="936">
          <p15:clr>
            <a:srgbClr val="FBAE40"/>
          </p15:clr>
        </p15:guide>
        <p15:guide id="4" pos="556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Column - Drop Shadow - Image">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60C601B-EE66-ABA9-05D2-47857A0FF907}"/>
              </a:ext>
            </a:extLst>
          </p:cNvPr>
          <p:cNvPicPr>
            <a:picLocks noChangeAspect="1"/>
          </p:cNvPicPr>
          <p:nvPr/>
        </p:nvPicPr>
        <p:blipFill>
          <a:blip r:embed="rId2"/>
          <a:srcRect l="12825" t="9509" r="287"/>
          <a:stretch>
            <a:fillRect/>
          </a:stretch>
        </p:blipFill>
        <p:spPr>
          <a:xfrm>
            <a:off x="0" y="0"/>
            <a:ext cx="12192000" cy="6858000"/>
          </a:xfrm>
          <a:prstGeom prst="rect">
            <a:avLst/>
          </a:prstGeom>
        </p:spPr>
      </p:pic>
      <p:sp>
        <p:nvSpPr>
          <p:cNvPr id="12" name="Text Placeholder 3">
            <a:extLst>
              <a:ext uri="{FF2B5EF4-FFF2-40B4-BE49-F238E27FC236}">
                <a16:creationId xmlns:a16="http://schemas.microsoft.com/office/drawing/2014/main" id="{A66C6BEE-BFCB-8853-EBEE-C2D7EE547A2B}"/>
              </a:ext>
            </a:extLst>
          </p:cNvPr>
          <p:cNvSpPr>
            <a:spLocks noGrp="1"/>
          </p:cNvSpPr>
          <p:nvPr>
            <p:ph type="body" sz="quarter" idx="13"/>
          </p:nvPr>
        </p:nvSpPr>
        <p:spPr>
          <a:xfrm>
            <a:off x="619810" y="1508761"/>
            <a:ext cx="3511296" cy="4658359"/>
          </a:xfrm>
          <a:prstGeom prst="roundRect">
            <a:avLst>
              <a:gd name="adj" fmla="val 2157"/>
            </a:avLst>
          </a:prstGeom>
          <a:solidFill>
            <a:schemeClr val="bg1"/>
          </a:solidFill>
          <a:effectLst>
            <a:outerShdw blurRad="177800" algn="ctr" rotWithShape="0">
              <a:prstClr val="black">
                <a:alpha val="10000"/>
              </a:prstClr>
            </a:outerShdw>
          </a:effectLst>
        </p:spPr>
        <p:txBody>
          <a:bodyPr lIns="91440" tIns="91440" rIns="182880" bIns="91440"/>
          <a:lstStyle>
            <a:lvl1pPr>
              <a:defRPr sz="20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ext Placeholder 3">
            <a:extLst>
              <a:ext uri="{FF2B5EF4-FFF2-40B4-BE49-F238E27FC236}">
                <a16:creationId xmlns:a16="http://schemas.microsoft.com/office/drawing/2014/main" id="{9C9F9BA3-F9B9-91A7-FA99-C641F3E508D5}"/>
              </a:ext>
            </a:extLst>
          </p:cNvPr>
          <p:cNvSpPr>
            <a:spLocks noGrp="1"/>
          </p:cNvSpPr>
          <p:nvPr>
            <p:ph type="body" sz="quarter" idx="14"/>
          </p:nvPr>
        </p:nvSpPr>
        <p:spPr>
          <a:xfrm>
            <a:off x="4343890" y="1508761"/>
            <a:ext cx="3511296" cy="4658359"/>
          </a:xfrm>
          <a:prstGeom prst="roundRect">
            <a:avLst>
              <a:gd name="adj" fmla="val 2348"/>
            </a:avLst>
          </a:prstGeom>
          <a:solidFill>
            <a:schemeClr val="bg1"/>
          </a:solidFill>
          <a:effectLst>
            <a:outerShdw blurRad="177800" algn="ctr" rotWithShape="0">
              <a:prstClr val="black">
                <a:alpha val="10000"/>
              </a:prstClr>
            </a:outerShdw>
          </a:effectLst>
        </p:spPr>
        <p:txBody>
          <a:bodyPr lIns="91440" tIns="91440" rIns="182880" bIns="91440"/>
          <a:lstStyle>
            <a:lvl1pPr>
              <a:defRPr sz="20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3">
            <a:extLst>
              <a:ext uri="{FF2B5EF4-FFF2-40B4-BE49-F238E27FC236}">
                <a16:creationId xmlns:a16="http://schemas.microsoft.com/office/drawing/2014/main" id="{CD2F2FE6-3CB7-C67B-CA50-B5BE4AA328D8}"/>
              </a:ext>
            </a:extLst>
          </p:cNvPr>
          <p:cNvSpPr>
            <a:spLocks noGrp="1"/>
          </p:cNvSpPr>
          <p:nvPr>
            <p:ph type="body" sz="quarter" idx="15"/>
          </p:nvPr>
        </p:nvSpPr>
        <p:spPr>
          <a:xfrm>
            <a:off x="8067970" y="1508761"/>
            <a:ext cx="3511296" cy="4658359"/>
          </a:xfrm>
          <a:prstGeom prst="roundRect">
            <a:avLst>
              <a:gd name="adj" fmla="val 2157"/>
            </a:avLst>
          </a:prstGeom>
          <a:solidFill>
            <a:schemeClr val="bg1"/>
          </a:solidFill>
          <a:effectLst>
            <a:outerShdw blurRad="177800" algn="ctr" rotWithShape="0">
              <a:prstClr val="black">
                <a:alpha val="10000"/>
              </a:prstClr>
            </a:outerShdw>
          </a:effectLst>
        </p:spPr>
        <p:txBody>
          <a:bodyPr lIns="91440" tIns="91440" rIns="182880" bIns="91440"/>
          <a:lstStyle>
            <a:lvl1pPr>
              <a:defRPr sz="20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2">
            <a:extLst>
              <a:ext uri="{FF2B5EF4-FFF2-40B4-BE49-F238E27FC236}">
                <a16:creationId xmlns:a16="http://schemas.microsoft.com/office/drawing/2014/main" id="{4EEC138B-B5C6-9DB4-55A8-A19C4CC3B43D}"/>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solidFill>
                  <a:schemeClr val="tx1"/>
                </a:solidFill>
              </a:defRPr>
            </a:lvl1pPr>
          </a:lstStyle>
          <a:p>
            <a:r>
              <a:rPr lang="en-US"/>
              <a:t>Blank Header</a:t>
            </a:r>
          </a:p>
        </p:txBody>
      </p:sp>
      <p:sp>
        <p:nvSpPr>
          <p:cNvPr id="2" name="TextBox 1">
            <a:extLst>
              <a:ext uri="{FF2B5EF4-FFF2-40B4-BE49-F238E27FC236}">
                <a16:creationId xmlns:a16="http://schemas.microsoft.com/office/drawing/2014/main" id="{2F37A172-C625-EE60-460E-23E8B020DD81}"/>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
        <p:nvSpPr>
          <p:cNvPr id="3" name="TextBox 2">
            <a:extLst>
              <a:ext uri="{FF2B5EF4-FFF2-40B4-BE49-F238E27FC236}">
                <a16:creationId xmlns:a16="http://schemas.microsoft.com/office/drawing/2014/main" id="{DC903914-C033-5C33-55E1-EB31BB06C25C}"/>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spTree>
    <p:extLst>
      <p:ext uri="{BB962C8B-B14F-4D97-AF65-F5344CB8AC3E}">
        <p14:creationId xmlns:p14="http://schemas.microsoft.com/office/powerpoint/2010/main" val="3228799797"/>
      </p:ext>
    </p:extLst>
  </p:cSld>
  <p:clrMapOvr>
    <a:masterClrMapping/>
  </p:clrMapOvr>
  <p:extLst>
    <p:ext uri="{DCECCB84-F9BA-43D5-87BE-67443E8EF086}">
      <p15:sldGuideLst xmlns:p15="http://schemas.microsoft.com/office/powerpoint/2012/main">
        <p15:guide id="3" orient="horz" pos="936">
          <p15:clr>
            <a:srgbClr val="FBAE40"/>
          </p15:clr>
        </p15:guide>
        <p15:guide id="4" pos="5568">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Column - White">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D9E8284A-1D01-2541-950B-6F954EDF6C5B}"/>
              </a:ext>
            </a:extLst>
          </p:cNvPr>
          <p:cNvSpPr>
            <a:spLocks noGrp="1"/>
          </p:cNvSpPr>
          <p:nvPr>
            <p:ph type="body" sz="quarter" idx="10" hasCustomPrompt="1"/>
          </p:nvPr>
        </p:nvSpPr>
        <p:spPr>
          <a:xfrm>
            <a:off x="669629" y="2625110"/>
            <a:ext cx="2800351" cy="276999"/>
          </a:xfrm>
        </p:spPr>
        <p:txBody>
          <a:bodyPr wrap="square" lIns="0" tIns="0" rIns="0" bIns="0" anchor="b" anchorCtr="0">
            <a:noAutofit/>
          </a:bodyPr>
          <a:lstStyle>
            <a:lvl1pPr marL="0" indent="0" algn="l">
              <a:buNone/>
              <a:defRPr sz="2000" b="1" i="0">
                <a:solidFill>
                  <a:schemeClr val="accent1"/>
                </a:solidFill>
                <a:latin typeface="Arial" panose="020B0604020202020204" pitchFamily="34" charset="0"/>
                <a:cs typeface="Arial" panose="020B0604020202020204" pitchFamily="34" charset="0"/>
              </a:defRPr>
            </a:lvl1pPr>
          </a:lstStyle>
          <a:p>
            <a:pPr lvl="0"/>
            <a:r>
              <a:rPr lang="en-US"/>
              <a:t>Subhead 1</a:t>
            </a:r>
          </a:p>
        </p:txBody>
      </p:sp>
      <p:sp>
        <p:nvSpPr>
          <p:cNvPr id="15" name="Text Placeholder 4">
            <a:extLst>
              <a:ext uri="{FF2B5EF4-FFF2-40B4-BE49-F238E27FC236}">
                <a16:creationId xmlns:a16="http://schemas.microsoft.com/office/drawing/2014/main" id="{8989ADA3-AA77-F84E-8745-A25B77376E13}"/>
              </a:ext>
            </a:extLst>
          </p:cNvPr>
          <p:cNvSpPr>
            <a:spLocks noGrp="1"/>
          </p:cNvSpPr>
          <p:nvPr>
            <p:ph type="body" sz="quarter" idx="12" hasCustomPrompt="1"/>
          </p:nvPr>
        </p:nvSpPr>
        <p:spPr>
          <a:xfrm>
            <a:off x="4707450" y="2625110"/>
            <a:ext cx="2798064" cy="276999"/>
          </a:xfrm>
        </p:spPr>
        <p:txBody>
          <a:bodyPr lIns="0" tIns="0" rIns="0" bIns="0" anchor="b" anchorCtr="0">
            <a:noAutofit/>
          </a:bodyPr>
          <a:lstStyle>
            <a:lvl1pPr marL="0" indent="0" algn="l">
              <a:buNone/>
              <a:defRPr sz="2000" b="1" i="0">
                <a:solidFill>
                  <a:schemeClr val="accent1"/>
                </a:solidFill>
                <a:latin typeface="Arial" panose="020B0604020202020204" pitchFamily="34" charset="0"/>
                <a:cs typeface="Arial" panose="020B0604020202020204" pitchFamily="34" charset="0"/>
              </a:defRPr>
            </a:lvl1pPr>
          </a:lstStyle>
          <a:p>
            <a:pPr lvl="0"/>
            <a:r>
              <a:rPr lang="en-US"/>
              <a:t>Subhead 2</a:t>
            </a:r>
          </a:p>
        </p:txBody>
      </p:sp>
      <p:sp>
        <p:nvSpPr>
          <p:cNvPr id="16" name="Text Placeholder 4">
            <a:extLst>
              <a:ext uri="{FF2B5EF4-FFF2-40B4-BE49-F238E27FC236}">
                <a16:creationId xmlns:a16="http://schemas.microsoft.com/office/drawing/2014/main" id="{BAAA1492-58C1-824B-9F1F-0F895865F6E7}"/>
              </a:ext>
            </a:extLst>
          </p:cNvPr>
          <p:cNvSpPr>
            <a:spLocks noGrp="1"/>
          </p:cNvSpPr>
          <p:nvPr>
            <p:ph type="body" sz="quarter" idx="14" hasCustomPrompt="1"/>
          </p:nvPr>
        </p:nvSpPr>
        <p:spPr>
          <a:xfrm>
            <a:off x="8584017" y="2625110"/>
            <a:ext cx="2798064" cy="276999"/>
          </a:xfrm>
        </p:spPr>
        <p:txBody>
          <a:bodyPr wrap="square" lIns="0" tIns="0" rIns="0" bIns="0" anchor="b" anchorCtr="0">
            <a:noAutofit/>
          </a:bodyPr>
          <a:lstStyle>
            <a:lvl1pPr marL="0" marR="0" indent="0" algn="l" defTabSz="914400" rtl="0" eaLnBrk="1" fontAlgn="auto" latinLnBrk="0" hangingPunct="1">
              <a:lnSpc>
                <a:spcPct val="100000"/>
              </a:lnSpc>
              <a:spcBef>
                <a:spcPts val="1000"/>
              </a:spcBef>
              <a:spcAft>
                <a:spcPts val="0"/>
              </a:spcAft>
              <a:buClrTx/>
              <a:buSzTx/>
              <a:buFont typeface="Wingdings" pitchFamily="2" charset="2"/>
              <a:buNone/>
              <a:tabLst/>
              <a:defRPr sz="2000" b="1" i="0">
                <a:solidFill>
                  <a:schemeClr val="accent1"/>
                </a:solidFill>
                <a:latin typeface="Arial" panose="020B0604020202020204" pitchFamily="34" charset="0"/>
                <a:cs typeface="Arial" panose="020B0604020202020204" pitchFamily="34" charset="0"/>
              </a:defRPr>
            </a:lvl1pPr>
          </a:lstStyle>
          <a:p>
            <a:pPr marL="0" marR="0" lvl="0" indent="0" algn="l" defTabSz="914400" rtl="0" eaLnBrk="1" fontAlgn="auto" latinLnBrk="0" hangingPunct="1">
              <a:lnSpc>
                <a:spcPct val="100000"/>
              </a:lnSpc>
              <a:spcBef>
                <a:spcPts val="1000"/>
              </a:spcBef>
              <a:spcAft>
                <a:spcPts val="0"/>
              </a:spcAft>
              <a:buClrTx/>
              <a:buSzTx/>
              <a:buFont typeface="Wingdings" pitchFamily="2" charset="2"/>
              <a:buNone/>
              <a:tabLst/>
              <a:defRPr/>
            </a:pPr>
            <a:r>
              <a:rPr lang="en-US"/>
              <a:t>Subhead 3</a:t>
            </a:r>
          </a:p>
        </p:txBody>
      </p:sp>
      <p:sp>
        <p:nvSpPr>
          <p:cNvPr id="22" name="Picture Placeholder 22">
            <a:extLst>
              <a:ext uri="{FF2B5EF4-FFF2-40B4-BE49-F238E27FC236}">
                <a16:creationId xmlns:a16="http://schemas.microsoft.com/office/drawing/2014/main" id="{FDFCC348-ECD6-9D44-9DF7-2C4F4029F1B9}"/>
              </a:ext>
            </a:extLst>
          </p:cNvPr>
          <p:cNvSpPr>
            <a:spLocks noGrp="1" noChangeAspect="1"/>
          </p:cNvSpPr>
          <p:nvPr>
            <p:ph type="pic" sz="quarter" idx="23" hasCustomPrompt="1"/>
          </p:nvPr>
        </p:nvSpPr>
        <p:spPr>
          <a:xfrm>
            <a:off x="669620" y="1562564"/>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4" name="Picture Placeholder 22">
            <a:extLst>
              <a:ext uri="{FF2B5EF4-FFF2-40B4-BE49-F238E27FC236}">
                <a16:creationId xmlns:a16="http://schemas.microsoft.com/office/drawing/2014/main" id="{05765886-D345-5D4E-9A8E-AA09E75349F5}"/>
              </a:ext>
            </a:extLst>
          </p:cNvPr>
          <p:cNvSpPr>
            <a:spLocks noGrp="1" noChangeAspect="1"/>
          </p:cNvSpPr>
          <p:nvPr>
            <p:ph type="pic" sz="quarter" idx="24" hasCustomPrompt="1"/>
          </p:nvPr>
        </p:nvSpPr>
        <p:spPr>
          <a:xfrm>
            <a:off x="4748252" y="1562564"/>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5" name="Picture Placeholder 22">
            <a:extLst>
              <a:ext uri="{FF2B5EF4-FFF2-40B4-BE49-F238E27FC236}">
                <a16:creationId xmlns:a16="http://schemas.microsoft.com/office/drawing/2014/main" id="{4F953FCB-DF07-534F-AA61-3D1CDEC00347}"/>
              </a:ext>
            </a:extLst>
          </p:cNvPr>
          <p:cNvSpPr>
            <a:spLocks noGrp="1" noChangeAspect="1"/>
          </p:cNvSpPr>
          <p:nvPr>
            <p:ph type="pic" sz="quarter" idx="25" hasCustomPrompt="1"/>
          </p:nvPr>
        </p:nvSpPr>
        <p:spPr>
          <a:xfrm>
            <a:off x="8624819" y="1562564"/>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cxnSp>
        <p:nvCxnSpPr>
          <p:cNvPr id="29" name="Straight Connector 28">
            <a:extLst>
              <a:ext uri="{FF2B5EF4-FFF2-40B4-BE49-F238E27FC236}">
                <a16:creationId xmlns:a16="http://schemas.microsoft.com/office/drawing/2014/main" id="{294E58A7-ABB3-5C4B-83DE-933A90123B73}"/>
              </a:ext>
            </a:extLst>
          </p:cNvPr>
          <p:cNvCxnSpPr>
            <a:cxnSpLocks/>
          </p:cNvCxnSpPr>
          <p:nvPr/>
        </p:nvCxnSpPr>
        <p:spPr>
          <a:xfrm flipV="1">
            <a:off x="4080913" y="1345224"/>
            <a:ext cx="0" cy="457199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4EDB980-C529-1F4F-8E8D-F61AFBDA3FAF}"/>
              </a:ext>
            </a:extLst>
          </p:cNvPr>
          <p:cNvCxnSpPr>
            <a:cxnSpLocks/>
          </p:cNvCxnSpPr>
          <p:nvPr/>
        </p:nvCxnSpPr>
        <p:spPr>
          <a:xfrm flipV="1">
            <a:off x="8057966" y="1345224"/>
            <a:ext cx="0" cy="457199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EF0898DD-3FC3-F282-2931-3FBD2C456A84}"/>
              </a:ext>
            </a:extLst>
          </p:cNvPr>
          <p:cNvSpPr>
            <a:spLocks noGrp="1"/>
          </p:cNvSpPr>
          <p:nvPr>
            <p:ph type="body" sz="quarter" idx="26"/>
          </p:nvPr>
        </p:nvSpPr>
        <p:spPr>
          <a:xfrm>
            <a:off x="671218" y="3429000"/>
            <a:ext cx="2798762" cy="1743075"/>
          </a:xfrm>
        </p:spPr>
        <p:txBody>
          <a:bodyPr>
            <a:normAutofit/>
          </a:bodyPr>
          <a:lstStyle>
            <a:lvl1pPr>
              <a:lnSpc>
                <a:spcPct val="100000"/>
              </a:lnSpc>
              <a:defRPr sz="1600"/>
            </a:lvl1pPr>
            <a:lvl2pPr>
              <a:lnSpc>
                <a:spcPct val="100000"/>
              </a:lnSpc>
              <a:defRPr sz="1400"/>
            </a:lvl2pPr>
            <a:lvl3pPr>
              <a:lnSpc>
                <a:spcPct val="100000"/>
              </a:lnSpc>
              <a:defRPr sz="1400"/>
            </a:lvl3pPr>
            <a:lvl4pPr>
              <a:lnSpc>
                <a:spcPct val="100000"/>
              </a:lnSpc>
              <a:defRPr sz="1400"/>
            </a:lvl4pPr>
            <a:lvl5pPr>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2">
            <a:extLst>
              <a:ext uri="{FF2B5EF4-FFF2-40B4-BE49-F238E27FC236}">
                <a16:creationId xmlns:a16="http://schemas.microsoft.com/office/drawing/2014/main" id="{2684F9D0-0439-CEE6-F2AF-9E4B40A29998}"/>
              </a:ext>
            </a:extLst>
          </p:cNvPr>
          <p:cNvSpPr>
            <a:spLocks noGrp="1"/>
          </p:cNvSpPr>
          <p:nvPr>
            <p:ph type="body" sz="quarter" idx="27"/>
          </p:nvPr>
        </p:nvSpPr>
        <p:spPr>
          <a:xfrm>
            <a:off x="4694578" y="3429000"/>
            <a:ext cx="2798762" cy="1743075"/>
          </a:xfrm>
        </p:spPr>
        <p:txBody>
          <a:bodyPr vert="horz" lIns="0" tIns="45720" rIns="91440" bIns="45720" rtlCol="0">
            <a:normAutofit/>
          </a:bodyPr>
          <a:lstStyle>
            <a:lvl1pPr>
              <a:defRPr lang="en-US" sz="1600" dirty="0"/>
            </a:lvl1pPr>
            <a:lvl2pPr>
              <a:defRPr lang="en-US" sz="1400" dirty="0"/>
            </a:lvl2pPr>
            <a:lvl3pPr>
              <a:defRPr lang="en-US" sz="1400" dirty="0"/>
            </a:lvl3pPr>
            <a:lvl4pPr>
              <a:defRPr lang="en-US" sz="1400" dirty="0"/>
            </a:lvl4pPr>
            <a:lvl5pPr>
              <a:defRPr lang="en-US" sz="14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 Placeholder 2">
            <a:extLst>
              <a:ext uri="{FF2B5EF4-FFF2-40B4-BE49-F238E27FC236}">
                <a16:creationId xmlns:a16="http://schemas.microsoft.com/office/drawing/2014/main" id="{62218D04-FB75-D653-A75E-69DC81ADE7CC}"/>
              </a:ext>
            </a:extLst>
          </p:cNvPr>
          <p:cNvSpPr>
            <a:spLocks noGrp="1"/>
          </p:cNvSpPr>
          <p:nvPr>
            <p:ph type="body" sz="quarter" idx="28"/>
          </p:nvPr>
        </p:nvSpPr>
        <p:spPr>
          <a:xfrm>
            <a:off x="8608210" y="3429000"/>
            <a:ext cx="2798762" cy="1743075"/>
          </a:xfrm>
        </p:spPr>
        <p:txBody>
          <a:bodyPr vert="horz" lIns="0" tIns="45720" rIns="91440" bIns="45720" rtlCol="0">
            <a:normAutofit/>
          </a:bodyPr>
          <a:lstStyle>
            <a:lvl1pPr>
              <a:defRPr lang="en-US" sz="1600" dirty="0"/>
            </a:lvl1pPr>
            <a:lvl2pPr>
              <a:defRPr lang="en-US" sz="1400" dirty="0"/>
            </a:lvl2pPr>
            <a:lvl3pPr>
              <a:defRPr lang="en-US" sz="1400" dirty="0"/>
            </a:lvl3pPr>
            <a:lvl4pPr>
              <a:defRPr lang="en-US" sz="1400" dirty="0"/>
            </a:lvl4pPr>
            <a:lvl5pPr>
              <a:defRPr lang="en-US" sz="14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itle 2">
            <a:extLst>
              <a:ext uri="{FF2B5EF4-FFF2-40B4-BE49-F238E27FC236}">
                <a16:creationId xmlns:a16="http://schemas.microsoft.com/office/drawing/2014/main" id="{5617B750-1790-6ADB-1D34-B061F00EDC37}"/>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cxnSp>
        <p:nvCxnSpPr>
          <p:cNvPr id="2" name="Straight Connector 1">
            <a:extLst>
              <a:ext uri="{FF2B5EF4-FFF2-40B4-BE49-F238E27FC236}">
                <a16:creationId xmlns:a16="http://schemas.microsoft.com/office/drawing/2014/main" id="{C9D5D5B5-081D-46F4-C7CC-0B7493903216}"/>
              </a:ext>
            </a:extLst>
          </p:cNvPr>
          <p:cNvCxnSpPr>
            <a:cxnSpLocks/>
          </p:cNvCxnSpPr>
          <p:nvPr userDrawn="1"/>
        </p:nvCxnSpPr>
        <p:spPr>
          <a:xfrm flipV="1">
            <a:off x="4080913" y="1345224"/>
            <a:ext cx="0" cy="457199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3129A7DD-AC5D-E441-107E-7E3ECD6A821E}"/>
              </a:ext>
            </a:extLst>
          </p:cNvPr>
          <p:cNvCxnSpPr>
            <a:cxnSpLocks/>
          </p:cNvCxnSpPr>
          <p:nvPr userDrawn="1"/>
        </p:nvCxnSpPr>
        <p:spPr>
          <a:xfrm flipV="1">
            <a:off x="8057966" y="1345224"/>
            <a:ext cx="0" cy="457199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0982202"/>
      </p:ext>
    </p:extLst>
  </p:cSld>
  <p:clrMapOvr>
    <a:masterClrMapping/>
  </p:clrMapOvr>
  <p:extLst>
    <p:ext uri="{DCECCB84-F9BA-43D5-87BE-67443E8EF086}">
      <p15:sldGuideLst xmlns:p15="http://schemas.microsoft.com/office/powerpoint/2012/main">
        <p15:guide id="4" orient="horz" pos="2160">
          <p15:clr>
            <a:srgbClr val="FBAE40"/>
          </p15:clr>
        </p15:guide>
        <p15:guide id="5" pos="384">
          <p15:clr>
            <a:srgbClr val="FBAE40"/>
          </p15:clr>
        </p15:guide>
        <p15:guide id="6" pos="604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Feature List 3 Content">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1544CC3-34D5-954A-802F-21C3B2564D62}"/>
              </a:ext>
            </a:extLst>
          </p:cNvPr>
          <p:cNvSpPr>
            <a:spLocks noGrp="1"/>
          </p:cNvSpPr>
          <p:nvPr>
            <p:ph type="body" sz="quarter" idx="14" hasCustomPrompt="1"/>
          </p:nvPr>
        </p:nvSpPr>
        <p:spPr>
          <a:xfrm>
            <a:off x="609600" y="1505300"/>
            <a:ext cx="3017520" cy="401560"/>
          </a:xfrm>
        </p:spPr>
        <p:txBody>
          <a:bodyPr anchor="ctr"/>
          <a:lstStyle>
            <a:lvl1pPr marL="0" indent="0" algn="l">
              <a:buNone/>
              <a:defRPr>
                <a:solidFill>
                  <a:schemeClr val="accent1"/>
                </a:solidFill>
              </a:defRPr>
            </a:lvl1pPr>
          </a:lstStyle>
          <a:p>
            <a:pPr lvl="0"/>
            <a:r>
              <a:rPr lang="en-US"/>
              <a:t>Item</a:t>
            </a:r>
          </a:p>
        </p:txBody>
      </p:sp>
      <p:sp>
        <p:nvSpPr>
          <p:cNvPr id="30" name="Text Placeholder 2">
            <a:extLst>
              <a:ext uri="{FF2B5EF4-FFF2-40B4-BE49-F238E27FC236}">
                <a16:creationId xmlns:a16="http://schemas.microsoft.com/office/drawing/2014/main" id="{BDE1ADF1-F1F7-FF4F-8464-B5D243C2B82D}"/>
              </a:ext>
            </a:extLst>
          </p:cNvPr>
          <p:cNvSpPr>
            <a:spLocks noGrp="1"/>
          </p:cNvSpPr>
          <p:nvPr>
            <p:ph type="body" sz="quarter" idx="17" hasCustomPrompt="1"/>
          </p:nvPr>
        </p:nvSpPr>
        <p:spPr>
          <a:xfrm>
            <a:off x="4430754" y="1501582"/>
            <a:ext cx="3017520" cy="401560"/>
          </a:xfrm>
        </p:spPr>
        <p:txBody>
          <a:bodyPr anchor="ctr"/>
          <a:lstStyle>
            <a:lvl1pPr marL="0" indent="0" algn="l">
              <a:buNone/>
              <a:defRPr>
                <a:solidFill>
                  <a:schemeClr val="accent1"/>
                </a:solidFill>
              </a:defRPr>
            </a:lvl1pPr>
          </a:lstStyle>
          <a:p>
            <a:pPr lvl="0"/>
            <a:r>
              <a:rPr lang="en-US"/>
              <a:t>Item</a:t>
            </a:r>
          </a:p>
        </p:txBody>
      </p:sp>
      <p:sp>
        <p:nvSpPr>
          <p:cNvPr id="33" name="Text Placeholder 2">
            <a:extLst>
              <a:ext uri="{FF2B5EF4-FFF2-40B4-BE49-F238E27FC236}">
                <a16:creationId xmlns:a16="http://schemas.microsoft.com/office/drawing/2014/main" id="{ABEA8179-7DC3-274C-914B-680EF5FE4087}"/>
              </a:ext>
            </a:extLst>
          </p:cNvPr>
          <p:cNvSpPr>
            <a:spLocks noGrp="1"/>
          </p:cNvSpPr>
          <p:nvPr>
            <p:ph type="body" sz="quarter" idx="20" hasCustomPrompt="1"/>
          </p:nvPr>
        </p:nvSpPr>
        <p:spPr>
          <a:xfrm>
            <a:off x="8309784" y="1509015"/>
            <a:ext cx="3017520" cy="401560"/>
          </a:xfrm>
        </p:spPr>
        <p:txBody>
          <a:bodyPr anchor="ctr"/>
          <a:lstStyle>
            <a:lvl1pPr marL="0" indent="0" algn="l">
              <a:buNone/>
              <a:defRPr>
                <a:solidFill>
                  <a:schemeClr val="accent1"/>
                </a:solidFill>
              </a:defRPr>
            </a:lvl1pPr>
          </a:lstStyle>
          <a:p>
            <a:pPr lvl="0"/>
            <a:r>
              <a:rPr lang="en-US"/>
              <a:t>Item</a:t>
            </a:r>
          </a:p>
        </p:txBody>
      </p:sp>
      <p:cxnSp>
        <p:nvCxnSpPr>
          <p:cNvPr id="14" name="Straight Connector 13">
            <a:extLst>
              <a:ext uri="{FF2B5EF4-FFF2-40B4-BE49-F238E27FC236}">
                <a16:creationId xmlns:a16="http://schemas.microsoft.com/office/drawing/2014/main" id="{4D610BAA-8B7A-1A42-9152-E82813F6E5FD}"/>
              </a:ext>
            </a:extLst>
          </p:cNvPr>
          <p:cNvCxnSpPr>
            <a:cxnSpLocks/>
          </p:cNvCxnSpPr>
          <p:nvPr/>
        </p:nvCxnSpPr>
        <p:spPr>
          <a:xfrm flipV="1">
            <a:off x="4053660" y="1291046"/>
            <a:ext cx="0" cy="4690304"/>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0FA1B82-B866-8C41-BF00-B84816E64D46}"/>
              </a:ext>
            </a:extLst>
          </p:cNvPr>
          <p:cNvCxnSpPr>
            <a:cxnSpLocks/>
          </p:cNvCxnSpPr>
          <p:nvPr/>
        </p:nvCxnSpPr>
        <p:spPr>
          <a:xfrm flipV="1">
            <a:off x="7900375" y="1291046"/>
            <a:ext cx="0" cy="4690304"/>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8318F73-E129-624E-AC10-805E0EB3AE5A}"/>
              </a:ext>
            </a:extLst>
          </p:cNvPr>
          <p:cNvCxnSpPr>
            <a:cxnSpLocks/>
          </p:cNvCxnSpPr>
          <p:nvPr/>
        </p:nvCxnSpPr>
        <p:spPr>
          <a:xfrm flipV="1">
            <a:off x="4053660" y="1291046"/>
            <a:ext cx="0" cy="4690304"/>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78EDEA0-4B39-254F-988C-4F845CDF3D23}"/>
              </a:ext>
            </a:extLst>
          </p:cNvPr>
          <p:cNvCxnSpPr>
            <a:cxnSpLocks/>
          </p:cNvCxnSpPr>
          <p:nvPr/>
        </p:nvCxnSpPr>
        <p:spPr>
          <a:xfrm flipV="1">
            <a:off x="7900375" y="1291046"/>
            <a:ext cx="0" cy="4690304"/>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2" name="Text Placeholder 3">
            <a:extLst>
              <a:ext uri="{FF2B5EF4-FFF2-40B4-BE49-F238E27FC236}">
                <a16:creationId xmlns:a16="http://schemas.microsoft.com/office/drawing/2014/main" id="{7461C223-99FD-8B46-A688-80D388746BC3}"/>
              </a:ext>
            </a:extLst>
          </p:cNvPr>
          <p:cNvSpPr>
            <a:spLocks noGrp="1"/>
          </p:cNvSpPr>
          <p:nvPr>
            <p:ph type="body" sz="quarter" idx="32" hasCustomPrompt="1"/>
          </p:nvPr>
        </p:nvSpPr>
        <p:spPr>
          <a:xfrm>
            <a:off x="609601" y="2152650"/>
            <a:ext cx="3017518" cy="3506788"/>
          </a:xfrm>
        </p:spPr>
        <p:txBody>
          <a:bodyPr/>
          <a:lstStyle>
            <a:lvl1pPr marL="0" indent="0">
              <a:lnSpc>
                <a:spcPct val="100000"/>
              </a:lnSpc>
              <a:buNone/>
              <a:defRPr sz="1600" b="0"/>
            </a:lvl1pPr>
            <a:lvl2pPr marL="114300" indent="114300">
              <a:lnSpc>
                <a:spcPct val="100000"/>
              </a:lnSpc>
              <a:buFont typeface="Wingdings" pitchFamily="2" charset="2"/>
              <a:buChar char="§"/>
              <a:tabLst/>
              <a:defRPr sz="1400" b="0"/>
            </a:lvl2pPr>
            <a:lvl3pPr marL="114300" indent="114300">
              <a:lnSpc>
                <a:spcPct val="100000"/>
              </a:lnSpc>
              <a:buFont typeface="Wingdings" pitchFamily="2" charset="2"/>
              <a:buChar char="§"/>
              <a:tabLst/>
              <a:defRPr sz="1400" b="0"/>
            </a:lvl3pPr>
            <a:lvl4pPr marL="114300" indent="114300">
              <a:lnSpc>
                <a:spcPct val="100000"/>
              </a:lnSpc>
              <a:buFont typeface="Wingdings" pitchFamily="2" charset="2"/>
              <a:buChar char="§"/>
              <a:tabLst/>
              <a:defRPr sz="1400" b="0"/>
            </a:lvl4pPr>
            <a:lvl5pPr marL="114300" indent="114300">
              <a:lnSpc>
                <a:spcPct val="100000"/>
              </a:lnSpc>
              <a:buFont typeface="Wingdings" pitchFamily="2" charset="2"/>
              <a:buChar char="§"/>
              <a:tabLst/>
              <a:defRPr sz="1400" b="0"/>
            </a:lvl5pPr>
          </a:lstStyle>
          <a:p>
            <a:r>
              <a:rPr lang="en-US"/>
              <a:t>A brief statement that tells a story and offers some more context, followed up by a few bullets</a:t>
            </a:r>
            <a:br>
              <a:rPr lang="en-US"/>
            </a:br>
            <a:endParaRPr lang="en-US"/>
          </a:p>
          <a:p>
            <a:pPr lvl="1"/>
            <a:r>
              <a:rPr lang="en-US"/>
              <a:t>Second level</a:t>
            </a:r>
          </a:p>
          <a:p>
            <a:pPr lvl="2"/>
            <a:r>
              <a:rPr lang="en-US"/>
              <a:t>Third level</a:t>
            </a:r>
          </a:p>
          <a:p>
            <a:pPr lvl="3"/>
            <a:r>
              <a:rPr lang="en-US"/>
              <a:t>Fourth level</a:t>
            </a:r>
          </a:p>
          <a:p>
            <a:pPr lvl="4"/>
            <a:r>
              <a:rPr lang="en-US"/>
              <a:t>Fifth level</a:t>
            </a:r>
          </a:p>
        </p:txBody>
      </p:sp>
      <p:sp>
        <p:nvSpPr>
          <p:cNvPr id="23" name="Text Placeholder 3">
            <a:extLst>
              <a:ext uri="{FF2B5EF4-FFF2-40B4-BE49-F238E27FC236}">
                <a16:creationId xmlns:a16="http://schemas.microsoft.com/office/drawing/2014/main" id="{CDED2006-DE43-674F-8844-55A08D8A752F}"/>
              </a:ext>
            </a:extLst>
          </p:cNvPr>
          <p:cNvSpPr>
            <a:spLocks noGrp="1"/>
          </p:cNvSpPr>
          <p:nvPr>
            <p:ph type="body" sz="quarter" idx="33" hasCustomPrompt="1"/>
          </p:nvPr>
        </p:nvSpPr>
        <p:spPr>
          <a:xfrm>
            <a:off x="4430754" y="2167141"/>
            <a:ext cx="3017518" cy="3506788"/>
          </a:xfrm>
        </p:spPr>
        <p:txBody>
          <a:bodyPr/>
          <a:lstStyle>
            <a:lvl1pPr marL="0" indent="0">
              <a:lnSpc>
                <a:spcPct val="100000"/>
              </a:lnSpc>
              <a:buNone/>
              <a:defRPr sz="1600" b="0"/>
            </a:lvl1pPr>
            <a:lvl2pPr marL="114300" indent="114300">
              <a:lnSpc>
                <a:spcPct val="100000"/>
              </a:lnSpc>
              <a:buFont typeface="Wingdings" pitchFamily="2" charset="2"/>
              <a:buChar char="§"/>
              <a:tabLst/>
              <a:defRPr sz="1400" b="0"/>
            </a:lvl2pPr>
            <a:lvl3pPr marL="114300" indent="114300">
              <a:lnSpc>
                <a:spcPct val="100000"/>
              </a:lnSpc>
              <a:buFont typeface="Wingdings" pitchFamily="2" charset="2"/>
              <a:buChar char="§"/>
              <a:tabLst/>
              <a:defRPr sz="1400" b="0"/>
            </a:lvl3pPr>
            <a:lvl4pPr marL="114300" indent="114300">
              <a:lnSpc>
                <a:spcPct val="100000"/>
              </a:lnSpc>
              <a:buFont typeface="Wingdings" pitchFamily="2" charset="2"/>
              <a:buChar char="§"/>
              <a:tabLst/>
              <a:defRPr sz="1400" b="0"/>
            </a:lvl4pPr>
            <a:lvl5pPr marL="114300" indent="114300">
              <a:lnSpc>
                <a:spcPct val="100000"/>
              </a:lnSpc>
              <a:buFont typeface="Wingdings" pitchFamily="2" charset="2"/>
              <a:buChar char="§"/>
              <a:tabLst/>
              <a:defRPr sz="1400" b="0"/>
            </a:lvl5pPr>
          </a:lstStyle>
          <a:p>
            <a:r>
              <a:rPr lang="en-US"/>
              <a:t>A brief statement that tells a story and offers some more context, followed up by a few bullets</a:t>
            </a:r>
            <a:br>
              <a:rPr lang="en-US"/>
            </a:br>
            <a:endParaRPr lang="en-US"/>
          </a:p>
          <a:p>
            <a:pPr lvl="1"/>
            <a:r>
              <a:rPr lang="en-US"/>
              <a:t>Second level</a:t>
            </a:r>
          </a:p>
          <a:p>
            <a:pPr lvl="2"/>
            <a:r>
              <a:rPr lang="en-US"/>
              <a:t>Third level</a:t>
            </a:r>
          </a:p>
          <a:p>
            <a:pPr lvl="3"/>
            <a:r>
              <a:rPr lang="en-US"/>
              <a:t>Fourth level</a:t>
            </a:r>
          </a:p>
          <a:p>
            <a:pPr lvl="4"/>
            <a:r>
              <a:rPr lang="en-US"/>
              <a:t>Fifth level</a:t>
            </a:r>
          </a:p>
        </p:txBody>
      </p:sp>
      <p:sp>
        <p:nvSpPr>
          <p:cNvPr id="24" name="Text Placeholder 3">
            <a:extLst>
              <a:ext uri="{FF2B5EF4-FFF2-40B4-BE49-F238E27FC236}">
                <a16:creationId xmlns:a16="http://schemas.microsoft.com/office/drawing/2014/main" id="{9971BF54-ACB0-A645-A489-6886B7561334}"/>
              </a:ext>
            </a:extLst>
          </p:cNvPr>
          <p:cNvSpPr>
            <a:spLocks noGrp="1"/>
          </p:cNvSpPr>
          <p:nvPr>
            <p:ph type="body" sz="quarter" idx="34" hasCustomPrompt="1"/>
          </p:nvPr>
        </p:nvSpPr>
        <p:spPr>
          <a:xfrm>
            <a:off x="8309786" y="2167141"/>
            <a:ext cx="3017518" cy="3506788"/>
          </a:xfrm>
        </p:spPr>
        <p:txBody>
          <a:bodyPr/>
          <a:lstStyle>
            <a:lvl1pPr marL="0" indent="0">
              <a:lnSpc>
                <a:spcPct val="100000"/>
              </a:lnSpc>
              <a:buNone/>
              <a:defRPr sz="1600" b="0"/>
            </a:lvl1pPr>
            <a:lvl2pPr marL="114300" indent="114300">
              <a:lnSpc>
                <a:spcPct val="100000"/>
              </a:lnSpc>
              <a:buFont typeface="Wingdings" pitchFamily="2" charset="2"/>
              <a:buChar char="§"/>
              <a:tabLst/>
              <a:defRPr sz="1400" b="0"/>
            </a:lvl2pPr>
            <a:lvl3pPr marL="114300" indent="114300">
              <a:lnSpc>
                <a:spcPct val="100000"/>
              </a:lnSpc>
              <a:buFont typeface="Wingdings" pitchFamily="2" charset="2"/>
              <a:buChar char="§"/>
              <a:tabLst/>
              <a:defRPr sz="1400" b="0"/>
            </a:lvl3pPr>
            <a:lvl4pPr marL="114300" indent="114300">
              <a:lnSpc>
                <a:spcPct val="100000"/>
              </a:lnSpc>
              <a:buFont typeface="Wingdings" pitchFamily="2" charset="2"/>
              <a:buChar char="§"/>
              <a:tabLst/>
              <a:defRPr sz="1400" b="0"/>
            </a:lvl4pPr>
            <a:lvl5pPr marL="114300" indent="114300">
              <a:lnSpc>
                <a:spcPct val="100000"/>
              </a:lnSpc>
              <a:buFont typeface="Wingdings" pitchFamily="2" charset="2"/>
              <a:buChar char="§"/>
              <a:tabLst/>
              <a:defRPr sz="1400" b="0"/>
            </a:lvl5pPr>
          </a:lstStyle>
          <a:p>
            <a:r>
              <a:rPr lang="en-US"/>
              <a:t>A brief statement that tells a story and offers some more context, followed up by a few bullets</a:t>
            </a:r>
            <a:br>
              <a:rPr lang="en-US"/>
            </a:br>
            <a:endParaRPr lang="en-US"/>
          </a:p>
          <a:p>
            <a:pPr lvl="1"/>
            <a:r>
              <a:rPr lang="en-US"/>
              <a:t>Second level</a:t>
            </a:r>
          </a:p>
          <a:p>
            <a:pPr lvl="2"/>
            <a:r>
              <a:rPr lang="en-US"/>
              <a:t>Third level</a:t>
            </a:r>
          </a:p>
          <a:p>
            <a:pPr lvl="3"/>
            <a:r>
              <a:rPr lang="en-US"/>
              <a:t>Fourth level</a:t>
            </a:r>
          </a:p>
          <a:p>
            <a:pPr lvl="4"/>
            <a:r>
              <a:rPr lang="en-US"/>
              <a:t>Fifth level</a:t>
            </a:r>
          </a:p>
        </p:txBody>
      </p:sp>
      <p:sp>
        <p:nvSpPr>
          <p:cNvPr id="16" name="Title 2">
            <a:extLst>
              <a:ext uri="{FF2B5EF4-FFF2-40B4-BE49-F238E27FC236}">
                <a16:creationId xmlns:a16="http://schemas.microsoft.com/office/drawing/2014/main" id="{6F96FAB9-F009-2BC9-1C24-BF400AA8410B}"/>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3860335835"/>
      </p:ext>
    </p:extLst>
  </p:cSld>
  <p:clrMapOvr>
    <a:masterClrMapping/>
  </p:clrMapOvr>
  <p:extLst>
    <p:ext uri="{DCECCB84-F9BA-43D5-87BE-67443E8EF086}">
      <p15:sldGuideLst xmlns:p15="http://schemas.microsoft.com/office/powerpoint/2012/main">
        <p15:guide id="4" orient="horz" pos="1200">
          <p15:clr>
            <a:srgbClr val="FBAE40"/>
          </p15:clr>
        </p15:guide>
        <p15:guide id="5" pos="384">
          <p15:clr>
            <a:srgbClr val="FBAE40"/>
          </p15:clr>
        </p15:guide>
        <p15:guide id="6" pos="70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Slide - B">
    <p:bg>
      <p:bgPr>
        <a:solidFill>
          <a:schemeClr val="accent1"/>
        </a:solidFill>
        <a:effectLst/>
      </p:bgPr>
    </p:bg>
    <p:spTree>
      <p:nvGrpSpPr>
        <p:cNvPr id="1" name=""/>
        <p:cNvGrpSpPr/>
        <p:nvPr/>
      </p:nvGrpSpPr>
      <p:grpSpPr>
        <a:xfrm>
          <a:off x="0" y="0"/>
          <a:ext cx="0" cy="0"/>
          <a:chOff x="0" y="0"/>
          <a:chExt cx="0" cy="0"/>
        </a:xfrm>
      </p:grpSpPr>
      <p:pic>
        <p:nvPicPr>
          <p:cNvPr id="5" name="Picture 4" descr="A red and blue background with different colors&#10;&#10;AI-generated content may be incorrect.">
            <a:extLst>
              <a:ext uri="{FF2B5EF4-FFF2-40B4-BE49-F238E27FC236}">
                <a16:creationId xmlns:a16="http://schemas.microsoft.com/office/drawing/2014/main" id="{636EA57B-B163-8EBB-01CD-A049A2BF4E5B}"/>
              </a:ext>
            </a:extLst>
          </p:cNvPr>
          <p:cNvPicPr>
            <a:picLocks noChangeAspect="1"/>
          </p:cNvPicPr>
          <p:nvPr/>
        </p:nvPicPr>
        <p:blipFill>
          <a:blip r:embed="rId2"/>
          <a:srcRect l="6427" b="6427"/>
          <a:stretch>
            <a:fillRect/>
          </a:stretch>
        </p:blipFill>
        <p:spPr>
          <a:xfrm>
            <a:off x="0" y="-1"/>
            <a:ext cx="12192000" cy="6858001"/>
          </a:xfrm>
          <a:prstGeom prst="rect">
            <a:avLst/>
          </a:prstGeom>
        </p:spPr>
      </p:pic>
      <p:sp>
        <p:nvSpPr>
          <p:cNvPr id="11" name="Text Placeholder 5">
            <a:extLst>
              <a:ext uri="{FF2B5EF4-FFF2-40B4-BE49-F238E27FC236}">
                <a16:creationId xmlns:a16="http://schemas.microsoft.com/office/drawing/2014/main" id="{88AF15D1-22A3-C0D9-132F-C6AF989F75F9}"/>
              </a:ext>
            </a:extLst>
          </p:cNvPr>
          <p:cNvSpPr>
            <a:spLocks noGrp="1"/>
          </p:cNvSpPr>
          <p:nvPr>
            <p:ph type="body" sz="quarter" idx="26"/>
          </p:nvPr>
        </p:nvSpPr>
        <p:spPr>
          <a:xfrm>
            <a:off x="629503" y="5213268"/>
            <a:ext cx="6128312" cy="503114"/>
          </a:xfrm>
        </p:spPr>
        <p:txBody>
          <a:bodyPr anchor="ctr">
            <a:noAutofit/>
          </a:bodyPr>
          <a:lstStyle>
            <a:lvl1pPr marL="0" indent="0" algn="l">
              <a:buNone/>
              <a:defRPr sz="1800" b="0">
                <a:solidFill>
                  <a:schemeClr val="tx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pic>
        <p:nvPicPr>
          <p:cNvPr id="14" name="Graphic 13">
            <a:extLst>
              <a:ext uri="{FF2B5EF4-FFF2-40B4-BE49-F238E27FC236}">
                <a16:creationId xmlns:a16="http://schemas.microsoft.com/office/drawing/2014/main" id="{65E78C55-D9F2-75D2-DB7F-CD705583E090}"/>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001009" y="4885602"/>
            <a:ext cx="2286136" cy="801562"/>
          </a:xfrm>
          <a:prstGeom prst="rect">
            <a:avLst/>
          </a:prstGeom>
        </p:spPr>
      </p:pic>
      <p:sp>
        <p:nvSpPr>
          <p:cNvPr id="9" name="Text Placeholder 2">
            <a:extLst>
              <a:ext uri="{FF2B5EF4-FFF2-40B4-BE49-F238E27FC236}">
                <a16:creationId xmlns:a16="http://schemas.microsoft.com/office/drawing/2014/main" id="{3C9F517C-C178-F2D3-B4ED-6501D88D3F11}"/>
              </a:ext>
            </a:extLst>
          </p:cNvPr>
          <p:cNvSpPr>
            <a:spLocks noGrp="1"/>
          </p:cNvSpPr>
          <p:nvPr>
            <p:ph type="body" sz="quarter" idx="27" hasCustomPrompt="1"/>
          </p:nvPr>
        </p:nvSpPr>
        <p:spPr>
          <a:xfrm>
            <a:off x="629858" y="818388"/>
            <a:ext cx="6127958" cy="3792538"/>
          </a:xfrm>
        </p:spPr>
        <p:txBody>
          <a:bodyPr/>
          <a:lstStyle>
            <a:lvl1pPr>
              <a:defRPr sz="5000">
                <a:solidFill>
                  <a:schemeClr val="tx2"/>
                </a:solidFill>
              </a:defRPr>
            </a:lvl1pPr>
            <a:lvl2pPr>
              <a:defRPr sz="2800"/>
            </a:lvl2pPr>
            <a:lvl3pPr>
              <a:defRPr sz="2800"/>
            </a:lvl3pPr>
            <a:lvl4pPr>
              <a:defRPr sz="2800"/>
            </a:lvl4pPr>
            <a:lvl5pPr>
              <a:defRPr sz="2800"/>
            </a:lvl5pPr>
          </a:lstStyle>
          <a:p>
            <a:r>
              <a:rPr lang="en-US"/>
              <a:t>Presentation title</a:t>
            </a:r>
          </a:p>
        </p:txBody>
      </p:sp>
      <p:pic>
        <p:nvPicPr>
          <p:cNvPr id="2" name="Picture 1" descr="A red and blue background with different colors&#10;&#10;AI-generated content may be incorrect.">
            <a:extLst>
              <a:ext uri="{FF2B5EF4-FFF2-40B4-BE49-F238E27FC236}">
                <a16:creationId xmlns:a16="http://schemas.microsoft.com/office/drawing/2014/main" id="{4F784A0B-271B-1CDA-BCF0-4AF098E30143}"/>
              </a:ext>
            </a:extLst>
          </p:cNvPr>
          <p:cNvPicPr>
            <a:picLocks noChangeAspect="1"/>
          </p:cNvPicPr>
          <p:nvPr userDrawn="1"/>
        </p:nvPicPr>
        <p:blipFill>
          <a:blip r:embed="rId2"/>
          <a:srcRect l="6427" b="6427"/>
          <a:stretch>
            <a:fillRect/>
          </a:stretch>
        </p:blipFill>
        <p:spPr>
          <a:xfrm>
            <a:off x="0" y="-1"/>
            <a:ext cx="12192000" cy="6858001"/>
          </a:xfrm>
          <a:prstGeom prst="rect">
            <a:avLst/>
          </a:prstGeom>
        </p:spPr>
      </p:pic>
      <p:pic>
        <p:nvPicPr>
          <p:cNvPr id="3" name="Graphic 2">
            <a:extLst>
              <a:ext uri="{FF2B5EF4-FFF2-40B4-BE49-F238E27FC236}">
                <a16:creationId xmlns:a16="http://schemas.microsoft.com/office/drawing/2014/main" id="{CB026305-E268-29F3-E498-DFA23EA55E46}"/>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001009" y="4885602"/>
            <a:ext cx="2286136" cy="801562"/>
          </a:xfrm>
          <a:prstGeom prst="rect">
            <a:avLst/>
          </a:prstGeom>
        </p:spPr>
      </p:pic>
    </p:spTree>
    <p:extLst>
      <p:ext uri="{BB962C8B-B14F-4D97-AF65-F5344CB8AC3E}">
        <p14:creationId xmlns:p14="http://schemas.microsoft.com/office/powerpoint/2010/main" val="1069383796"/>
      </p:ext>
    </p:extLst>
  </p:cSld>
  <p:clrMapOvr>
    <a:overrideClrMapping bg1="dk1" tx1="lt1" bg2="dk2" tx2="lt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Four Up - Color">
    <p:spTree>
      <p:nvGrpSpPr>
        <p:cNvPr id="1" name=""/>
        <p:cNvGrpSpPr/>
        <p:nvPr/>
      </p:nvGrpSpPr>
      <p:grpSpPr>
        <a:xfrm>
          <a:off x="0" y="0"/>
          <a:ext cx="0" cy="0"/>
          <a:chOff x="0" y="0"/>
          <a:chExt cx="0" cy="0"/>
        </a:xfrm>
      </p:grpSpPr>
      <p:sp>
        <p:nvSpPr>
          <p:cNvPr id="26" name="Rounded Rectangle 25">
            <a:extLst>
              <a:ext uri="{FF2B5EF4-FFF2-40B4-BE49-F238E27FC236}">
                <a16:creationId xmlns:a16="http://schemas.microsoft.com/office/drawing/2014/main" id="{FF084DE7-1D87-96D0-5CC2-A321AD203BEA}"/>
              </a:ext>
            </a:extLst>
          </p:cNvPr>
          <p:cNvSpPr/>
          <p:nvPr/>
        </p:nvSpPr>
        <p:spPr>
          <a:xfrm>
            <a:off x="609600" y="1407580"/>
            <a:ext cx="2508876" cy="4274762"/>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grpSp>
        <p:nvGrpSpPr>
          <p:cNvPr id="34" name="Group 33">
            <a:extLst>
              <a:ext uri="{FF2B5EF4-FFF2-40B4-BE49-F238E27FC236}">
                <a16:creationId xmlns:a16="http://schemas.microsoft.com/office/drawing/2014/main" id="{DE7414E8-295A-F2C7-A347-ECFDC7924EC8}"/>
              </a:ext>
            </a:extLst>
          </p:cNvPr>
          <p:cNvGrpSpPr/>
          <p:nvPr/>
        </p:nvGrpSpPr>
        <p:grpSpPr>
          <a:xfrm>
            <a:off x="3430908" y="1407580"/>
            <a:ext cx="2508876" cy="4274762"/>
            <a:chOff x="3419087" y="1407580"/>
            <a:chExt cx="2524513" cy="4274762"/>
          </a:xfrm>
        </p:grpSpPr>
        <p:sp>
          <p:nvSpPr>
            <p:cNvPr id="38" name="Rounded Rectangle 37">
              <a:extLst>
                <a:ext uri="{FF2B5EF4-FFF2-40B4-BE49-F238E27FC236}">
                  <a16:creationId xmlns:a16="http://schemas.microsoft.com/office/drawing/2014/main" id="{64E5161A-FFEC-F05B-B67F-D8A13CEBDE38}"/>
                </a:ext>
              </a:extLst>
            </p:cNvPr>
            <p:cNvSpPr/>
            <p:nvPr/>
          </p:nvSpPr>
          <p:spPr>
            <a:xfrm>
              <a:off x="3419087" y="1407580"/>
              <a:ext cx="2524513" cy="4274762"/>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39" name="Rounded Rectangle 38">
              <a:extLst>
                <a:ext uri="{FF2B5EF4-FFF2-40B4-BE49-F238E27FC236}">
                  <a16:creationId xmlns:a16="http://schemas.microsoft.com/office/drawing/2014/main" id="{D998F3C5-3883-DEA8-FD69-9CADED5BE1AC}"/>
                </a:ext>
              </a:extLst>
            </p:cNvPr>
            <p:cNvSpPr/>
            <p:nvPr/>
          </p:nvSpPr>
          <p:spPr>
            <a:xfrm>
              <a:off x="3557887" y="1533512"/>
              <a:ext cx="2244199" cy="430755"/>
            </a:xfrm>
            <a:prstGeom prst="roundRect">
              <a:avLst>
                <a:gd name="adj" fmla="val 13302"/>
              </a:avLst>
            </a:prstGeom>
            <a:solidFill>
              <a:schemeClr val="accent2"/>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grpSp>
      <p:grpSp>
        <p:nvGrpSpPr>
          <p:cNvPr id="44" name="Group 43">
            <a:extLst>
              <a:ext uri="{FF2B5EF4-FFF2-40B4-BE49-F238E27FC236}">
                <a16:creationId xmlns:a16="http://schemas.microsoft.com/office/drawing/2014/main" id="{F99A55FA-CB35-DBE2-2F87-1F596F41CCE7}"/>
              </a:ext>
            </a:extLst>
          </p:cNvPr>
          <p:cNvGrpSpPr/>
          <p:nvPr/>
        </p:nvGrpSpPr>
        <p:grpSpPr>
          <a:xfrm>
            <a:off x="6252216" y="1407580"/>
            <a:ext cx="2508876" cy="4274762"/>
            <a:chOff x="6257980" y="1407580"/>
            <a:chExt cx="2524513" cy="4274762"/>
          </a:xfrm>
        </p:grpSpPr>
        <p:sp>
          <p:nvSpPr>
            <p:cNvPr id="45" name="Rounded Rectangle 44">
              <a:extLst>
                <a:ext uri="{FF2B5EF4-FFF2-40B4-BE49-F238E27FC236}">
                  <a16:creationId xmlns:a16="http://schemas.microsoft.com/office/drawing/2014/main" id="{A31BF0DF-D95B-17A5-2C56-417B0851EB48}"/>
                </a:ext>
              </a:extLst>
            </p:cNvPr>
            <p:cNvSpPr/>
            <p:nvPr/>
          </p:nvSpPr>
          <p:spPr>
            <a:xfrm>
              <a:off x="6257980" y="1407580"/>
              <a:ext cx="2524513" cy="4274762"/>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46" name="Rounded Rectangle 45">
              <a:extLst>
                <a:ext uri="{FF2B5EF4-FFF2-40B4-BE49-F238E27FC236}">
                  <a16:creationId xmlns:a16="http://schemas.microsoft.com/office/drawing/2014/main" id="{1261DF81-23BD-7EDC-24B3-ACF1462D83EF}"/>
                </a:ext>
              </a:extLst>
            </p:cNvPr>
            <p:cNvSpPr/>
            <p:nvPr/>
          </p:nvSpPr>
          <p:spPr>
            <a:xfrm>
              <a:off x="6399058" y="1533512"/>
              <a:ext cx="2244199" cy="430755"/>
            </a:xfrm>
            <a:prstGeom prst="roundRect">
              <a:avLst>
                <a:gd name="adj" fmla="val 13302"/>
              </a:avLst>
            </a:prstGeom>
            <a:solidFill>
              <a:schemeClr val="accent4"/>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grpSp>
      <p:grpSp>
        <p:nvGrpSpPr>
          <p:cNvPr id="51" name="Group 50">
            <a:extLst>
              <a:ext uri="{FF2B5EF4-FFF2-40B4-BE49-F238E27FC236}">
                <a16:creationId xmlns:a16="http://schemas.microsoft.com/office/drawing/2014/main" id="{5779CACF-6A0B-2DAE-B9FC-CB302E82AE38}"/>
              </a:ext>
            </a:extLst>
          </p:cNvPr>
          <p:cNvGrpSpPr/>
          <p:nvPr/>
        </p:nvGrpSpPr>
        <p:grpSpPr>
          <a:xfrm>
            <a:off x="9073524" y="1407580"/>
            <a:ext cx="2508876" cy="4274762"/>
            <a:chOff x="9096873" y="1407580"/>
            <a:chExt cx="2524513" cy="4274762"/>
          </a:xfrm>
        </p:grpSpPr>
        <p:sp>
          <p:nvSpPr>
            <p:cNvPr id="52" name="Rounded Rectangle 51">
              <a:extLst>
                <a:ext uri="{FF2B5EF4-FFF2-40B4-BE49-F238E27FC236}">
                  <a16:creationId xmlns:a16="http://schemas.microsoft.com/office/drawing/2014/main" id="{53972E29-1552-1EA6-99AB-625B75678410}"/>
                </a:ext>
              </a:extLst>
            </p:cNvPr>
            <p:cNvSpPr/>
            <p:nvPr/>
          </p:nvSpPr>
          <p:spPr>
            <a:xfrm>
              <a:off x="9096873" y="1407580"/>
              <a:ext cx="2524513" cy="4274762"/>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53" name="Rounded Rectangle 52">
              <a:extLst>
                <a:ext uri="{FF2B5EF4-FFF2-40B4-BE49-F238E27FC236}">
                  <a16:creationId xmlns:a16="http://schemas.microsoft.com/office/drawing/2014/main" id="{53652195-33B5-5485-7723-B57DD6A29749}"/>
                </a:ext>
              </a:extLst>
            </p:cNvPr>
            <p:cNvSpPr/>
            <p:nvPr/>
          </p:nvSpPr>
          <p:spPr>
            <a:xfrm>
              <a:off x="9229344" y="1533512"/>
              <a:ext cx="2244199" cy="430755"/>
            </a:xfrm>
            <a:prstGeom prst="roundRect">
              <a:avLst>
                <a:gd name="adj" fmla="val 13302"/>
              </a:avLst>
            </a:prstGeom>
            <a:solidFill>
              <a:schemeClr val="accent4"/>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grpSp>
      <p:sp>
        <p:nvSpPr>
          <p:cNvPr id="16" name="Rounded Rectangle 15">
            <a:extLst>
              <a:ext uri="{FF2B5EF4-FFF2-40B4-BE49-F238E27FC236}">
                <a16:creationId xmlns:a16="http://schemas.microsoft.com/office/drawing/2014/main" id="{FA0C07C5-2F1E-B797-24BE-A042CF9B282B}"/>
              </a:ext>
            </a:extLst>
          </p:cNvPr>
          <p:cNvSpPr/>
          <p:nvPr/>
        </p:nvSpPr>
        <p:spPr>
          <a:xfrm>
            <a:off x="734279" y="1544398"/>
            <a:ext cx="2296090" cy="419869"/>
          </a:xfrm>
          <a:prstGeom prst="roundRect">
            <a:avLst>
              <a:gd name="adj" fmla="val 17066"/>
            </a:avLst>
          </a:prstGeom>
          <a:solidFill>
            <a:schemeClr val="accent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sp>
        <p:nvSpPr>
          <p:cNvPr id="21" name="Text Placeholder 20">
            <a:extLst>
              <a:ext uri="{FF2B5EF4-FFF2-40B4-BE49-F238E27FC236}">
                <a16:creationId xmlns:a16="http://schemas.microsoft.com/office/drawing/2014/main" id="{C565CE0F-EF5B-6A80-8EAE-361963930132}"/>
              </a:ext>
            </a:extLst>
          </p:cNvPr>
          <p:cNvSpPr>
            <a:spLocks noGrp="1"/>
          </p:cNvSpPr>
          <p:nvPr>
            <p:ph type="body" sz="quarter" idx="10" hasCustomPrompt="1"/>
          </p:nvPr>
        </p:nvSpPr>
        <p:spPr>
          <a:xfrm>
            <a:off x="734565" y="1549068"/>
            <a:ext cx="2295804" cy="415199"/>
          </a:xfrm>
        </p:spPr>
        <p:txBody>
          <a:bodyPr lIns="182880" anchor="ctr" anchorCtr="0">
            <a:noAutofit/>
          </a:bodyPr>
          <a:lstStyle>
            <a:lvl1pPr>
              <a:defRPr sz="1600" b="0">
                <a:solidFill>
                  <a:schemeClr val="bg1"/>
                </a:solidFill>
              </a:defRPr>
            </a:lvl1pPr>
          </a:lstStyle>
          <a:p>
            <a:pPr lvl="0"/>
            <a:r>
              <a:rPr lang="en-US"/>
              <a:t>Subtitle #1</a:t>
            </a:r>
          </a:p>
        </p:txBody>
      </p:sp>
      <p:sp>
        <p:nvSpPr>
          <p:cNvPr id="29" name="Text Placeholder 20">
            <a:extLst>
              <a:ext uri="{FF2B5EF4-FFF2-40B4-BE49-F238E27FC236}">
                <a16:creationId xmlns:a16="http://schemas.microsoft.com/office/drawing/2014/main" id="{15D58F6D-8452-F7CC-E4BC-8F462591C4F7}"/>
              </a:ext>
            </a:extLst>
          </p:cNvPr>
          <p:cNvSpPr>
            <a:spLocks noGrp="1"/>
          </p:cNvSpPr>
          <p:nvPr>
            <p:ph type="body" sz="quarter" idx="11" hasCustomPrompt="1"/>
          </p:nvPr>
        </p:nvSpPr>
        <p:spPr>
          <a:xfrm>
            <a:off x="3568848" y="1549068"/>
            <a:ext cx="2230297" cy="415199"/>
          </a:xfrm>
        </p:spPr>
        <p:txBody>
          <a:bodyPr lIns="182880" anchor="ctr" anchorCtr="0">
            <a:noAutofit/>
          </a:bodyPr>
          <a:lstStyle>
            <a:lvl1pPr>
              <a:defRPr sz="1600" b="0">
                <a:solidFill>
                  <a:schemeClr val="bg1"/>
                </a:solidFill>
              </a:defRPr>
            </a:lvl1pPr>
          </a:lstStyle>
          <a:p>
            <a:pPr lvl="0"/>
            <a:r>
              <a:rPr lang="en-US"/>
              <a:t>Subtitle #2</a:t>
            </a:r>
          </a:p>
        </p:txBody>
      </p:sp>
      <p:sp>
        <p:nvSpPr>
          <p:cNvPr id="24" name="Text Placeholder 20">
            <a:extLst>
              <a:ext uri="{FF2B5EF4-FFF2-40B4-BE49-F238E27FC236}">
                <a16:creationId xmlns:a16="http://schemas.microsoft.com/office/drawing/2014/main" id="{4C27DC33-D319-5B3B-F93E-3732B78508E1}"/>
              </a:ext>
            </a:extLst>
          </p:cNvPr>
          <p:cNvSpPr>
            <a:spLocks noGrp="1"/>
          </p:cNvSpPr>
          <p:nvPr>
            <p:ph type="body" sz="quarter" idx="18" hasCustomPrompt="1"/>
          </p:nvPr>
        </p:nvSpPr>
        <p:spPr>
          <a:xfrm>
            <a:off x="6392420" y="1549068"/>
            <a:ext cx="2230297" cy="415199"/>
          </a:xfrm>
          <a:solidFill>
            <a:schemeClr val="accent3"/>
          </a:solidFill>
        </p:spPr>
        <p:txBody>
          <a:bodyPr lIns="182880" anchor="ctr" anchorCtr="0">
            <a:noAutofit/>
          </a:bodyPr>
          <a:lstStyle>
            <a:lvl1pPr>
              <a:defRPr sz="1600" b="0">
                <a:solidFill>
                  <a:schemeClr val="bg1"/>
                </a:solidFill>
              </a:defRPr>
            </a:lvl1pPr>
          </a:lstStyle>
          <a:p>
            <a:pPr lvl="0"/>
            <a:r>
              <a:rPr lang="en-US"/>
              <a:t>Subtitle #3</a:t>
            </a:r>
          </a:p>
        </p:txBody>
      </p:sp>
      <p:sp>
        <p:nvSpPr>
          <p:cNvPr id="58" name="Text Placeholder 20">
            <a:extLst>
              <a:ext uri="{FF2B5EF4-FFF2-40B4-BE49-F238E27FC236}">
                <a16:creationId xmlns:a16="http://schemas.microsoft.com/office/drawing/2014/main" id="{9909F1B1-D1B2-FCC4-1818-09B5137C8EAA}"/>
              </a:ext>
            </a:extLst>
          </p:cNvPr>
          <p:cNvSpPr>
            <a:spLocks noGrp="1"/>
          </p:cNvSpPr>
          <p:nvPr>
            <p:ph type="body" sz="quarter" idx="19" hasCustomPrompt="1"/>
          </p:nvPr>
        </p:nvSpPr>
        <p:spPr>
          <a:xfrm>
            <a:off x="9206741" y="1549068"/>
            <a:ext cx="2228731" cy="415199"/>
          </a:xfrm>
        </p:spPr>
        <p:txBody>
          <a:bodyPr lIns="182880" anchor="ctr" anchorCtr="0">
            <a:noAutofit/>
          </a:bodyPr>
          <a:lstStyle>
            <a:lvl1pPr>
              <a:defRPr sz="1600" b="0">
                <a:solidFill>
                  <a:schemeClr val="bg1"/>
                </a:solidFill>
              </a:defRPr>
            </a:lvl1pPr>
          </a:lstStyle>
          <a:p>
            <a:pPr lvl="0"/>
            <a:r>
              <a:rPr lang="en-US"/>
              <a:t>Subtitle #4</a:t>
            </a:r>
          </a:p>
        </p:txBody>
      </p:sp>
      <p:sp>
        <p:nvSpPr>
          <p:cNvPr id="59" name="Text Placeholder 32">
            <a:extLst>
              <a:ext uri="{FF2B5EF4-FFF2-40B4-BE49-F238E27FC236}">
                <a16:creationId xmlns:a16="http://schemas.microsoft.com/office/drawing/2014/main" id="{1F5CC5C1-1BB3-19DB-9DBC-BF07871A3F4F}"/>
              </a:ext>
            </a:extLst>
          </p:cNvPr>
          <p:cNvSpPr>
            <a:spLocks noGrp="1"/>
          </p:cNvSpPr>
          <p:nvPr>
            <p:ph type="body" sz="quarter" idx="20" hasCustomPrompt="1"/>
          </p:nvPr>
        </p:nvSpPr>
        <p:spPr>
          <a:xfrm>
            <a:off x="9264442" y="3253654"/>
            <a:ext cx="2172596"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60" name="Text Placeholder 34">
            <a:extLst>
              <a:ext uri="{FF2B5EF4-FFF2-40B4-BE49-F238E27FC236}">
                <a16:creationId xmlns:a16="http://schemas.microsoft.com/office/drawing/2014/main" id="{4CB350A3-28D5-45BE-0239-CB9E83098339}"/>
              </a:ext>
            </a:extLst>
          </p:cNvPr>
          <p:cNvSpPr>
            <a:spLocks noGrp="1"/>
          </p:cNvSpPr>
          <p:nvPr>
            <p:ph type="body" sz="quarter" idx="21" hasCustomPrompt="1"/>
          </p:nvPr>
        </p:nvSpPr>
        <p:spPr>
          <a:xfrm>
            <a:off x="9264442" y="4095328"/>
            <a:ext cx="2172596"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a:t>
            </a:r>
            <a:endParaRPr lang="en-US" sz="1400">
              <a:ea typeface="Arial"/>
              <a:cs typeface="Arial"/>
              <a:sym typeface="Arial"/>
            </a:endParaRPr>
          </a:p>
        </p:txBody>
      </p:sp>
      <p:sp>
        <p:nvSpPr>
          <p:cNvPr id="61" name="Text Placeholder 32">
            <a:extLst>
              <a:ext uri="{FF2B5EF4-FFF2-40B4-BE49-F238E27FC236}">
                <a16:creationId xmlns:a16="http://schemas.microsoft.com/office/drawing/2014/main" id="{0DF81607-CF4F-E212-0542-68E5CD4A764F}"/>
              </a:ext>
            </a:extLst>
          </p:cNvPr>
          <p:cNvSpPr>
            <a:spLocks noGrp="1"/>
          </p:cNvSpPr>
          <p:nvPr>
            <p:ph type="body" sz="quarter" idx="22" hasCustomPrompt="1"/>
          </p:nvPr>
        </p:nvSpPr>
        <p:spPr>
          <a:xfrm>
            <a:off x="6419642" y="3253654"/>
            <a:ext cx="2172596"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62" name="Text Placeholder 34">
            <a:extLst>
              <a:ext uri="{FF2B5EF4-FFF2-40B4-BE49-F238E27FC236}">
                <a16:creationId xmlns:a16="http://schemas.microsoft.com/office/drawing/2014/main" id="{E1C45341-9CC7-0622-E927-E20EE137B310}"/>
              </a:ext>
            </a:extLst>
          </p:cNvPr>
          <p:cNvSpPr>
            <a:spLocks noGrp="1"/>
          </p:cNvSpPr>
          <p:nvPr>
            <p:ph type="body" sz="quarter" idx="23" hasCustomPrompt="1"/>
          </p:nvPr>
        </p:nvSpPr>
        <p:spPr>
          <a:xfrm>
            <a:off x="6419642" y="4095328"/>
            <a:ext cx="2172596"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a:t>
            </a:r>
            <a:endParaRPr lang="en-US" sz="1400">
              <a:ea typeface="Arial"/>
              <a:cs typeface="Arial"/>
              <a:sym typeface="Arial"/>
            </a:endParaRPr>
          </a:p>
        </p:txBody>
      </p:sp>
      <p:sp>
        <p:nvSpPr>
          <p:cNvPr id="63" name="Text Placeholder 32">
            <a:extLst>
              <a:ext uri="{FF2B5EF4-FFF2-40B4-BE49-F238E27FC236}">
                <a16:creationId xmlns:a16="http://schemas.microsoft.com/office/drawing/2014/main" id="{AC752325-BE28-456B-A270-D4CAAF1BFDA1}"/>
              </a:ext>
            </a:extLst>
          </p:cNvPr>
          <p:cNvSpPr>
            <a:spLocks noGrp="1"/>
          </p:cNvSpPr>
          <p:nvPr>
            <p:ph type="body" sz="quarter" idx="24" hasCustomPrompt="1"/>
          </p:nvPr>
        </p:nvSpPr>
        <p:spPr>
          <a:xfrm>
            <a:off x="3595162" y="3253654"/>
            <a:ext cx="2172596"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64" name="Text Placeholder 34">
            <a:extLst>
              <a:ext uri="{FF2B5EF4-FFF2-40B4-BE49-F238E27FC236}">
                <a16:creationId xmlns:a16="http://schemas.microsoft.com/office/drawing/2014/main" id="{F526169C-17BC-5B90-B8AD-D2F74017544A}"/>
              </a:ext>
            </a:extLst>
          </p:cNvPr>
          <p:cNvSpPr>
            <a:spLocks noGrp="1"/>
          </p:cNvSpPr>
          <p:nvPr>
            <p:ph type="body" sz="quarter" idx="25" hasCustomPrompt="1"/>
          </p:nvPr>
        </p:nvSpPr>
        <p:spPr>
          <a:xfrm>
            <a:off x="3595162" y="4095328"/>
            <a:ext cx="2172596"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a:t>
            </a:r>
            <a:endParaRPr lang="en-US" sz="1400">
              <a:ea typeface="Arial"/>
              <a:cs typeface="Arial"/>
              <a:sym typeface="Arial"/>
            </a:endParaRPr>
          </a:p>
        </p:txBody>
      </p:sp>
      <p:sp>
        <p:nvSpPr>
          <p:cNvPr id="65" name="Text Placeholder 32">
            <a:extLst>
              <a:ext uri="{FF2B5EF4-FFF2-40B4-BE49-F238E27FC236}">
                <a16:creationId xmlns:a16="http://schemas.microsoft.com/office/drawing/2014/main" id="{4FD7A8E4-75F8-23AA-25FB-443F3951BDEA}"/>
              </a:ext>
            </a:extLst>
          </p:cNvPr>
          <p:cNvSpPr>
            <a:spLocks noGrp="1"/>
          </p:cNvSpPr>
          <p:nvPr>
            <p:ph type="body" sz="quarter" idx="26" hasCustomPrompt="1"/>
          </p:nvPr>
        </p:nvSpPr>
        <p:spPr>
          <a:xfrm>
            <a:off x="780842" y="3253654"/>
            <a:ext cx="2172596"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66" name="Text Placeholder 34">
            <a:extLst>
              <a:ext uri="{FF2B5EF4-FFF2-40B4-BE49-F238E27FC236}">
                <a16:creationId xmlns:a16="http://schemas.microsoft.com/office/drawing/2014/main" id="{BDA341DE-2B6D-6220-79EC-8A27D7ECA322}"/>
              </a:ext>
            </a:extLst>
          </p:cNvPr>
          <p:cNvSpPr>
            <a:spLocks noGrp="1"/>
          </p:cNvSpPr>
          <p:nvPr>
            <p:ph type="body" sz="quarter" idx="27" hasCustomPrompt="1"/>
          </p:nvPr>
        </p:nvSpPr>
        <p:spPr>
          <a:xfrm>
            <a:off x="780842" y="4095328"/>
            <a:ext cx="2172596"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a:t>
            </a:r>
            <a:endParaRPr lang="en-US" sz="1400">
              <a:ea typeface="Arial"/>
              <a:cs typeface="Arial"/>
              <a:sym typeface="Arial"/>
            </a:endParaRPr>
          </a:p>
        </p:txBody>
      </p:sp>
      <p:sp>
        <p:nvSpPr>
          <p:cNvPr id="27" name="Picture Placeholder 22">
            <a:extLst>
              <a:ext uri="{FF2B5EF4-FFF2-40B4-BE49-F238E27FC236}">
                <a16:creationId xmlns:a16="http://schemas.microsoft.com/office/drawing/2014/main" id="{A50E94DD-1208-89FE-F8C1-CA4F7A6E118E}"/>
              </a:ext>
            </a:extLst>
          </p:cNvPr>
          <p:cNvSpPr>
            <a:spLocks noGrp="1" noChangeAspect="1"/>
          </p:cNvSpPr>
          <p:nvPr>
            <p:ph type="pic" sz="quarter" idx="28" hasCustomPrompt="1"/>
          </p:nvPr>
        </p:nvSpPr>
        <p:spPr>
          <a:xfrm>
            <a:off x="787400" y="2206886"/>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8" name="Picture Placeholder 22">
            <a:extLst>
              <a:ext uri="{FF2B5EF4-FFF2-40B4-BE49-F238E27FC236}">
                <a16:creationId xmlns:a16="http://schemas.microsoft.com/office/drawing/2014/main" id="{540305A1-BA1D-9CF4-DB3B-D5BDE5F4CA29}"/>
              </a:ext>
            </a:extLst>
          </p:cNvPr>
          <p:cNvSpPr>
            <a:spLocks noGrp="1" noChangeAspect="1"/>
          </p:cNvSpPr>
          <p:nvPr>
            <p:ph type="pic" sz="quarter" idx="29" hasCustomPrompt="1"/>
          </p:nvPr>
        </p:nvSpPr>
        <p:spPr>
          <a:xfrm>
            <a:off x="3581400" y="2206886"/>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30" name="Picture Placeholder 22">
            <a:extLst>
              <a:ext uri="{FF2B5EF4-FFF2-40B4-BE49-F238E27FC236}">
                <a16:creationId xmlns:a16="http://schemas.microsoft.com/office/drawing/2014/main" id="{281531B1-E342-52DE-94E1-898117846D2B}"/>
              </a:ext>
            </a:extLst>
          </p:cNvPr>
          <p:cNvSpPr>
            <a:spLocks noGrp="1" noChangeAspect="1"/>
          </p:cNvSpPr>
          <p:nvPr>
            <p:ph type="pic" sz="quarter" idx="30" hasCustomPrompt="1"/>
          </p:nvPr>
        </p:nvSpPr>
        <p:spPr>
          <a:xfrm>
            <a:off x="6400800" y="2206886"/>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31" name="Picture Placeholder 22">
            <a:extLst>
              <a:ext uri="{FF2B5EF4-FFF2-40B4-BE49-F238E27FC236}">
                <a16:creationId xmlns:a16="http://schemas.microsoft.com/office/drawing/2014/main" id="{BEFEC100-7266-B408-0DDF-5C9A79AF4FD5}"/>
              </a:ext>
            </a:extLst>
          </p:cNvPr>
          <p:cNvSpPr>
            <a:spLocks noGrp="1" noChangeAspect="1"/>
          </p:cNvSpPr>
          <p:nvPr>
            <p:ph type="pic" sz="quarter" idx="31" hasCustomPrompt="1"/>
          </p:nvPr>
        </p:nvSpPr>
        <p:spPr>
          <a:xfrm>
            <a:off x="9220200" y="2206886"/>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35" name="Title 2">
            <a:extLst>
              <a:ext uri="{FF2B5EF4-FFF2-40B4-BE49-F238E27FC236}">
                <a16:creationId xmlns:a16="http://schemas.microsoft.com/office/drawing/2014/main" id="{275ECAC3-A6B8-0192-DE0E-F69F0116E230}"/>
              </a:ext>
            </a:extLst>
          </p:cNvPr>
          <p:cNvSpPr>
            <a:spLocks noGrp="1"/>
          </p:cNvSpPr>
          <p:nvPr>
            <p:ph type="title" hasCustomPrompt="1"/>
          </p:nvPr>
        </p:nvSpPr>
        <p:spPr>
          <a:xfrm>
            <a:off x="612962" y="538515"/>
            <a:ext cx="10984992" cy="562442"/>
          </a:xfrm>
          <a:prstGeom prst="rect">
            <a:avLst/>
          </a:prstGeom>
        </p:spPr>
        <p:txBody>
          <a:bodyPr lIns="0" tIns="0" bIns="0" anchor="ctr" anchorCtr="0">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1448545054"/>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4 Column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A720987-D204-09D1-8A23-235857A2A496}"/>
              </a:ext>
            </a:extLst>
          </p:cNvPr>
          <p:cNvSpPr/>
          <p:nvPr/>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90DFE968-6399-EFE1-48AE-AC004606A5A9}"/>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5" name="TextBox 4">
            <a:extLst>
              <a:ext uri="{FF2B5EF4-FFF2-40B4-BE49-F238E27FC236}">
                <a16:creationId xmlns:a16="http://schemas.microsoft.com/office/drawing/2014/main" id="{18B6F880-3A1A-E60A-08D0-9CF56D8B57C1}"/>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4" name="Text Placeholder 3">
            <a:extLst>
              <a:ext uri="{FF2B5EF4-FFF2-40B4-BE49-F238E27FC236}">
                <a16:creationId xmlns:a16="http://schemas.microsoft.com/office/drawing/2014/main" id="{212C155F-DD44-41B2-BF3E-881E0BE1172F}"/>
              </a:ext>
            </a:extLst>
          </p:cNvPr>
          <p:cNvSpPr>
            <a:spLocks noGrp="1"/>
          </p:cNvSpPr>
          <p:nvPr>
            <p:ph type="body" sz="quarter" idx="13"/>
          </p:nvPr>
        </p:nvSpPr>
        <p:spPr>
          <a:xfrm>
            <a:off x="616627" y="1508761"/>
            <a:ext cx="2514600" cy="4678680"/>
          </a:xfrm>
          <a:prstGeom prst="roundRect">
            <a:avLst>
              <a:gd name="adj" fmla="val 3880"/>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3">
            <a:extLst>
              <a:ext uri="{FF2B5EF4-FFF2-40B4-BE49-F238E27FC236}">
                <a16:creationId xmlns:a16="http://schemas.microsoft.com/office/drawing/2014/main" id="{B7105E93-BF3A-DE9B-90E4-96655632F001}"/>
              </a:ext>
            </a:extLst>
          </p:cNvPr>
          <p:cNvSpPr>
            <a:spLocks noGrp="1"/>
          </p:cNvSpPr>
          <p:nvPr>
            <p:ph type="body" sz="quarter" idx="14"/>
          </p:nvPr>
        </p:nvSpPr>
        <p:spPr>
          <a:xfrm>
            <a:off x="3431905" y="1508761"/>
            <a:ext cx="2514600" cy="4678680"/>
          </a:xfrm>
          <a:prstGeom prst="roundRect">
            <a:avLst>
              <a:gd name="adj" fmla="val 3880"/>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Text Placeholder 3">
            <a:extLst>
              <a:ext uri="{FF2B5EF4-FFF2-40B4-BE49-F238E27FC236}">
                <a16:creationId xmlns:a16="http://schemas.microsoft.com/office/drawing/2014/main" id="{00E7A451-94A8-AEF8-427F-66B42EF372DE}"/>
              </a:ext>
            </a:extLst>
          </p:cNvPr>
          <p:cNvSpPr>
            <a:spLocks noGrp="1"/>
          </p:cNvSpPr>
          <p:nvPr>
            <p:ph type="body" sz="quarter" idx="15"/>
          </p:nvPr>
        </p:nvSpPr>
        <p:spPr>
          <a:xfrm>
            <a:off x="6247183" y="1508761"/>
            <a:ext cx="2514600" cy="4678680"/>
          </a:xfrm>
          <a:prstGeom prst="roundRect">
            <a:avLst>
              <a:gd name="adj" fmla="val 3880"/>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3">
            <a:extLst>
              <a:ext uri="{FF2B5EF4-FFF2-40B4-BE49-F238E27FC236}">
                <a16:creationId xmlns:a16="http://schemas.microsoft.com/office/drawing/2014/main" id="{8E1A59E0-96DE-8A76-4234-B6980E246978}"/>
              </a:ext>
            </a:extLst>
          </p:cNvPr>
          <p:cNvSpPr>
            <a:spLocks noGrp="1"/>
          </p:cNvSpPr>
          <p:nvPr>
            <p:ph type="body" sz="quarter" idx="16"/>
          </p:nvPr>
        </p:nvSpPr>
        <p:spPr>
          <a:xfrm>
            <a:off x="9062461" y="1508761"/>
            <a:ext cx="2514600" cy="4678680"/>
          </a:xfrm>
          <a:prstGeom prst="roundRect">
            <a:avLst>
              <a:gd name="adj" fmla="val 3880"/>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2">
            <a:extLst>
              <a:ext uri="{FF2B5EF4-FFF2-40B4-BE49-F238E27FC236}">
                <a16:creationId xmlns:a16="http://schemas.microsoft.com/office/drawing/2014/main" id="{0F73B010-E926-3420-C5F3-FF73E0B82B4A}"/>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1216980814"/>
      </p:ext>
    </p:extLst>
  </p:cSld>
  <p:clrMapOvr>
    <a:masterClrMapping/>
  </p:clrMapOvr>
  <p:extLst>
    <p:ext uri="{DCECCB84-F9BA-43D5-87BE-67443E8EF086}">
      <p15:sldGuideLst xmlns:p15="http://schemas.microsoft.com/office/powerpoint/2012/main">
        <p15:guide id="3" orient="horz" pos="216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4 Box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F46804F-89CF-5477-38E7-CC2DA4DDC585}"/>
              </a:ext>
            </a:extLst>
          </p:cNvPr>
          <p:cNvSpPr/>
          <p:nvPr/>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636CF302-C4E7-4CF9-975A-310537AE4EFE}"/>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A40A9045-C622-1ECE-A9C8-4E1A0A46B249}"/>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19" name="Text Placeholder 3">
            <a:extLst>
              <a:ext uri="{FF2B5EF4-FFF2-40B4-BE49-F238E27FC236}">
                <a16:creationId xmlns:a16="http://schemas.microsoft.com/office/drawing/2014/main" id="{484DB36B-2689-AEBE-897F-3EA9D1223B05}"/>
              </a:ext>
            </a:extLst>
          </p:cNvPr>
          <p:cNvSpPr>
            <a:spLocks noGrp="1"/>
          </p:cNvSpPr>
          <p:nvPr>
            <p:ph type="body" sz="quarter" idx="13"/>
          </p:nvPr>
        </p:nvSpPr>
        <p:spPr>
          <a:xfrm>
            <a:off x="619809" y="1386840"/>
            <a:ext cx="5401763" cy="2286000"/>
          </a:xfrm>
          <a:prstGeom prst="roundRect">
            <a:avLst>
              <a:gd name="adj" fmla="val 2157"/>
            </a:avLst>
          </a:prstGeom>
          <a:solidFill>
            <a:schemeClr val="bg1"/>
          </a:solidFill>
          <a:effectLst>
            <a:outerShdw blurRad="1778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3">
            <a:extLst>
              <a:ext uri="{FF2B5EF4-FFF2-40B4-BE49-F238E27FC236}">
                <a16:creationId xmlns:a16="http://schemas.microsoft.com/office/drawing/2014/main" id="{030F80DA-B738-F4E9-7C06-63A489E54031}"/>
              </a:ext>
            </a:extLst>
          </p:cNvPr>
          <p:cNvSpPr>
            <a:spLocks noGrp="1"/>
          </p:cNvSpPr>
          <p:nvPr>
            <p:ph type="body" sz="quarter" idx="14"/>
          </p:nvPr>
        </p:nvSpPr>
        <p:spPr>
          <a:xfrm>
            <a:off x="6187440" y="1386840"/>
            <a:ext cx="5401763" cy="2286000"/>
          </a:xfrm>
          <a:prstGeom prst="roundRect">
            <a:avLst>
              <a:gd name="adj" fmla="val 2157"/>
            </a:avLst>
          </a:prstGeom>
          <a:solidFill>
            <a:schemeClr val="bg1"/>
          </a:solidFill>
          <a:effectLst>
            <a:outerShdw blurRad="1778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3">
            <a:extLst>
              <a:ext uri="{FF2B5EF4-FFF2-40B4-BE49-F238E27FC236}">
                <a16:creationId xmlns:a16="http://schemas.microsoft.com/office/drawing/2014/main" id="{E527892B-18DB-2AD1-E5C6-44C0401241EE}"/>
              </a:ext>
            </a:extLst>
          </p:cNvPr>
          <p:cNvSpPr>
            <a:spLocks noGrp="1"/>
          </p:cNvSpPr>
          <p:nvPr>
            <p:ph type="body" sz="quarter" idx="15"/>
          </p:nvPr>
        </p:nvSpPr>
        <p:spPr>
          <a:xfrm>
            <a:off x="619809" y="3806872"/>
            <a:ext cx="5401763" cy="2286000"/>
          </a:xfrm>
          <a:prstGeom prst="roundRect">
            <a:avLst>
              <a:gd name="adj" fmla="val 2157"/>
            </a:avLst>
          </a:prstGeom>
          <a:solidFill>
            <a:schemeClr val="bg1"/>
          </a:solidFill>
          <a:effectLst>
            <a:outerShdw blurRad="1778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Text Placeholder 3">
            <a:extLst>
              <a:ext uri="{FF2B5EF4-FFF2-40B4-BE49-F238E27FC236}">
                <a16:creationId xmlns:a16="http://schemas.microsoft.com/office/drawing/2014/main" id="{F6699109-B6F8-D1A7-949D-C43F622AE7D1}"/>
              </a:ext>
            </a:extLst>
          </p:cNvPr>
          <p:cNvSpPr>
            <a:spLocks noGrp="1"/>
          </p:cNvSpPr>
          <p:nvPr>
            <p:ph type="body" sz="quarter" idx="16"/>
          </p:nvPr>
        </p:nvSpPr>
        <p:spPr>
          <a:xfrm>
            <a:off x="6187440" y="3806872"/>
            <a:ext cx="5401763" cy="2286000"/>
          </a:xfrm>
          <a:prstGeom prst="roundRect">
            <a:avLst>
              <a:gd name="adj" fmla="val 2157"/>
            </a:avLst>
          </a:prstGeom>
          <a:solidFill>
            <a:schemeClr val="bg1"/>
          </a:solidFill>
          <a:effectLst>
            <a:outerShdw blurRad="1778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2">
            <a:extLst>
              <a:ext uri="{FF2B5EF4-FFF2-40B4-BE49-F238E27FC236}">
                <a16:creationId xmlns:a16="http://schemas.microsoft.com/office/drawing/2014/main" id="{A599AE55-BF33-0FF9-EAE2-FB74C1BF55C9}"/>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745917699"/>
      </p:ext>
    </p:extLst>
  </p:cSld>
  <p:clrMapOvr>
    <a:masterClrMapping/>
  </p:clrMapOvr>
  <p:extLst>
    <p:ext uri="{DCECCB84-F9BA-43D5-87BE-67443E8EF086}">
      <p15:sldGuideLst xmlns:p15="http://schemas.microsoft.com/office/powerpoint/2012/main">
        <p15:guide id="3" orient="horz" pos="2160">
          <p15:clr>
            <a:srgbClr val="FBAE40"/>
          </p15:clr>
        </p15:guide>
        <p15:guide id="4" pos="5568">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Feature List 4 Content">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1544CC3-34D5-954A-802F-21C3B2564D62}"/>
              </a:ext>
            </a:extLst>
          </p:cNvPr>
          <p:cNvSpPr>
            <a:spLocks noGrp="1"/>
          </p:cNvSpPr>
          <p:nvPr>
            <p:ph type="body" sz="quarter" idx="14" hasCustomPrompt="1"/>
          </p:nvPr>
        </p:nvSpPr>
        <p:spPr>
          <a:xfrm>
            <a:off x="609600" y="1505300"/>
            <a:ext cx="2339077" cy="401560"/>
          </a:xfrm>
        </p:spPr>
        <p:txBody>
          <a:bodyPr anchor="ctr"/>
          <a:lstStyle>
            <a:lvl1pPr marL="0" indent="0" algn="l">
              <a:buNone/>
              <a:defRPr>
                <a:solidFill>
                  <a:schemeClr val="accent1"/>
                </a:solidFill>
              </a:defRPr>
            </a:lvl1pPr>
          </a:lstStyle>
          <a:p>
            <a:pPr lvl="0"/>
            <a:r>
              <a:rPr lang="en-US"/>
              <a:t>Item</a:t>
            </a:r>
          </a:p>
        </p:txBody>
      </p:sp>
      <p:cxnSp>
        <p:nvCxnSpPr>
          <p:cNvPr id="14" name="Straight Connector 13">
            <a:extLst>
              <a:ext uri="{FF2B5EF4-FFF2-40B4-BE49-F238E27FC236}">
                <a16:creationId xmlns:a16="http://schemas.microsoft.com/office/drawing/2014/main" id="{4D610BAA-8B7A-1A42-9152-E82813F6E5FD}"/>
              </a:ext>
            </a:extLst>
          </p:cNvPr>
          <p:cNvCxnSpPr>
            <a:cxnSpLocks/>
          </p:cNvCxnSpPr>
          <p:nvPr/>
        </p:nvCxnSpPr>
        <p:spPr>
          <a:xfrm flipV="1">
            <a:off x="3201344" y="1291046"/>
            <a:ext cx="0" cy="4690304"/>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8318F73-E129-624E-AC10-805E0EB3AE5A}"/>
              </a:ext>
            </a:extLst>
          </p:cNvPr>
          <p:cNvCxnSpPr>
            <a:cxnSpLocks/>
          </p:cNvCxnSpPr>
          <p:nvPr/>
        </p:nvCxnSpPr>
        <p:spPr>
          <a:xfrm flipV="1">
            <a:off x="6097715" y="1291046"/>
            <a:ext cx="0" cy="4690304"/>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78EDEA0-4B39-254F-988C-4F845CDF3D23}"/>
              </a:ext>
            </a:extLst>
          </p:cNvPr>
          <p:cNvCxnSpPr>
            <a:cxnSpLocks/>
          </p:cNvCxnSpPr>
          <p:nvPr/>
        </p:nvCxnSpPr>
        <p:spPr>
          <a:xfrm flipV="1">
            <a:off x="9061355" y="1291046"/>
            <a:ext cx="0" cy="4690304"/>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9" name="Text Placeholder 2">
            <a:extLst>
              <a:ext uri="{FF2B5EF4-FFF2-40B4-BE49-F238E27FC236}">
                <a16:creationId xmlns:a16="http://schemas.microsoft.com/office/drawing/2014/main" id="{4018DE0C-EC97-1545-BBF9-7B18C88864F9}"/>
              </a:ext>
            </a:extLst>
          </p:cNvPr>
          <p:cNvSpPr>
            <a:spLocks noGrp="1"/>
          </p:cNvSpPr>
          <p:nvPr>
            <p:ph type="body" sz="quarter" idx="25" hasCustomPrompt="1"/>
          </p:nvPr>
        </p:nvSpPr>
        <p:spPr>
          <a:xfrm>
            <a:off x="3427906" y="1505300"/>
            <a:ext cx="2339077" cy="401560"/>
          </a:xfrm>
        </p:spPr>
        <p:txBody>
          <a:bodyPr anchor="ctr"/>
          <a:lstStyle>
            <a:lvl1pPr marL="0" indent="0" algn="l">
              <a:buNone/>
              <a:defRPr>
                <a:solidFill>
                  <a:schemeClr val="accent1"/>
                </a:solidFill>
              </a:defRPr>
            </a:lvl1pPr>
          </a:lstStyle>
          <a:p>
            <a:pPr lvl="0"/>
            <a:r>
              <a:rPr lang="en-US"/>
              <a:t>Item</a:t>
            </a:r>
          </a:p>
        </p:txBody>
      </p:sp>
      <p:sp>
        <p:nvSpPr>
          <p:cNvPr id="22" name="Text Placeholder 2">
            <a:extLst>
              <a:ext uri="{FF2B5EF4-FFF2-40B4-BE49-F238E27FC236}">
                <a16:creationId xmlns:a16="http://schemas.microsoft.com/office/drawing/2014/main" id="{EE3F2EED-F4ED-654D-A159-1E85E6296366}"/>
              </a:ext>
            </a:extLst>
          </p:cNvPr>
          <p:cNvSpPr>
            <a:spLocks noGrp="1"/>
          </p:cNvSpPr>
          <p:nvPr>
            <p:ph type="body" sz="quarter" idx="28" hasCustomPrompt="1"/>
          </p:nvPr>
        </p:nvSpPr>
        <p:spPr>
          <a:xfrm>
            <a:off x="6382473" y="1505300"/>
            <a:ext cx="2339077" cy="401560"/>
          </a:xfrm>
        </p:spPr>
        <p:txBody>
          <a:bodyPr anchor="ctr"/>
          <a:lstStyle>
            <a:lvl1pPr marL="0" indent="0" algn="l">
              <a:buNone/>
              <a:defRPr>
                <a:solidFill>
                  <a:schemeClr val="accent1"/>
                </a:solidFill>
              </a:defRPr>
            </a:lvl1pPr>
          </a:lstStyle>
          <a:p>
            <a:pPr lvl="0"/>
            <a:r>
              <a:rPr lang="en-US"/>
              <a:t>Item</a:t>
            </a:r>
          </a:p>
        </p:txBody>
      </p:sp>
      <p:sp>
        <p:nvSpPr>
          <p:cNvPr id="25" name="Text Placeholder 2">
            <a:extLst>
              <a:ext uri="{FF2B5EF4-FFF2-40B4-BE49-F238E27FC236}">
                <a16:creationId xmlns:a16="http://schemas.microsoft.com/office/drawing/2014/main" id="{7A8D5858-85EE-3B4A-B497-AACE1F1AAD6C}"/>
              </a:ext>
            </a:extLst>
          </p:cNvPr>
          <p:cNvSpPr>
            <a:spLocks noGrp="1"/>
          </p:cNvSpPr>
          <p:nvPr>
            <p:ph type="body" sz="quarter" idx="31" hasCustomPrompt="1"/>
          </p:nvPr>
        </p:nvSpPr>
        <p:spPr>
          <a:xfrm>
            <a:off x="9385531" y="1505300"/>
            <a:ext cx="2339077" cy="401560"/>
          </a:xfrm>
        </p:spPr>
        <p:txBody>
          <a:bodyPr anchor="ctr"/>
          <a:lstStyle>
            <a:lvl1pPr marL="0" indent="0" algn="l">
              <a:buNone/>
              <a:defRPr>
                <a:solidFill>
                  <a:schemeClr val="accent1"/>
                </a:solidFill>
              </a:defRPr>
            </a:lvl1pPr>
          </a:lstStyle>
          <a:p>
            <a:pPr lvl="0"/>
            <a:r>
              <a:rPr lang="en-US"/>
              <a:t>Item</a:t>
            </a:r>
          </a:p>
        </p:txBody>
      </p:sp>
      <p:sp>
        <p:nvSpPr>
          <p:cNvPr id="28" name="Text Placeholder 3">
            <a:extLst>
              <a:ext uri="{FF2B5EF4-FFF2-40B4-BE49-F238E27FC236}">
                <a16:creationId xmlns:a16="http://schemas.microsoft.com/office/drawing/2014/main" id="{590270F8-2E18-5F4A-B7B5-86AA03215CDD}"/>
              </a:ext>
            </a:extLst>
          </p:cNvPr>
          <p:cNvSpPr>
            <a:spLocks noGrp="1"/>
          </p:cNvSpPr>
          <p:nvPr>
            <p:ph type="body" sz="quarter" idx="32" hasCustomPrompt="1"/>
          </p:nvPr>
        </p:nvSpPr>
        <p:spPr>
          <a:xfrm>
            <a:off x="609601" y="2152650"/>
            <a:ext cx="2339075" cy="3506788"/>
          </a:xfrm>
        </p:spPr>
        <p:txBody>
          <a:bodyPr/>
          <a:lstStyle>
            <a:lvl1pPr marL="0" indent="0">
              <a:lnSpc>
                <a:spcPct val="100000"/>
              </a:lnSpc>
              <a:buNone/>
              <a:defRPr sz="1600" b="0"/>
            </a:lvl1pPr>
            <a:lvl2pPr marL="114300" indent="114300">
              <a:lnSpc>
                <a:spcPct val="100000"/>
              </a:lnSpc>
              <a:buFont typeface="Wingdings" pitchFamily="2" charset="2"/>
              <a:buChar char="§"/>
              <a:tabLst/>
              <a:defRPr sz="1400" b="0"/>
            </a:lvl2pPr>
            <a:lvl3pPr marL="114300" indent="114300">
              <a:lnSpc>
                <a:spcPct val="100000"/>
              </a:lnSpc>
              <a:buFont typeface="Wingdings" pitchFamily="2" charset="2"/>
              <a:buChar char="§"/>
              <a:tabLst/>
              <a:defRPr sz="1400" b="0"/>
            </a:lvl3pPr>
            <a:lvl4pPr marL="114300" indent="114300">
              <a:lnSpc>
                <a:spcPct val="100000"/>
              </a:lnSpc>
              <a:buFont typeface="Wingdings" pitchFamily="2" charset="2"/>
              <a:buChar char="§"/>
              <a:tabLst/>
              <a:defRPr sz="1400" b="0"/>
            </a:lvl4pPr>
            <a:lvl5pPr marL="114300" indent="114300">
              <a:lnSpc>
                <a:spcPct val="100000"/>
              </a:lnSpc>
              <a:buFont typeface="Wingdings" pitchFamily="2" charset="2"/>
              <a:buChar char="§"/>
              <a:tabLst/>
              <a:defRPr sz="1400" b="0"/>
            </a:lvl5pPr>
          </a:lstStyle>
          <a:p>
            <a:r>
              <a:rPr lang="en-US"/>
              <a:t>A brief statement that tells a story and offers some more context, followed up by a few bullets</a:t>
            </a:r>
            <a:br>
              <a:rPr lang="en-US"/>
            </a:br>
            <a:endParaRPr lang="en-US"/>
          </a:p>
          <a:p>
            <a:pPr lvl="1"/>
            <a:r>
              <a:rPr lang="en-US"/>
              <a:t>Second level</a:t>
            </a:r>
          </a:p>
          <a:p>
            <a:pPr lvl="2"/>
            <a:r>
              <a:rPr lang="en-US"/>
              <a:t>Third level</a:t>
            </a:r>
          </a:p>
          <a:p>
            <a:pPr lvl="3"/>
            <a:r>
              <a:rPr lang="en-US"/>
              <a:t>Fourth level</a:t>
            </a:r>
          </a:p>
          <a:p>
            <a:pPr lvl="4"/>
            <a:r>
              <a:rPr lang="en-US"/>
              <a:t>Fifth level</a:t>
            </a:r>
          </a:p>
        </p:txBody>
      </p:sp>
      <p:sp>
        <p:nvSpPr>
          <p:cNvPr id="30" name="Text Placeholder 3">
            <a:extLst>
              <a:ext uri="{FF2B5EF4-FFF2-40B4-BE49-F238E27FC236}">
                <a16:creationId xmlns:a16="http://schemas.microsoft.com/office/drawing/2014/main" id="{498E0B3C-3D69-A042-B7C0-AB89208C3800}"/>
              </a:ext>
            </a:extLst>
          </p:cNvPr>
          <p:cNvSpPr>
            <a:spLocks noGrp="1"/>
          </p:cNvSpPr>
          <p:nvPr>
            <p:ph type="body" sz="quarter" idx="33" hasCustomPrompt="1"/>
          </p:nvPr>
        </p:nvSpPr>
        <p:spPr>
          <a:xfrm>
            <a:off x="3427908" y="2152650"/>
            <a:ext cx="2339075" cy="3506788"/>
          </a:xfrm>
        </p:spPr>
        <p:txBody>
          <a:bodyPr/>
          <a:lstStyle>
            <a:lvl1pPr marL="0" indent="0">
              <a:lnSpc>
                <a:spcPct val="100000"/>
              </a:lnSpc>
              <a:buNone/>
              <a:defRPr sz="1600" b="0"/>
            </a:lvl1pPr>
            <a:lvl2pPr marL="114300" indent="114300">
              <a:lnSpc>
                <a:spcPct val="100000"/>
              </a:lnSpc>
              <a:buFont typeface="Wingdings" pitchFamily="2" charset="2"/>
              <a:buChar char="§"/>
              <a:tabLst/>
              <a:defRPr sz="1400" b="0"/>
            </a:lvl2pPr>
            <a:lvl3pPr marL="114300" indent="114300">
              <a:lnSpc>
                <a:spcPct val="100000"/>
              </a:lnSpc>
              <a:buFont typeface="Wingdings" pitchFamily="2" charset="2"/>
              <a:buChar char="§"/>
              <a:tabLst/>
              <a:defRPr sz="1400" b="0"/>
            </a:lvl3pPr>
            <a:lvl4pPr marL="114300" indent="114300">
              <a:lnSpc>
                <a:spcPct val="100000"/>
              </a:lnSpc>
              <a:buFont typeface="Wingdings" pitchFamily="2" charset="2"/>
              <a:buChar char="§"/>
              <a:tabLst/>
              <a:defRPr sz="1400" b="0"/>
            </a:lvl4pPr>
            <a:lvl5pPr marL="114300" indent="114300">
              <a:lnSpc>
                <a:spcPct val="100000"/>
              </a:lnSpc>
              <a:buFont typeface="Wingdings" pitchFamily="2" charset="2"/>
              <a:buChar char="§"/>
              <a:tabLst/>
              <a:defRPr sz="1400" b="0"/>
            </a:lvl5pPr>
          </a:lstStyle>
          <a:p>
            <a:r>
              <a:rPr lang="en-US"/>
              <a:t>A brief statement that tells a story and offers some more context, followed up by a few bullets</a:t>
            </a:r>
            <a:br>
              <a:rPr lang="en-US"/>
            </a:br>
            <a:endParaRPr lang="en-US"/>
          </a:p>
          <a:p>
            <a:pPr lvl="1"/>
            <a:r>
              <a:rPr lang="en-US"/>
              <a:t>Second level</a:t>
            </a:r>
          </a:p>
          <a:p>
            <a:pPr lvl="2"/>
            <a:r>
              <a:rPr lang="en-US"/>
              <a:t>Third level</a:t>
            </a:r>
          </a:p>
          <a:p>
            <a:pPr lvl="3"/>
            <a:r>
              <a:rPr lang="en-US"/>
              <a:t>Fourth level</a:t>
            </a:r>
          </a:p>
          <a:p>
            <a:pPr lvl="4"/>
            <a:r>
              <a:rPr lang="en-US"/>
              <a:t>Fifth level</a:t>
            </a:r>
          </a:p>
        </p:txBody>
      </p:sp>
      <p:sp>
        <p:nvSpPr>
          <p:cNvPr id="31" name="Text Placeholder 3">
            <a:extLst>
              <a:ext uri="{FF2B5EF4-FFF2-40B4-BE49-F238E27FC236}">
                <a16:creationId xmlns:a16="http://schemas.microsoft.com/office/drawing/2014/main" id="{42E93911-E5F9-2C42-AADD-E5F5A2C042D2}"/>
              </a:ext>
            </a:extLst>
          </p:cNvPr>
          <p:cNvSpPr>
            <a:spLocks noGrp="1"/>
          </p:cNvSpPr>
          <p:nvPr>
            <p:ph type="body" sz="quarter" idx="34" hasCustomPrompt="1"/>
          </p:nvPr>
        </p:nvSpPr>
        <p:spPr>
          <a:xfrm>
            <a:off x="6382475" y="2152650"/>
            <a:ext cx="2339075" cy="3506788"/>
          </a:xfrm>
        </p:spPr>
        <p:txBody>
          <a:bodyPr/>
          <a:lstStyle>
            <a:lvl1pPr marL="0" indent="0">
              <a:lnSpc>
                <a:spcPct val="100000"/>
              </a:lnSpc>
              <a:buNone/>
              <a:defRPr sz="1600" b="0"/>
            </a:lvl1pPr>
            <a:lvl2pPr marL="114300" indent="114300">
              <a:lnSpc>
                <a:spcPct val="100000"/>
              </a:lnSpc>
              <a:buFont typeface="Wingdings" pitchFamily="2" charset="2"/>
              <a:buChar char="§"/>
              <a:tabLst/>
              <a:defRPr sz="1400" b="0"/>
            </a:lvl2pPr>
            <a:lvl3pPr marL="114300" indent="114300">
              <a:lnSpc>
                <a:spcPct val="100000"/>
              </a:lnSpc>
              <a:buFont typeface="Wingdings" pitchFamily="2" charset="2"/>
              <a:buChar char="§"/>
              <a:tabLst/>
              <a:defRPr sz="1400" b="0"/>
            </a:lvl3pPr>
            <a:lvl4pPr marL="114300" indent="114300">
              <a:lnSpc>
                <a:spcPct val="100000"/>
              </a:lnSpc>
              <a:buFont typeface="Wingdings" pitchFamily="2" charset="2"/>
              <a:buChar char="§"/>
              <a:tabLst/>
              <a:defRPr sz="1400" b="0"/>
            </a:lvl4pPr>
            <a:lvl5pPr marL="114300" indent="114300">
              <a:lnSpc>
                <a:spcPct val="100000"/>
              </a:lnSpc>
              <a:buFont typeface="Wingdings" pitchFamily="2" charset="2"/>
              <a:buChar char="§"/>
              <a:tabLst/>
              <a:defRPr sz="1400" b="0"/>
            </a:lvl5pPr>
          </a:lstStyle>
          <a:p>
            <a:r>
              <a:rPr lang="en-US"/>
              <a:t>A brief statement that tells a story and offers some more context, followed up by a few bullets</a:t>
            </a:r>
            <a:br>
              <a:rPr lang="en-US"/>
            </a:br>
            <a:endParaRPr lang="en-US"/>
          </a:p>
          <a:p>
            <a:pPr lvl="1"/>
            <a:r>
              <a:rPr lang="en-US"/>
              <a:t>Second level</a:t>
            </a:r>
          </a:p>
          <a:p>
            <a:pPr lvl="2"/>
            <a:r>
              <a:rPr lang="en-US"/>
              <a:t>Third level</a:t>
            </a:r>
          </a:p>
          <a:p>
            <a:pPr lvl="3"/>
            <a:r>
              <a:rPr lang="en-US"/>
              <a:t>Fourth level</a:t>
            </a:r>
          </a:p>
          <a:p>
            <a:pPr lvl="4"/>
            <a:r>
              <a:rPr lang="en-US"/>
              <a:t>Fifth level</a:t>
            </a:r>
          </a:p>
        </p:txBody>
      </p:sp>
      <p:sp>
        <p:nvSpPr>
          <p:cNvPr id="32" name="Text Placeholder 3">
            <a:extLst>
              <a:ext uri="{FF2B5EF4-FFF2-40B4-BE49-F238E27FC236}">
                <a16:creationId xmlns:a16="http://schemas.microsoft.com/office/drawing/2014/main" id="{D75FA809-E0B7-4744-B692-8370FA34491D}"/>
              </a:ext>
            </a:extLst>
          </p:cNvPr>
          <p:cNvSpPr>
            <a:spLocks noGrp="1"/>
          </p:cNvSpPr>
          <p:nvPr>
            <p:ph type="body" sz="quarter" idx="35" hasCustomPrompt="1"/>
          </p:nvPr>
        </p:nvSpPr>
        <p:spPr>
          <a:xfrm>
            <a:off x="9385533" y="2152650"/>
            <a:ext cx="2339075" cy="3506788"/>
          </a:xfrm>
        </p:spPr>
        <p:txBody>
          <a:bodyPr/>
          <a:lstStyle>
            <a:lvl1pPr marL="0" indent="0">
              <a:lnSpc>
                <a:spcPct val="100000"/>
              </a:lnSpc>
              <a:buNone/>
              <a:defRPr sz="1600" b="0"/>
            </a:lvl1pPr>
            <a:lvl2pPr marL="114300" indent="114300">
              <a:lnSpc>
                <a:spcPct val="100000"/>
              </a:lnSpc>
              <a:buFont typeface="Wingdings" pitchFamily="2" charset="2"/>
              <a:buChar char="§"/>
              <a:tabLst/>
              <a:defRPr sz="1400" b="0"/>
            </a:lvl2pPr>
            <a:lvl3pPr marL="114300" indent="114300">
              <a:lnSpc>
                <a:spcPct val="100000"/>
              </a:lnSpc>
              <a:buFont typeface="Wingdings" pitchFamily="2" charset="2"/>
              <a:buChar char="§"/>
              <a:tabLst/>
              <a:defRPr sz="1400" b="0"/>
            </a:lvl3pPr>
            <a:lvl4pPr marL="114300" indent="114300">
              <a:lnSpc>
                <a:spcPct val="100000"/>
              </a:lnSpc>
              <a:buFont typeface="Wingdings" pitchFamily="2" charset="2"/>
              <a:buChar char="§"/>
              <a:tabLst/>
              <a:defRPr sz="1400" b="0"/>
            </a:lvl4pPr>
            <a:lvl5pPr marL="114300" indent="114300">
              <a:lnSpc>
                <a:spcPct val="100000"/>
              </a:lnSpc>
              <a:buFont typeface="Wingdings" pitchFamily="2" charset="2"/>
              <a:buChar char="§"/>
              <a:tabLst/>
              <a:defRPr sz="1400" b="0"/>
            </a:lvl5pPr>
          </a:lstStyle>
          <a:p>
            <a:r>
              <a:rPr lang="en-US"/>
              <a:t>A brief statement that tells a story and offers some more context, followed up by a few bullets</a:t>
            </a:r>
            <a:br>
              <a:rPr lang="en-US"/>
            </a:br>
            <a:endParaRPr lang="en-US"/>
          </a:p>
          <a:p>
            <a:pPr lvl="1"/>
            <a:r>
              <a:rPr lang="en-US"/>
              <a:t>Second level</a:t>
            </a:r>
          </a:p>
          <a:p>
            <a:pPr lvl="2"/>
            <a:r>
              <a:rPr lang="en-US"/>
              <a:t>Third level</a:t>
            </a:r>
          </a:p>
          <a:p>
            <a:pPr lvl="3"/>
            <a:r>
              <a:rPr lang="en-US"/>
              <a:t>Fourth level</a:t>
            </a:r>
          </a:p>
          <a:p>
            <a:pPr lvl="4"/>
            <a:r>
              <a:rPr lang="en-US"/>
              <a:t>Fifth level</a:t>
            </a:r>
          </a:p>
        </p:txBody>
      </p:sp>
      <p:sp>
        <p:nvSpPr>
          <p:cNvPr id="15" name="Title 2">
            <a:extLst>
              <a:ext uri="{FF2B5EF4-FFF2-40B4-BE49-F238E27FC236}">
                <a16:creationId xmlns:a16="http://schemas.microsoft.com/office/drawing/2014/main" id="{99D5D6FC-C892-2A62-3BB5-551AF7F8442A}"/>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3184891064"/>
      </p:ext>
    </p:extLst>
  </p:cSld>
  <p:clrMapOvr>
    <a:masterClrMapping/>
  </p:clrMapOvr>
  <p:extLst>
    <p:ext uri="{DCECCB84-F9BA-43D5-87BE-67443E8EF086}">
      <p15:sldGuideLst xmlns:p15="http://schemas.microsoft.com/office/powerpoint/2012/main">
        <p15:guide id="4" orient="horz" pos="1200">
          <p15:clr>
            <a:srgbClr val="FBAE40"/>
          </p15:clr>
        </p15:guide>
        <p15:guide id="5" pos="384">
          <p15:clr>
            <a:srgbClr val="FBAE40"/>
          </p15:clr>
        </p15:guide>
        <p15:guide id="6" pos="708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4 Column #">
    <p:spTree>
      <p:nvGrpSpPr>
        <p:cNvPr id="1" name=""/>
        <p:cNvGrpSpPr/>
        <p:nvPr/>
      </p:nvGrpSpPr>
      <p:grpSpPr>
        <a:xfrm>
          <a:off x="0" y="0"/>
          <a:ext cx="0" cy="0"/>
          <a:chOff x="0" y="0"/>
          <a:chExt cx="0" cy="0"/>
        </a:xfrm>
      </p:grpSpPr>
      <p:sp>
        <p:nvSpPr>
          <p:cNvPr id="26" name="Rounded Rectangle 25">
            <a:extLst>
              <a:ext uri="{FF2B5EF4-FFF2-40B4-BE49-F238E27FC236}">
                <a16:creationId xmlns:a16="http://schemas.microsoft.com/office/drawing/2014/main" id="{FF084DE7-1D87-96D0-5CC2-A321AD203BEA}"/>
              </a:ext>
            </a:extLst>
          </p:cNvPr>
          <p:cNvSpPr/>
          <p:nvPr/>
        </p:nvSpPr>
        <p:spPr>
          <a:xfrm>
            <a:off x="609600" y="1407579"/>
            <a:ext cx="2508876" cy="4693183"/>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38" name="Rounded Rectangle 37">
            <a:extLst>
              <a:ext uri="{FF2B5EF4-FFF2-40B4-BE49-F238E27FC236}">
                <a16:creationId xmlns:a16="http://schemas.microsoft.com/office/drawing/2014/main" id="{64E5161A-FFEC-F05B-B67F-D8A13CEBDE38}"/>
              </a:ext>
            </a:extLst>
          </p:cNvPr>
          <p:cNvSpPr/>
          <p:nvPr/>
        </p:nvSpPr>
        <p:spPr>
          <a:xfrm>
            <a:off x="3430908" y="1407579"/>
            <a:ext cx="2508876" cy="4693183"/>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45" name="Rounded Rectangle 44">
            <a:extLst>
              <a:ext uri="{FF2B5EF4-FFF2-40B4-BE49-F238E27FC236}">
                <a16:creationId xmlns:a16="http://schemas.microsoft.com/office/drawing/2014/main" id="{A31BF0DF-D95B-17A5-2C56-417B0851EB48}"/>
              </a:ext>
            </a:extLst>
          </p:cNvPr>
          <p:cNvSpPr/>
          <p:nvPr/>
        </p:nvSpPr>
        <p:spPr>
          <a:xfrm>
            <a:off x="6252216" y="1407579"/>
            <a:ext cx="2508876" cy="4693183"/>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52" name="Rounded Rectangle 51">
            <a:extLst>
              <a:ext uri="{FF2B5EF4-FFF2-40B4-BE49-F238E27FC236}">
                <a16:creationId xmlns:a16="http://schemas.microsoft.com/office/drawing/2014/main" id="{53972E29-1552-1EA6-99AB-625B75678410}"/>
              </a:ext>
            </a:extLst>
          </p:cNvPr>
          <p:cNvSpPr/>
          <p:nvPr/>
        </p:nvSpPr>
        <p:spPr>
          <a:xfrm>
            <a:off x="9073524" y="1407579"/>
            <a:ext cx="2508876" cy="4693183"/>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60" name="Text Placeholder 34">
            <a:extLst>
              <a:ext uri="{FF2B5EF4-FFF2-40B4-BE49-F238E27FC236}">
                <a16:creationId xmlns:a16="http://schemas.microsoft.com/office/drawing/2014/main" id="{4CB350A3-28D5-45BE-0239-CB9E83098339}"/>
              </a:ext>
            </a:extLst>
          </p:cNvPr>
          <p:cNvSpPr>
            <a:spLocks noGrp="1"/>
          </p:cNvSpPr>
          <p:nvPr>
            <p:ph type="body" sz="quarter" idx="21" hasCustomPrompt="1"/>
          </p:nvPr>
        </p:nvSpPr>
        <p:spPr>
          <a:xfrm>
            <a:off x="9264442" y="2600325"/>
            <a:ext cx="2172596" cy="2722141"/>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a:t>
            </a:r>
            <a:endParaRPr lang="en-US" sz="1400">
              <a:ea typeface="Arial"/>
              <a:cs typeface="Arial"/>
              <a:sym typeface="Arial"/>
            </a:endParaRPr>
          </a:p>
        </p:txBody>
      </p:sp>
      <p:sp>
        <p:nvSpPr>
          <p:cNvPr id="62" name="Text Placeholder 34">
            <a:extLst>
              <a:ext uri="{FF2B5EF4-FFF2-40B4-BE49-F238E27FC236}">
                <a16:creationId xmlns:a16="http://schemas.microsoft.com/office/drawing/2014/main" id="{E1C45341-9CC7-0622-E927-E20EE137B310}"/>
              </a:ext>
            </a:extLst>
          </p:cNvPr>
          <p:cNvSpPr>
            <a:spLocks noGrp="1"/>
          </p:cNvSpPr>
          <p:nvPr>
            <p:ph type="body" sz="quarter" idx="23" hasCustomPrompt="1"/>
          </p:nvPr>
        </p:nvSpPr>
        <p:spPr>
          <a:xfrm>
            <a:off x="6419642" y="2600325"/>
            <a:ext cx="2172596" cy="2722141"/>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a:t>
            </a:r>
            <a:endParaRPr lang="en-US" sz="1400">
              <a:ea typeface="Arial"/>
              <a:cs typeface="Arial"/>
              <a:sym typeface="Arial"/>
            </a:endParaRPr>
          </a:p>
        </p:txBody>
      </p:sp>
      <p:sp>
        <p:nvSpPr>
          <p:cNvPr id="64" name="Text Placeholder 34">
            <a:extLst>
              <a:ext uri="{FF2B5EF4-FFF2-40B4-BE49-F238E27FC236}">
                <a16:creationId xmlns:a16="http://schemas.microsoft.com/office/drawing/2014/main" id="{F526169C-17BC-5B90-B8AD-D2F74017544A}"/>
              </a:ext>
            </a:extLst>
          </p:cNvPr>
          <p:cNvSpPr>
            <a:spLocks noGrp="1"/>
          </p:cNvSpPr>
          <p:nvPr>
            <p:ph type="body" sz="quarter" idx="25" hasCustomPrompt="1"/>
          </p:nvPr>
        </p:nvSpPr>
        <p:spPr>
          <a:xfrm>
            <a:off x="3595162" y="2600325"/>
            <a:ext cx="2172596" cy="2722141"/>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a:t>
            </a:r>
            <a:endParaRPr lang="en-US" sz="1400">
              <a:ea typeface="Arial"/>
              <a:cs typeface="Arial"/>
              <a:sym typeface="Arial"/>
            </a:endParaRPr>
          </a:p>
        </p:txBody>
      </p:sp>
      <p:sp>
        <p:nvSpPr>
          <p:cNvPr id="66" name="Text Placeholder 34">
            <a:extLst>
              <a:ext uri="{FF2B5EF4-FFF2-40B4-BE49-F238E27FC236}">
                <a16:creationId xmlns:a16="http://schemas.microsoft.com/office/drawing/2014/main" id="{BDA341DE-2B6D-6220-79EC-8A27D7ECA322}"/>
              </a:ext>
            </a:extLst>
          </p:cNvPr>
          <p:cNvSpPr>
            <a:spLocks noGrp="1"/>
          </p:cNvSpPr>
          <p:nvPr>
            <p:ph type="body" sz="quarter" idx="27" hasCustomPrompt="1"/>
          </p:nvPr>
        </p:nvSpPr>
        <p:spPr>
          <a:xfrm>
            <a:off x="780842" y="2600325"/>
            <a:ext cx="2172596" cy="2722141"/>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a:t>
            </a:r>
            <a:endParaRPr lang="en-US" sz="1400">
              <a:ea typeface="Arial"/>
              <a:cs typeface="Arial"/>
              <a:sym typeface="Arial"/>
            </a:endParaRPr>
          </a:p>
        </p:txBody>
      </p:sp>
      <p:sp>
        <p:nvSpPr>
          <p:cNvPr id="11" name="Picture Placeholder 22">
            <a:extLst>
              <a:ext uri="{FF2B5EF4-FFF2-40B4-BE49-F238E27FC236}">
                <a16:creationId xmlns:a16="http://schemas.microsoft.com/office/drawing/2014/main" id="{2EF7F2CC-DD09-5BF8-E3B0-FAEAF85A35B5}"/>
              </a:ext>
            </a:extLst>
          </p:cNvPr>
          <p:cNvSpPr>
            <a:spLocks noGrp="1" noChangeAspect="1"/>
          </p:cNvSpPr>
          <p:nvPr>
            <p:ph type="pic" sz="quarter" idx="28" hasCustomPrompt="1"/>
          </p:nvPr>
        </p:nvSpPr>
        <p:spPr>
          <a:xfrm>
            <a:off x="787400" y="16396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12" name="Picture Placeholder 22">
            <a:extLst>
              <a:ext uri="{FF2B5EF4-FFF2-40B4-BE49-F238E27FC236}">
                <a16:creationId xmlns:a16="http://schemas.microsoft.com/office/drawing/2014/main" id="{3BFACA00-5F7F-FCC8-E472-434DA2E6B054}"/>
              </a:ext>
            </a:extLst>
          </p:cNvPr>
          <p:cNvSpPr>
            <a:spLocks noGrp="1" noChangeAspect="1"/>
          </p:cNvSpPr>
          <p:nvPr>
            <p:ph type="pic" sz="quarter" idx="29" hasCustomPrompt="1"/>
          </p:nvPr>
        </p:nvSpPr>
        <p:spPr>
          <a:xfrm>
            <a:off x="3581400" y="16396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13" name="Picture Placeholder 22">
            <a:extLst>
              <a:ext uri="{FF2B5EF4-FFF2-40B4-BE49-F238E27FC236}">
                <a16:creationId xmlns:a16="http://schemas.microsoft.com/office/drawing/2014/main" id="{C0CACB40-1080-A3ED-6B0D-A6DE26F5C3EE}"/>
              </a:ext>
            </a:extLst>
          </p:cNvPr>
          <p:cNvSpPr>
            <a:spLocks noGrp="1" noChangeAspect="1"/>
          </p:cNvSpPr>
          <p:nvPr>
            <p:ph type="pic" sz="quarter" idx="30" hasCustomPrompt="1"/>
          </p:nvPr>
        </p:nvSpPr>
        <p:spPr>
          <a:xfrm>
            <a:off x="6400800" y="16396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14" name="Picture Placeholder 22">
            <a:extLst>
              <a:ext uri="{FF2B5EF4-FFF2-40B4-BE49-F238E27FC236}">
                <a16:creationId xmlns:a16="http://schemas.microsoft.com/office/drawing/2014/main" id="{D58A4F6F-669F-38CD-4734-2608372F5B68}"/>
              </a:ext>
            </a:extLst>
          </p:cNvPr>
          <p:cNvSpPr>
            <a:spLocks noGrp="1" noChangeAspect="1"/>
          </p:cNvSpPr>
          <p:nvPr>
            <p:ph type="pic" sz="quarter" idx="31" hasCustomPrompt="1"/>
          </p:nvPr>
        </p:nvSpPr>
        <p:spPr>
          <a:xfrm>
            <a:off x="9220200" y="16396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17" name="Title 2">
            <a:extLst>
              <a:ext uri="{FF2B5EF4-FFF2-40B4-BE49-F238E27FC236}">
                <a16:creationId xmlns:a16="http://schemas.microsoft.com/office/drawing/2014/main" id="{F59457E4-7463-099A-F125-8DC212EB28E2}"/>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317529778"/>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4 Column - White">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D9E8284A-1D01-2541-950B-6F954EDF6C5B}"/>
              </a:ext>
            </a:extLst>
          </p:cNvPr>
          <p:cNvSpPr>
            <a:spLocks noGrp="1"/>
          </p:cNvSpPr>
          <p:nvPr>
            <p:ph type="body" sz="quarter" idx="10" hasCustomPrompt="1"/>
          </p:nvPr>
        </p:nvSpPr>
        <p:spPr>
          <a:xfrm>
            <a:off x="609599" y="2964807"/>
            <a:ext cx="2204766" cy="307777"/>
          </a:xfrm>
        </p:spPr>
        <p:txBody>
          <a:bodyPr wrap="square" lIns="0" tIns="0" rIns="0" bIns="0" anchor="b" anchorCtr="0">
            <a:spAutoFit/>
          </a:bodyPr>
          <a:lstStyle>
            <a:lvl1pPr marL="0" indent="0" algn="l">
              <a:buNone/>
              <a:defRPr sz="2000" b="1" i="0">
                <a:solidFill>
                  <a:schemeClr val="accent1"/>
                </a:solidFill>
                <a:latin typeface="Arial" panose="020B0604020202020204" pitchFamily="34" charset="0"/>
                <a:cs typeface="Arial" panose="020B0604020202020204" pitchFamily="34" charset="0"/>
              </a:defRPr>
            </a:lvl1pPr>
          </a:lstStyle>
          <a:p>
            <a:pPr lvl="0"/>
            <a:r>
              <a:rPr lang="en-US"/>
              <a:t>Subhead 1</a:t>
            </a:r>
          </a:p>
        </p:txBody>
      </p:sp>
      <p:sp>
        <p:nvSpPr>
          <p:cNvPr id="22" name="Picture Placeholder 22">
            <a:extLst>
              <a:ext uri="{FF2B5EF4-FFF2-40B4-BE49-F238E27FC236}">
                <a16:creationId xmlns:a16="http://schemas.microsoft.com/office/drawing/2014/main" id="{FDFCC348-ECD6-9D44-9DF7-2C4F4029F1B9}"/>
              </a:ext>
            </a:extLst>
          </p:cNvPr>
          <p:cNvSpPr>
            <a:spLocks noGrp="1" noChangeAspect="1"/>
          </p:cNvSpPr>
          <p:nvPr>
            <p:ph type="pic" sz="quarter" idx="23" hasCustomPrompt="1"/>
          </p:nvPr>
        </p:nvSpPr>
        <p:spPr>
          <a:xfrm>
            <a:off x="609600" y="18428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4" name="Picture Placeholder 22">
            <a:extLst>
              <a:ext uri="{FF2B5EF4-FFF2-40B4-BE49-F238E27FC236}">
                <a16:creationId xmlns:a16="http://schemas.microsoft.com/office/drawing/2014/main" id="{05765886-D345-5D4E-9A8E-AA09E75349F5}"/>
              </a:ext>
            </a:extLst>
          </p:cNvPr>
          <p:cNvSpPr>
            <a:spLocks noGrp="1" noChangeAspect="1"/>
          </p:cNvSpPr>
          <p:nvPr>
            <p:ph type="pic" sz="quarter" idx="24" hasCustomPrompt="1"/>
          </p:nvPr>
        </p:nvSpPr>
        <p:spPr>
          <a:xfrm>
            <a:off x="3516881" y="18428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5" name="Picture Placeholder 22">
            <a:extLst>
              <a:ext uri="{FF2B5EF4-FFF2-40B4-BE49-F238E27FC236}">
                <a16:creationId xmlns:a16="http://schemas.microsoft.com/office/drawing/2014/main" id="{4F953FCB-DF07-534F-AA61-3D1CDEC00347}"/>
              </a:ext>
            </a:extLst>
          </p:cNvPr>
          <p:cNvSpPr>
            <a:spLocks noGrp="1" noChangeAspect="1"/>
          </p:cNvSpPr>
          <p:nvPr>
            <p:ph type="pic" sz="quarter" idx="25" hasCustomPrompt="1"/>
          </p:nvPr>
        </p:nvSpPr>
        <p:spPr>
          <a:xfrm>
            <a:off x="9591210" y="18428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7" name="Picture Placeholder 22">
            <a:extLst>
              <a:ext uri="{FF2B5EF4-FFF2-40B4-BE49-F238E27FC236}">
                <a16:creationId xmlns:a16="http://schemas.microsoft.com/office/drawing/2014/main" id="{DD07B44C-B0A1-1849-8956-504408A4F109}"/>
              </a:ext>
            </a:extLst>
          </p:cNvPr>
          <p:cNvSpPr>
            <a:spLocks noGrp="1" noChangeAspect="1"/>
          </p:cNvSpPr>
          <p:nvPr>
            <p:ph type="pic" sz="quarter" idx="28" hasCustomPrompt="1"/>
          </p:nvPr>
        </p:nvSpPr>
        <p:spPr>
          <a:xfrm>
            <a:off x="6539799" y="18428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cxnSp>
        <p:nvCxnSpPr>
          <p:cNvPr id="36" name="Straight Connector 35">
            <a:extLst>
              <a:ext uri="{FF2B5EF4-FFF2-40B4-BE49-F238E27FC236}">
                <a16:creationId xmlns:a16="http://schemas.microsoft.com/office/drawing/2014/main" id="{094A2363-F149-7B46-8092-CFEEBEE20986}"/>
              </a:ext>
            </a:extLst>
          </p:cNvPr>
          <p:cNvCxnSpPr>
            <a:cxnSpLocks/>
          </p:cNvCxnSpPr>
          <p:nvPr/>
        </p:nvCxnSpPr>
        <p:spPr>
          <a:xfrm flipV="1">
            <a:off x="3157996" y="1345224"/>
            <a:ext cx="0" cy="457199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8" name="Text Placeholder 4">
            <a:extLst>
              <a:ext uri="{FF2B5EF4-FFF2-40B4-BE49-F238E27FC236}">
                <a16:creationId xmlns:a16="http://schemas.microsoft.com/office/drawing/2014/main" id="{A228271E-C806-E148-85FE-A71075AE7801}"/>
              </a:ext>
            </a:extLst>
          </p:cNvPr>
          <p:cNvSpPr>
            <a:spLocks noGrp="1"/>
          </p:cNvSpPr>
          <p:nvPr>
            <p:ph type="body" sz="quarter" idx="29" hasCustomPrompt="1"/>
          </p:nvPr>
        </p:nvSpPr>
        <p:spPr>
          <a:xfrm>
            <a:off x="3516880" y="2964807"/>
            <a:ext cx="2204766" cy="307777"/>
          </a:xfrm>
        </p:spPr>
        <p:txBody>
          <a:bodyPr wrap="square" lIns="0" tIns="0" rIns="0" bIns="0" anchor="b" anchorCtr="0">
            <a:spAutoFit/>
          </a:bodyPr>
          <a:lstStyle>
            <a:lvl1pPr marL="0" indent="0" algn="l">
              <a:buNone/>
              <a:defRPr sz="2000" b="1" i="0">
                <a:solidFill>
                  <a:schemeClr val="accent1"/>
                </a:solidFill>
                <a:latin typeface="Arial" panose="020B0604020202020204" pitchFamily="34" charset="0"/>
                <a:cs typeface="Arial" panose="020B0604020202020204" pitchFamily="34" charset="0"/>
              </a:defRPr>
            </a:lvl1pPr>
          </a:lstStyle>
          <a:p>
            <a:pPr lvl="0"/>
            <a:r>
              <a:rPr lang="en-US"/>
              <a:t>Subhead 1</a:t>
            </a:r>
          </a:p>
        </p:txBody>
      </p:sp>
      <p:sp>
        <p:nvSpPr>
          <p:cNvPr id="30" name="Text Placeholder 4">
            <a:extLst>
              <a:ext uri="{FF2B5EF4-FFF2-40B4-BE49-F238E27FC236}">
                <a16:creationId xmlns:a16="http://schemas.microsoft.com/office/drawing/2014/main" id="{351E6C62-CC51-5F49-BADB-F0471E841500}"/>
              </a:ext>
            </a:extLst>
          </p:cNvPr>
          <p:cNvSpPr>
            <a:spLocks noGrp="1"/>
          </p:cNvSpPr>
          <p:nvPr>
            <p:ph type="body" sz="quarter" idx="31" hasCustomPrompt="1"/>
          </p:nvPr>
        </p:nvSpPr>
        <p:spPr>
          <a:xfrm>
            <a:off x="6539798" y="2964807"/>
            <a:ext cx="2204766" cy="307777"/>
          </a:xfrm>
        </p:spPr>
        <p:txBody>
          <a:bodyPr wrap="square" lIns="0" tIns="0" rIns="0" bIns="0" anchor="b" anchorCtr="0">
            <a:spAutoFit/>
          </a:bodyPr>
          <a:lstStyle>
            <a:lvl1pPr marL="0" indent="0" algn="l">
              <a:buNone/>
              <a:defRPr sz="2000" b="1" i="0">
                <a:solidFill>
                  <a:schemeClr val="accent1"/>
                </a:solidFill>
                <a:latin typeface="Arial" panose="020B0604020202020204" pitchFamily="34" charset="0"/>
                <a:cs typeface="Arial" panose="020B0604020202020204" pitchFamily="34" charset="0"/>
              </a:defRPr>
            </a:lvl1pPr>
          </a:lstStyle>
          <a:p>
            <a:pPr lvl="0"/>
            <a:r>
              <a:rPr lang="en-US"/>
              <a:t>Subhead 1</a:t>
            </a:r>
          </a:p>
        </p:txBody>
      </p:sp>
      <p:sp>
        <p:nvSpPr>
          <p:cNvPr id="32" name="Text Placeholder 4">
            <a:extLst>
              <a:ext uri="{FF2B5EF4-FFF2-40B4-BE49-F238E27FC236}">
                <a16:creationId xmlns:a16="http://schemas.microsoft.com/office/drawing/2014/main" id="{D707A82F-7F08-1A4F-BE9C-1C3B793884E4}"/>
              </a:ext>
            </a:extLst>
          </p:cNvPr>
          <p:cNvSpPr>
            <a:spLocks noGrp="1"/>
          </p:cNvSpPr>
          <p:nvPr>
            <p:ph type="body" sz="quarter" idx="33" hasCustomPrompt="1"/>
          </p:nvPr>
        </p:nvSpPr>
        <p:spPr>
          <a:xfrm>
            <a:off x="9591209" y="2964807"/>
            <a:ext cx="2204766" cy="307777"/>
          </a:xfrm>
        </p:spPr>
        <p:txBody>
          <a:bodyPr wrap="square" lIns="0" tIns="0" rIns="0" bIns="0" anchor="b" anchorCtr="0">
            <a:spAutoFit/>
          </a:bodyPr>
          <a:lstStyle>
            <a:lvl1pPr marL="0" indent="0" algn="l">
              <a:buNone/>
              <a:defRPr sz="2000" b="1" i="0">
                <a:solidFill>
                  <a:schemeClr val="accent1"/>
                </a:solidFill>
                <a:latin typeface="Arial" panose="020B0604020202020204" pitchFamily="34" charset="0"/>
                <a:cs typeface="Arial" panose="020B0604020202020204" pitchFamily="34" charset="0"/>
              </a:defRPr>
            </a:lvl1pPr>
          </a:lstStyle>
          <a:p>
            <a:pPr lvl="0"/>
            <a:r>
              <a:rPr lang="en-US"/>
              <a:t>Subhead 1</a:t>
            </a:r>
          </a:p>
        </p:txBody>
      </p:sp>
      <p:cxnSp>
        <p:nvCxnSpPr>
          <p:cNvPr id="34" name="Straight Connector 33">
            <a:extLst>
              <a:ext uri="{FF2B5EF4-FFF2-40B4-BE49-F238E27FC236}">
                <a16:creationId xmlns:a16="http://schemas.microsoft.com/office/drawing/2014/main" id="{17545639-AFBB-8C41-A0EC-DE3050AB3009}"/>
              </a:ext>
            </a:extLst>
          </p:cNvPr>
          <p:cNvCxnSpPr>
            <a:cxnSpLocks/>
          </p:cNvCxnSpPr>
          <p:nvPr/>
        </p:nvCxnSpPr>
        <p:spPr>
          <a:xfrm flipV="1">
            <a:off x="6096000" y="1345224"/>
            <a:ext cx="0" cy="457199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AC7BD35-D749-C746-946A-9816E07B810E}"/>
              </a:ext>
            </a:extLst>
          </p:cNvPr>
          <p:cNvCxnSpPr>
            <a:cxnSpLocks/>
          </p:cNvCxnSpPr>
          <p:nvPr/>
        </p:nvCxnSpPr>
        <p:spPr>
          <a:xfrm flipV="1">
            <a:off x="9202615" y="1418493"/>
            <a:ext cx="0" cy="457199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D9D9C2DD-7A65-3EAE-5066-1A889916E0B1}"/>
              </a:ext>
            </a:extLst>
          </p:cNvPr>
          <p:cNvSpPr>
            <a:spLocks noGrp="1"/>
          </p:cNvSpPr>
          <p:nvPr>
            <p:ph type="body" sz="quarter" idx="26"/>
          </p:nvPr>
        </p:nvSpPr>
        <p:spPr>
          <a:xfrm>
            <a:off x="609598" y="3663052"/>
            <a:ext cx="2204766" cy="2240280"/>
          </a:xfrm>
        </p:spPr>
        <p:txBody>
          <a:bodyPr>
            <a:normAutofit/>
          </a:bodyPr>
          <a:lstStyle>
            <a:lvl1pPr>
              <a:lnSpc>
                <a:spcPct val="100000"/>
              </a:lnSpc>
              <a:defRPr sz="1600"/>
            </a:lvl1pPr>
            <a:lvl2pPr>
              <a:lnSpc>
                <a:spcPct val="100000"/>
              </a:lnSpc>
              <a:defRPr sz="1400"/>
            </a:lvl2pPr>
            <a:lvl3pPr>
              <a:lnSpc>
                <a:spcPct val="100000"/>
              </a:lnSpc>
              <a:defRPr sz="1400"/>
            </a:lvl3pPr>
            <a:lvl4pPr>
              <a:lnSpc>
                <a:spcPct val="100000"/>
              </a:lnSpc>
              <a:defRPr sz="1400"/>
            </a:lvl4pPr>
            <a:lvl5pPr>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2">
            <a:extLst>
              <a:ext uri="{FF2B5EF4-FFF2-40B4-BE49-F238E27FC236}">
                <a16:creationId xmlns:a16="http://schemas.microsoft.com/office/drawing/2014/main" id="{A9DC390B-5A67-463A-5ABC-F6345EA67681}"/>
              </a:ext>
            </a:extLst>
          </p:cNvPr>
          <p:cNvSpPr>
            <a:spLocks noGrp="1"/>
          </p:cNvSpPr>
          <p:nvPr>
            <p:ph type="body" sz="quarter" idx="34"/>
          </p:nvPr>
        </p:nvSpPr>
        <p:spPr>
          <a:xfrm>
            <a:off x="3523486" y="3663052"/>
            <a:ext cx="2204766" cy="2240280"/>
          </a:xfrm>
        </p:spPr>
        <p:txBody>
          <a:bodyPr>
            <a:normAutofit/>
          </a:bodyPr>
          <a:lstStyle>
            <a:lvl1pPr>
              <a:lnSpc>
                <a:spcPct val="100000"/>
              </a:lnSpc>
              <a:defRPr sz="1600"/>
            </a:lvl1pPr>
            <a:lvl2pPr>
              <a:lnSpc>
                <a:spcPct val="100000"/>
              </a:lnSpc>
              <a:defRPr sz="1400"/>
            </a:lvl2pPr>
            <a:lvl3pPr>
              <a:lnSpc>
                <a:spcPct val="100000"/>
              </a:lnSpc>
              <a:defRPr sz="1400"/>
            </a:lvl3pPr>
            <a:lvl4pPr>
              <a:lnSpc>
                <a:spcPct val="100000"/>
              </a:lnSpc>
              <a:defRPr sz="1400"/>
            </a:lvl4pPr>
            <a:lvl5pPr>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 Placeholder 2">
            <a:extLst>
              <a:ext uri="{FF2B5EF4-FFF2-40B4-BE49-F238E27FC236}">
                <a16:creationId xmlns:a16="http://schemas.microsoft.com/office/drawing/2014/main" id="{4934E66A-BC64-C611-5A91-9375CF4F6CE1}"/>
              </a:ext>
            </a:extLst>
          </p:cNvPr>
          <p:cNvSpPr>
            <a:spLocks noGrp="1"/>
          </p:cNvSpPr>
          <p:nvPr>
            <p:ph type="body" sz="quarter" idx="35"/>
          </p:nvPr>
        </p:nvSpPr>
        <p:spPr>
          <a:xfrm>
            <a:off x="6547102" y="3663052"/>
            <a:ext cx="2204766" cy="2240280"/>
          </a:xfrm>
        </p:spPr>
        <p:txBody>
          <a:bodyPr>
            <a:normAutofit/>
          </a:bodyPr>
          <a:lstStyle>
            <a:lvl1pPr>
              <a:lnSpc>
                <a:spcPct val="100000"/>
              </a:lnSpc>
              <a:defRPr sz="1600"/>
            </a:lvl1pPr>
            <a:lvl2pPr>
              <a:lnSpc>
                <a:spcPct val="100000"/>
              </a:lnSpc>
              <a:defRPr sz="1400"/>
            </a:lvl2pPr>
            <a:lvl3pPr>
              <a:lnSpc>
                <a:spcPct val="100000"/>
              </a:lnSpc>
              <a:defRPr sz="1400"/>
            </a:lvl3pPr>
            <a:lvl4pPr>
              <a:lnSpc>
                <a:spcPct val="100000"/>
              </a:lnSpc>
              <a:defRPr sz="1400"/>
            </a:lvl4pPr>
            <a:lvl5pPr>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5" name="Text Placeholder 2">
            <a:extLst>
              <a:ext uri="{FF2B5EF4-FFF2-40B4-BE49-F238E27FC236}">
                <a16:creationId xmlns:a16="http://schemas.microsoft.com/office/drawing/2014/main" id="{68DFD3B7-A2C2-9CCB-8840-E832A0BA42F0}"/>
              </a:ext>
            </a:extLst>
          </p:cNvPr>
          <p:cNvSpPr>
            <a:spLocks noGrp="1"/>
          </p:cNvSpPr>
          <p:nvPr>
            <p:ph type="body" sz="quarter" idx="36"/>
          </p:nvPr>
        </p:nvSpPr>
        <p:spPr>
          <a:xfrm>
            <a:off x="9595102" y="3663052"/>
            <a:ext cx="2204766" cy="2240280"/>
          </a:xfrm>
        </p:spPr>
        <p:txBody>
          <a:bodyPr>
            <a:normAutofit/>
          </a:bodyPr>
          <a:lstStyle>
            <a:lvl1pPr>
              <a:lnSpc>
                <a:spcPct val="100000"/>
              </a:lnSpc>
              <a:defRPr sz="1600"/>
            </a:lvl1pPr>
            <a:lvl2pPr>
              <a:lnSpc>
                <a:spcPct val="100000"/>
              </a:lnSpc>
              <a:defRPr sz="1400"/>
            </a:lvl2pPr>
            <a:lvl3pPr>
              <a:lnSpc>
                <a:spcPct val="100000"/>
              </a:lnSpc>
              <a:defRPr sz="1400"/>
            </a:lvl3pPr>
            <a:lvl4pPr>
              <a:lnSpc>
                <a:spcPct val="100000"/>
              </a:lnSpc>
              <a:defRPr sz="1400"/>
            </a:lvl4pPr>
            <a:lvl5pPr>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itle 2">
            <a:extLst>
              <a:ext uri="{FF2B5EF4-FFF2-40B4-BE49-F238E27FC236}">
                <a16:creationId xmlns:a16="http://schemas.microsoft.com/office/drawing/2014/main" id="{ED7FB019-4827-31D8-D81F-D178FFE297CB}"/>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2064378264"/>
      </p:ext>
    </p:extLst>
  </p:cSld>
  <p:clrMapOvr>
    <a:masterClrMapping/>
  </p:clrMapOvr>
  <p:extLst>
    <p:ext uri="{DCECCB84-F9BA-43D5-87BE-67443E8EF086}">
      <p15:sldGuideLst xmlns:p15="http://schemas.microsoft.com/office/powerpoint/2012/main">
        <p15:guide id="4" orient="horz" pos="2160">
          <p15:clr>
            <a:srgbClr val="FBAE40"/>
          </p15:clr>
        </p15:guide>
        <p15:guide id="5" pos="384">
          <p15:clr>
            <a:srgbClr val="FBAE40"/>
          </p15:clr>
        </p15:guide>
        <p15:guide id="6" pos="732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5 Box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199C20C-6734-34BD-494E-DD08CCB0B986}"/>
              </a:ext>
            </a:extLst>
          </p:cNvPr>
          <p:cNvSpPr/>
          <p:nvPr/>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1BE1C70-3F3A-56D7-6FB4-1BE524A66787}"/>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7911B342-3F4E-BBF8-1ED2-EB62459F185B}"/>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20" name="Text Placeholder 3">
            <a:extLst>
              <a:ext uri="{FF2B5EF4-FFF2-40B4-BE49-F238E27FC236}">
                <a16:creationId xmlns:a16="http://schemas.microsoft.com/office/drawing/2014/main" id="{CFC948B4-FE12-2EF4-2183-8D5F25D11F14}"/>
              </a:ext>
            </a:extLst>
          </p:cNvPr>
          <p:cNvSpPr>
            <a:spLocks noGrp="1"/>
          </p:cNvSpPr>
          <p:nvPr>
            <p:ph type="body" sz="quarter" idx="13"/>
          </p:nvPr>
        </p:nvSpPr>
        <p:spPr>
          <a:xfrm>
            <a:off x="615592" y="1417320"/>
            <a:ext cx="3560168" cy="2816352"/>
          </a:xfrm>
          <a:prstGeom prst="roundRect">
            <a:avLst>
              <a:gd name="adj" fmla="val 2157"/>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3">
            <a:extLst>
              <a:ext uri="{FF2B5EF4-FFF2-40B4-BE49-F238E27FC236}">
                <a16:creationId xmlns:a16="http://schemas.microsoft.com/office/drawing/2014/main" id="{251DA5E8-037E-06FC-9217-025EF218086E}"/>
              </a:ext>
            </a:extLst>
          </p:cNvPr>
          <p:cNvSpPr>
            <a:spLocks noGrp="1"/>
          </p:cNvSpPr>
          <p:nvPr>
            <p:ph type="body" sz="quarter" idx="34"/>
          </p:nvPr>
        </p:nvSpPr>
        <p:spPr>
          <a:xfrm>
            <a:off x="4325374" y="1417320"/>
            <a:ext cx="3560168" cy="2816352"/>
          </a:xfrm>
          <a:prstGeom prst="roundRect">
            <a:avLst>
              <a:gd name="adj" fmla="val 2157"/>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Text Placeholder 3">
            <a:extLst>
              <a:ext uri="{FF2B5EF4-FFF2-40B4-BE49-F238E27FC236}">
                <a16:creationId xmlns:a16="http://schemas.microsoft.com/office/drawing/2014/main" id="{E709F466-7ECB-92B7-CAD8-987F71515E8B}"/>
              </a:ext>
            </a:extLst>
          </p:cNvPr>
          <p:cNvSpPr>
            <a:spLocks noGrp="1"/>
          </p:cNvSpPr>
          <p:nvPr>
            <p:ph type="body" sz="quarter" idx="35"/>
          </p:nvPr>
        </p:nvSpPr>
        <p:spPr>
          <a:xfrm>
            <a:off x="8031537" y="1417320"/>
            <a:ext cx="3560168" cy="2816352"/>
          </a:xfrm>
          <a:prstGeom prst="roundRect">
            <a:avLst>
              <a:gd name="adj" fmla="val 2157"/>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3">
            <a:extLst>
              <a:ext uri="{FF2B5EF4-FFF2-40B4-BE49-F238E27FC236}">
                <a16:creationId xmlns:a16="http://schemas.microsoft.com/office/drawing/2014/main" id="{3A139EA7-2F38-3F9D-C981-F4F0CA3F4789}"/>
              </a:ext>
            </a:extLst>
          </p:cNvPr>
          <p:cNvSpPr>
            <a:spLocks noGrp="1"/>
          </p:cNvSpPr>
          <p:nvPr>
            <p:ph type="body" sz="quarter" idx="36"/>
          </p:nvPr>
        </p:nvSpPr>
        <p:spPr>
          <a:xfrm>
            <a:off x="612648" y="4373372"/>
            <a:ext cx="5412232" cy="1728216"/>
          </a:xfrm>
          <a:prstGeom prst="roundRect">
            <a:avLst>
              <a:gd name="adj" fmla="val 3607"/>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4" name="Text Placeholder 3">
            <a:extLst>
              <a:ext uri="{FF2B5EF4-FFF2-40B4-BE49-F238E27FC236}">
                <a16:creationId xmlns:a16="http://schemas.microsoft.com/office/drawing/2014/main" id="{C9801069-7AAA-16F5-11D9-6AC47DF889D8}"/>
              </a:ext>
            </a:extLst>
          </p:cNvPr>
          <p:cNvSpPr>
            <a:spLocks noGrp="1"/>
          </p:cNvSpPr>
          <p:nvPr>
            <p:ph type="body" sz="quarter" idx="37"/>
          </p:nvPr>
        </p:nvSpPr>
        <p:spPr>
          <a:xfrm>
            <a:off x="6179473" y="4373372"/>
            <a:ext cx="5412232" cy="1728216"/>
          </a:xfrm>
          <a:prstGeom prst="roundRect">
            <a:avLst>
              <a:gd name="adj" fmla="val 3969"/>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Title 2">
            <a:extLst>
              <a:ext uri="{FF2B5EF4-FFF2-40B4-BE49-F238E27FC236}">
                <a16:creationId xmlns:a16="http://schemas.microsoft.com/office/drawing/2014/main" id="{42A39A4A-DD0F-25EB-F5EF-6ED4DC4C0599}"/>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
        <p:nvSpPr>
          <p:cNvPr id="5" name="Rectangle 4">
            <a:extLst>
              <a:ext uri="{FF2B5EF4-FFF2-40B4-BE49-F238E27FC236}">
                <a16:creationId xmlns:a16="http://schemas.microsoft.com/office/drawing/2014/main" id="{3DFC4BDD-C921-C4E1-2307-3574CF470557}"/>
              </a:ext>
            </a:extLst>
          </p:cNvPr>
          <p:cNvSpPr/>
          <p:nvPr userDrawn="1"/>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13F4DB75-B744-9ED5-646E-1D7783853F73}"/>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7" name="TextBox 6">
            <a:extLst>
              <a:ext uri="{FF2B5EF4-FFF2-40B4-BE49-F238E27FC236}">
                <a16:creationId xmlns:a16="http://schemas.microsoft.com/office/drawing/2014/main" id="{D9AD0952-9D3D-83DC-EEEE-E0F322B67AE6}"/>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271429472"/>
      </p:ext>
    </p:extLst>
  </p:cSld>
  <p:clrMapOvr>
    <a:masterClrMapping/>
  </p:clrMapOvr>
  <p:extLst>
    <p:ext uri="{DCECCB84-F9BA-43D5-87BE-67443E8EF086}">
      <p15:sldGuideLst xmlns:p15="http://schemas.microsoft.com/office/powerpoint/2012/main">
        <p15:guide id="3" orient="horz" pos="2160">
          <p15:clr>
            <a:srgbClr val="FBAE40"/>
          </p15:clr>
        </p15:guide>
        <p15:guide id="4" pos="5568">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6 Box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E38F5AB-BD0A-7361-8957-4C6E40B6DD07}"/>
              </a:ext>
            </a:extLst>
          </p:cNvPr>
          <p:cNvSpPr/>
          <p:nvPr/>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7EDD3116-A02B-B1C3-8C8F-BE69B94B6D3C}"/>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8C2C20AF-354E-8252-0581-36B3B1E13941}"/>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19" name="Text Placeholder 3">
            <a:extLst>
              <a:ext uri="{FF2B5EF4-FFF2-40B4-BE49-F238E27FC236}">
                <a16:creationId xmlns:a16="http://schemas.microsoft.com/office/drawing/2014/main" id="{50FAB609-515B-C744-94D7-5F0192D690C8}"/>
              </a:ext>
            </a:extLst>
          </p:cNvPr>
          <p:cNvSpPr>
            <a:spLocks noGrp="1"/>
          </p:cNvSpPr>
          <p:nvPr>
            <p:ph type="body" sz="quarter" idx="13"/>
          </p:nvPr>
        </p:nvSpPr>
        <p:spPr>
          <a:xfrm>
            <a:off x="619810" y="1508760"/>
            <a:ext cx="3585438" cy="2286000"/>
          </a:xfrm>
          <a:prstGeom prst="roundRect">
            <a:avLst>
              <a:gd name="adj" fmla="val 2157"/>
            </a:avLst>
          </a:prstGeom>
          <a:solidFill>
            <a:schemeClr val="bg1"/>
          </a:solidFill>
          <a:effectLst>
            <a:outerShdw blurRad="1016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3">
            <a:extLst>
              <a:ext uri="{FF2B5EF4-FFF2-40B4-BE49-F238E27FC236}">
                <a16:creationId xmlns:a16="http://schemas.microsoft.com/office/drawing/2014/main" id="{FF433312-5D6E-1F2E-D20C-2C307159133F}"/>
              </a:ext>
            </a:extLst>
          </p:cNvPr>
          <p:cNvSpPr>
            <a:spLocks noGrp="1"/>
          </p:cNvSpPr>
          <p:nvPr>
            <p:ph type="body" sz="quarter" idx="14"/>
          </p:nvPr>
        </p:nvSpPr>
        <p:spPr>
          <a:xfrm>
            <a:off x="4316163" y="1508760"/>
            <a:ext cx="3585438" cy="2286000"/>
          </a:xfrm>
          <a:prstGeom prst="roundRect">
            <a:avLst>
              <a:gd name="adj" fmla="val 2157"/>
            </a:avLst>
          </a:prstGeom>
          <a:solidFill>
            <a:schemeClr val="bg1"/>
          </a:solidFill>
          <a:effectLst>
            <a:outerShdw blurRad="1016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3">
            <a:extLst>
              <a:ext uri="{FF2B5EF4-FFF2-40B4-BE49-F238E27FC236}">
                <a16:creationId xmlns:a16="http://schemas.microsoft.com/office/drawing/2014/main" id="{09DC2343-4844-1393-71D5-FD87F338C8E6}"/>
              </a:ext>
            </a:extLst>
          </p:cNvPr>
          <p:cNvSpPr>
            <a:spLocks noGrp="1"/>
          </p:cNvSpPr>
          <p:nvPr>
            <p:ph type="body" sz="quarter" idx="15"/>
          </p:nvPr>
        </p:nvSpPr>
        <p:spPr>
          <a:xfrm>
            <a:off x="8012516" y="1508760"/>
            <a:ext cx="3585438" cy="2286000"/>
          </a:xfrm>
          <a:prstGeom prst="roundRect">
            <a:avLst>
              <a:gd name="adj" fmla="val 2157"/>
            </a:avLst>
          </a:prstGeom>
          <a:solidFill>
            <a:schemeClr val="bg1"/>
          </a:solidFill>
          <a:effectLst>
            <a:outerShdw blurRad="1016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Text Placeholder 3">
            <a:extLst>
              <a:ext uri="{FF2B5EF4-FFF2-40B4-BE49-F238E27FC236}">
                <a16:creationId xmlns:a16="http://schemas.microsoft.com/office/drawing/2014/main" id="{5868D767-A176-AF69-8545-BBE329843556}"/>
              </a:ext>
            </a:extLst>
          </p:cNvPr>
          <p:cNvSpPr>
            <a:spLocks noGrp="1"/>
          </p:cNvSpPr>
          <p:nvPr>
            <p:ph type="body" sz="quarter" idx="16"/>
          </p:nvPr>
        </p:nvSpPr>
        <p:spPr>
          <a:xfrm>
            <a:off x="619810" y="3895825"/>
            <a:ext cx="3585438" cy="2286000"/>
          </a:xfrm>
          <a:prstGeom prst="roundRect">
            <a:avLst>
              <a:gd name="adj" fmla="val 2157"/>
            </a:avLst>
          </a:prstGeom>
          <a:solidFill>
            <a:schemeClr val="bg1"/>
          </a:solidFill>
          <a:effectLst>
            <a:outerShdw blurRad="1016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3">
            <a:extLst>
              <a:ext uri="{FF2B5EF4-FFF2-40B4-BE49-F238E27FC236}">
                <a16:creationId xmlns:a16="http://schemas.microsoft.com/office/drawing/2014/main" id="{1CB9405A-14D1-3FED-B132-28B3ECFFB213}"/>
              </a:ext>
            </a:extLst>
          </p:cNvPr>
          <p:cNvSpPr>
            <a:spLocks noGrp="1"/>
          </p:cNvSpPr>
          <p:nvPr>
            <p:ph type="body" sz="quarter" idx="17"/>
          </p:nvPr>
        </p:nvSpPr>
        <p:spPr>
          <a:xfrm>
            <a:off x="4316163" y="3895825"/>
            <a:ext cx="3585438" cy="2286000"/>
          </a:xfrm>
          <a:prstGeom prst="roundRect">
            <a:avLst>
              <a:gd name="adj" fmla="val 2157"/>
            </a:avLst>
          </a:prstGeom>
          <a:solidFill>
            <a:schemeClr val="bg1"/>
          </a:solidFill>
          <a:effectLst>
            <a:outerShdw blurRad="1016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ext Placeholder 3">
            <a:extLst>
              <a:ext uri="{FF2B5EF4-FFF2-40B4-BE49-F238E27FC236}">
                <a16:creationId xmlns:a16="http://schemas.microsoft.com/office/drawing/2014/main" id="{DC39C4B4-E6AE-19AF-2810-39152ABE512C}"/>
              </a:ext>
            </a:extLst>
          </p:cNvPr>
          <p:cNvSpPr>
            <a:spLocks noGrp="1"/>
          </p:cNvSpPr>
          <p:nvPr>
            <p:ph type="body" sz="quarter" idx="18"/>
          </p:nvPr>
        </p:nvSpPr>
        <p:spPr>
          <a:xfrm>
            <a:off x="8012516" y="3895825"/>
            <a:ext cx="3585438" cy="2286000"/>
          </a:xfrm>
          <a:prstGeom prst="roundRect">
            <a:avLst>
              <a:gd name="adj" fmla="val 2157"/>
            </a:avLst>
          </a:prstGeom>
          <a:solidFill>
            <a:schemeClr val="bg1"/>
          </a:solidFill>
          <a:effectLst>
            <a:outerShdw blurRad="1016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itle 2">
            <a:extLst>
              <a:ext uri="{FF2B5EF4-FFF2-40B4-BE49-F238E27FC236}">
                <a16:creationId xmlns:a16="http://schemas.microsoft.com/office/drawing/2014/main" id="{7B47D04B-1FC1-14EC-BC8C-4D7F4AECFA88}"/>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3067320241"/>
      </p:ext>
    </p:extLst>
  </p:cSld>
  <p:clrMapOvr>
    <a:masterClrMapping/>
  </p:clrMapOvr>
  <p:extLst>
    <p:ext uri="{DCECCB84-F9BA-43D5-87BE-67443E8EF086}">
      <p15:sldGuideLst xmlns:p15="http://schemas.microsoft.com/office/powerpoint/2012/main">
        <p15:guide id="3" orient="horz" pos="2160">
          <p15:clr>
            <a:srgbClr val="FBAE40"/>
          </p15:clr>
        </p15:guide>
        <p15:guide id="4" pos="5568">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Six Content - White -Header">
    <p:spTree>
      <p:nvGrpSpPr>
        <p:cNvPr id="1" name=""/>
        <p:cNvGrpSpPr/>
        <p:nvPr/>
      </p:nvGrpSpPr>
      <p:grpSpPr>
        <a:xfrm>
          <a:off x="0" y="0"/>
          <a:ext cx="0" cy="0"/>
          <a:chOff x="0" y="0"/>
          <a:chExt cx="0" cy="0"/>
        </a:xfrm>
      </p:grpSpPr>
      <p:cxnSp>
        <p:nvCxnSpPr>
          <p:cNvPr id="39" name="Straight Connector 38">
            <a:extLst>
              <a:ext uri="{FF2B5EF4-FFF2-40B4-BE49-F238E27FC236}">
                <a16:creationId xmlns:a16="http://schemas.microsoft.com/office/drawing/2014/main" id="{1880FBC3-A24A-6146-9851-A0BDCA6C1649}"/>
              </a:ext>
            </a:extLst>
          </p:cNvPr>
          <p:cNvCxnSpPr>
            <a:cxnSpLocks/>
          </p:cNvCxnSpPr>
          <p:nvPr/>
        </p:nvCxnSpPr>
        <p:spPr>
          <a:xfrm flipV="1">
            <a:off x="4114800" y="1298451"/>
            <a:ext cx="0" cy="213054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AB065FC-3A14-8248-A077-9B2E7BC51164}"/>
              </a:ext>
            </a:extLst>
          </p:cNvPr>
          <p:cNvCxnSpPr>
            <a:cxnSpLocks/>
          </p:cNvCxnSpPr>
          <p:nvPr/>
        </p:nvCxnSpPr>
        <p:spPr>
          <a:xfrm flipV="1">
            <a:off x="8112631" y="1298451"/>
            <a:ext cx="0" cy="2130550"/>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A95F04F-61FC-B144-8E3B-A1ECC17FD880}"/>
              </a:ext>
            </a:extLst>
          </p:cNvPr>
          <p:cNvCxnSpPr>
            <a:cxnSpLocks/>
          </p:cNvCxnSpPr>
          <p:nvPr/>
        </p:nvCxnSpPr>
        <p:spPr>
          <a:xfrm flipV="1">
            <a:off x="4114800" y="3788038"/>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E91D8B76-FB51-DA4B-ADD8-B06EC8CBBB2A}"/>
              </a:ext>
            </a:extLst>
          </p:cNvPr>
          <p:cNvCxnSpPr>
            <a:cxnSpLocks/>
          </p:cNvCxnSpPr>
          <p:nvPr/>
        </p:nvCxnSpPr>
        <p:spPr>
          <a:xfrm flipV="1">
            <a:off x="8112631" y="3789908"/>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A5CBBD4C-4F43-6E4E-A63B-81779D82AEA1}"/>
              </a:ext>
            </a:extLst>
          </p:cNvPr>
          <p:cNvCxnSpPr>
            <a:cxnSpLocks/>
          </p:cNvCxnSpPr>
          <p:nvPr/>
        </p:nvCxnSpPr>
        <p:spPr>
          <a:xfrm flipH="1" flipV="1">
            <a:off x="4806792" y="3609689"/>
            <a:ext cx="2680003"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BF07A5CC-349D-6C45-A411-64C5E1A77AB7}"/>
              </a:ext>
            </a:extLst>
          </p:cNvPr>
          <p:cNvCxnSpPr>
            <a:cxnSpLocks/>
          </p:cNvCxnSpPr>
          <p:nvPr/>
        </p:nvCxnSpPr>
        <p:spPr>
          <a:xfrm flipH="1" flipV="1">
            <a:off x="8588223" y="3603451"/>
            <a:ext cx="2680003"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66F9118E-79CF-D346-8F8E-33CFAC77520A}"/>
              </a:ext>
            </a:extLst>
          </p:cNvPr>
          <p:cNvCxnSpPr>
            <a:cxnSpLocks/>
          </p:cNvCxnSpPr>
          <p:nvPr/>
        </p:nvCxnSpPr>
        <p:spPr>
          <a:xfrm flipH="1">
            <a:off x="685924" y="3603451"/>
            <a:ext cx="2912299" cy="623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1" name="Text Placeholder 6">
            <a:extLst>
              <a:ext uri="{FF2B5EF4-FFF2-40B4-BE49-F238E27FC236}">
                <a16:creationId xmlns:a16="http://schemas.microsoft.com/office/drawing/2014/main" id="{84E22660-D1F1-4E4F-B555-EAD5C7BDF5A8}"/>
              </a:ext>
            </a:extLst>
          </p:cNvPr>
          <p:cNvSpPr>
            <a:spLocks noGrp="1"/>
          </p:cNvSpPr>
          <p:nvPr>
            <p:ph type="body" sz="quarter" idx="27" hasCustomPrompt="1"/>
          </p:nvPr>
        </p:nvSpPr>
        <p:spPr>
          <a:xfrm>
            <a:off x="4635071" y="2138738"/>
            <a:ext cx="2980944" cy="861774"/>
          </a:xfrm>
        </p:spPr>
        <p:txBody>
          <a:bodyPr vert="horz" wrap="square" lIns="0" tIns="0" rIns="0" bIns="0" rtlCol="0">
            <a:spAutoFit/>
          </a:bodyPr>
          <a:lstStyle>
            <a:lvl1pPr marL="0" indent="0">
              <a:buFontTx/>
              <a:buNone/>
              <a:defRPr lang="en-US" sz="1400" b="0" i="0" dirty="0">
                <a:solidFill>
                  <a:schemeClr val="tx1"/>
                </a:solidFill>
                <a:latin typeface="Arial" panose="020B0604020202020204" pitchFamily="34" charset="0"/>
                <a:cs typeface="Arial" panose="020B0604020202020204" pitchFamily="34" charset="0"/>
              </a:defRPr>
            </a:lvl1pPr>
          </a:lstStyle>
          <a:p>
            <a:pPr marL="0" lvl="0" indent="0">
              <a:buNone/>
            </a:pPr>
            <a:r>
              <a:rPr lang="en-US"/>
              <a:t>Body copy here. Lorem ipsum sit </a:t>
            </a:r>
            <a:r>
              <a:rPr lang="en-US" err="1"/>
              <a:t>amet</a:t>
            </a:r>
            <a:r>
              <a:rPr lang="en-US"/>
              <a:t> </a:t>
            </a:r>
            <a:r>
              <a:rPr lang="en-US" err="1"/>
              <a:t>elitim</a:t>
            </a:r>
            <a:r>
              <a:rPr lang="en-US"/>
              <a:t> </a:t>
            </a:r>
            <a:r>
              <a:rPr lang="en-US" err="1"/>
              <a:t>adipiscing</a:t>
            </a:r>
            <a:r>
              <a:rPr lang="en-US"/>
              <a:t> lorem </a:t>
            </a:r>
            <a:r>
              <a:rPr lang="en-US" err="1"/>
              <a:t>elit</a:t>
            </a:r>
            <a:r>
              <a:rPr lang="en-US"/>
              <a:t> ipsum </a:t>
            </a:r>
            <a:r>
              <a:rPr lang="en-US" err="1"/>
              <a:t>dit</a:t>
            </a:r>
            <a:r>
              <a:rPr lang="en-US"/>
              <a:t> dolor sit </a:t>
            </a:r>
            <a:r>
              <a:rPr lang="en-US" err="1"/>
              <a:t>amet</a:t>
            </a:r>
            <a:r>
              <a:rPr lang="en-US"/>
              <a:t> </a:t>
            </a:r>
            <a:r>
              <a:rPr lang="en-US" err="1"/>
              <a:t>elitim</a:t>
            </a:r>
            <a:r>
              <a:rPr lang="en-US"/>
              <a:t> al </a:t>
            </a:r>
            <a:r>
              <a:rPr lang="en-US" err="1"/>
              <a:t>oncasi</a:t>
            </a:r>
            <a:r>
              <a:rPr lang="en-US"/>
              <a:t> </a:t>
            </a:r>
            <a:r>
              <a:rPr lang="en-US" err="1"/>
              <a:t>adipiscing</a:t>
            </a:r>
            <a:r>
              <a:rPr lang="en-US"/>
              <a:t>. </a:t>
            </a:r>
          </a:p>
        </p:txBody>
      </p:sp>
      <p:sp>
        <p:nvSpPr>
          <p:cNvPr id="52" name="Text Placeholder 6">
            <a:extLst>
              <a:ext uri="{FF2B5EF4-FFF2-40B4-BE49-F238E27FC236}">
                <a16:creationId xmlns:a16="http://schemas.microsoft.com/office/drawing/2014/main" id="{36051A6D-B6EE-CA49-A077-24228FC15AAD}"/>
              </a:ext>
            </a:extLst>
          </p:cNvPr>
          <p:cNvSpPr>
            <a:spLocks noGrp="1"/>
          </p:cNvSpPr>
          <p:nvPr>
            <p:ph type="body" sz="quarter" idx="35" hasCustomPrompt="1"/>
          </p:nvPr>
        </p:nvSpPr>
        <p:spPr>
          <a:xfrm>
            <a:off x="8596215" y="2138738"/>
            <a:ext cx="2980944" cy="861774"/>
          </a:xfrm>
        </p:spPr>
        <p:txBody>
          <a:bodyPr vert="horz" wrap="square" lIns="0" tIns="0" rIns="0" bIns="0" rtlCol="0">
            <a:spAutoFit/>
          </a:bodyPr>
          <a:lstStyle>
            <a:lvl1pPr marL="0" indent="0">
              <a:buFontTx/>
              <a:buNone/>
              <a:defRPr lang="en-US" sz="1400" b="0" i="0" dirty="0">
                <a:solidFill>
                  <a:schemeClr val="tx1"/>
                </a:solidFill>
                <a:latin typeface="Arial" panose="020B0604020202020204" pitchFamily="34" charset="0"/>
                <a:cs typeface="Arial" panose="020B0604020202020204" pitchFamily="34" charset="0"/>
              </a:defRPr>
            </a:lvl1pPr>
          </a:lstStyle>
          <a:p>
            <a:pPr marL="0" lvl="0" indent="0">
              <a:buNone/>
            </a:pPr>
            <a:r>
              <a:rPr lang="en-US"/>
              <a:t>Body copy here. Lorem ipsum sit </a:t>
            </a:r>
            <a:r>
              <a:rPr lang="en-US" err="1"/>
              <a:t>amet</a:t>
            </a:r>
            <a:r>
              <a:rPr lang="en-US"/>
              <a:t> </a:t>
            </a:r>
            <a:r>
              <a:rPr lang="en-US" err="1"/>
              <a:t>elitim</a:t>
            </a:r>
            <a:r>
              <a:rPr lang="en-US"/>
              <a:t> </a:t>
            </a:r>
            <a:r>
              <a:rPr lang="en-US" err="1"/>
              <a:t>adipiscing</a:t>
            </a:r>
            <a:r>
              <a:rPr lang="en-US"/>
              <a:t> lorem </a:t>
            </a:r>
            <a:r>
              <a:rPr lang="en-US" err="1"/>
              <a:t>elit</a:t>
            </a:r>
            <a:r>
              <a:rPr lang="en-US"/>
              <a:t> ipsum </a:t>
            </a:r>
            <a:r>
              <a:rPr lang="en-US" err="1"/>
              <a:t>dit</a:t>
            </a:r>
            <a:r>
              <a:rPr lang="en-US"/>
              <a:t> dolor sit </a:t>
            </a:r>
            <a:r>
              <a:rPr lang="en-US" err="1"/>
              <a:t>amet</a:t>
            </a:r>
            <a:r>
              <a:rPr lang="en-US"/>
              <a:t> </a:t>
            </a:r>
            <a:r>
              <a:rPr lang="en-US" err="1"/>
              <a:t>elitim</a:t>
            </a:r>
            <a:r>
              <a:rPr lang="en-US"/>
              <a:t> al </a:t>
            </a:r>
            <a:r>
              <a:rPr lang="en-US" err="1"/>
              <a:t>oncasi</a:t>
            </a:r>
            <a:r>
              <a:rPr lang="en-US"/>
              <a:t> </a:t>
            </a:r>
            <a:r>
              <a:rPr lang="en-US" err="1"/>
              <a:t>adipiscing</a:t>
            </a:r>
            <a:r>
              <a:rPr lang="en-US"/>
              <a:t>. </a:t>
            </a:r>
          </a:p>
        </p:txBody>
      </p:sp>
      <p:sp>
        <p:nvSpPr>
          <p:cNvPr id="53" name="Text Placeholder 6">
            <a:extLst>
              <a:ext uri="{FF2B5EF4-FFF2-40B4-BE49-F238E27FC236}">
                <a16:creationId xmlns:a16="http://schemas.microsoft.com/office/drawing/2014/main" id="{3C1239B4-A89F-0441-8669-414FCC3BB734}"/>
              </a:ext>
            </a:extLst>
          </p:cNvPr>
          <p:cNvSpPr>
            <a:spLocks noGrp="1"/>
          </p:cNvSpPr>
          <p:nvPr>
            <p:ph type="body" sz="quarter" idx="29" hasCustomPrompt="1"/>
          </p:nvPr>
        </p:nvSpPr>
        <p:spPr>
          <a:xfrm>
            <a:off x="614839" y="4635785"/>
            <a:ext cx="2979687"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err="1">
                <a:solidFill>
                  <a:schemeClr val="tx1"/>
                </a:solidFill>
                <a:latin typeface="Arial" panose="020B0604020202020204" pitchFamily="34" charset="0"/>
                <a:ea typeface="+mn-ea"/>
                <a:cs typeface="Arial" panose="020B0604020202020204" pitchFamily="34" charset="0"/>
              </a:defRPr>
            </a:lvl1pPr>
          </a:lstStyle>
          <a:p>
            <a:pPr marL="0" lvl="0" indent="0">
              <a:buNone/>
            </a:pPr>
            <a:r>
              <a:rPr lang="en-US"/>
              <a:t>Body copy here. Lorem ipsum sit </a:t>
            </a:r>
            <a:r>
              <a:rPr lang="en-US" err="1"/>
              <a:t>amet</a:t>
            </a:r>
            <a:r>
              <a:rPr lang="en-US"/>
              <a:t> </a:t>
            </a:r>
            <a:r>
              <a:rPr lang="en-US" err="1"/>
              <a:t>elitim</a:t>
            </a:r>
            <a:r>
              <a:rPr lang="en-US"/>
              <a:t> </a:t>
            </a:r>
            <a:r>
              <a:rPr lang="en-US" err="1"/>
              <a:t>adipiscing</a:t>
            </a:r>
            <a:r>
              <a:rPr lang="en-US"/>
              <a:t> lorem </a:t>
            </a:r>
            <a:r>
              <a:rPr lang="en-US" err="1"/>
              <a:t>elit</a:t>
            </a:r>
            <a:r>
              <a:rPr lang="en-US"/>
              <a:t> ipsum </a:t>
            </a:r>
            <a:r>
              <a:rPr lang="en-US" err="1"/>
              <a:t>dit</a:t>
            </a:r>
            <a:r>
              <a:rPr lang="en-US"/>
              <a:t> dolor sit </a:t>
            </a:r>
            <a:r>
              <a:rPr lang="en-US" err="1"/>
              <a:t>amet</a:t>
            </a:r>
            <a:r>
              <a:rPr lang="en-US"/>
              <a:t> </a:t>
            </a:r>
            <a:r>
              <a:rPr lang="en-US" err="1"/>
              <a:t>elitim</a:t>
            </a:r>
            <a:r>
              <a:rPr lang="en-US"/>
              <a:t> al </a:t>
            </a:r>
            <a:r>
              <a:rPr lang="en-US" err="1"/>
              <a:t>oncasi</a:t>
            </a:r>
            <a:r>
              <a:rPr lang="en-US"/>
              <a:t> </a:t>
            </a:r>
            <a:r>
              <a:rPr lang="en-US" err="1"/>
              <a:t>adipiscing</a:t>
            </a:r>
            <a:r>
              <a:rPr lang="en-US"/>
              <a:t>. </a:t>
            </a:r>
          </a:p>
        </p:txBody>
      </p:sp>
      <p:sp>
        <p:nvSpPr>
          <p:cNvPr id="54" name="Text Placeholder 6">
            <a:extLst>
              <a:ext uri="{FF2B5EF4-FFF2-40B4-BE49-F238E27FC236}">
                <a16:creationId xmlns:a16="http://schemas.microsoft.com/office/drawing/2014/main" id="{B8A2C8C3-8AF3-854A-B198-63E23D3C7E42}"/>
              </a:ext>
            </a:extLst>
          </p:cNvPr>
          <p:cNvSpPr>
            <a:spLocks noGrp="1"/>
          </p:cNvSpPr>
          <p:nvPr>
            <p:ph type="body" sz="quarter" idx="30" hasCustomPrompt="1"/>
          </p:nvPr>
        </p:nvSpPr>
        <p:spPr>
          <a:xfrm>
            <a:off x="4635073" y="4635785"/>
            <a:ext cx="2980944"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a:solidFill>
                  <a:schemeClr val="tx1"/>
                </a:solidFill>
                <a:latin typeface="Arial" panose="020B0604020202020204" pitchFamily="34" charset="0"/>
                <a:ea typeface="+mn-ea"/>
                <a:cs typeface="Arial" panose="020B0604020202020204" pitchFamily="34" charset="0"/>
              </a:defRPr>
            </a:lvl1pPr>
          </a:lstStyle>
          <a:p>
            <a:pPr marL="0" lvl="0" indent="0">
              <a:buNone/>
            </a:pPr>
            <a:r>
              <a:rPr lang="en-US"/>
              <a:t>Body copy here. Lorem ipsum sit </a:t>
            </a:r>
            <a:r>
              <a:rPr lang="en-US" err="1"/>
              <a:t>amet</a:t>
            </a:r>
            <a:r>
              <a:rPr lang="en-US"/>
              <a:t> </a:t>
            </a:r>
            <a:r>
              <a:rPr lang="en-US" err="1"/>
              <a:t>elitim</a:t>
            </a:r>
            <a:r>
              <a:rPr lang="en-US"/>
              <a:t> </a:t>
            </a:r>
            <a:r>
              <a:rPr lang="en-US" err="1"/>
              <a:t>adipiscing</a:t>
            </a:r>
            <a:r>
              <a:rPr lang="en-US"/>
              <a:t> lorem </a:t>
            </a:r>
            <a:r>
              <a:rPr lang="en-US" err="1"/>
              <a:t>elit</a:t>
            </a:r>
            <a:r>
              <a:rPr lang="en-US"/>
              <a:t> ipsum </a:t>
            </a:r>
            <a:r>
              <a:rPr lang="en-US" err="1"/>
              <a:t>dit</a:t>
            </a:r>
            <a:r>
              <a:rPr lang="en-US"/>
              <a:t> dolor sit </a:t>
            </a:r>
            <a:r>
              <a:rPr lang="en-US" err="1"/>
              <a:t>amet</a:t>
            </a:r>
            <a:r>
              <a:rPr lang="en-US"/>
              <a:t> </a:t>
            </a:r>
            <a:r>
              <a:rPr lang="en-US" err="1"/>
              <a:t>elitim</a:t>
            </a:r>
            <a:r>
              <a:rPr lang="en-US"/>
              <a:t> al </a:t>
            </a:r>
            <a:r>
              <a:rPr lang="en-US" err="1"/>
              <a:t>oncasi</a:t>
            </a:r>
            <a:r>
              <a:rPr lang="en-US"/>
              <a:t> </a:t>
            </a:r>
            <a:r>
              <a:rPr lang="en-US" err="1"/>
              <a:t>adipiscing</a:t>
            </a:r>
            <a:r>
              <a:rPr lang="en-US"/>
              <a:t>. </a:t>
            </a:r>
          </a:p>
        </p:txBody>
      </p:sp>
      <p:sp>
        <p:nvSpPr>
          <p:cNvPr id="55" name="Text Placeholder 6">
            <a:extLst>
              <a:ext uri="{FF2B5EF4-FFF2-40B4-BE49-F238E27FC236}">
                <a16:creationId xmlns:a16="http://schemas.microsoft.com/office/drawing/2014/main" id="{09F68089-67BC-E04B-B672-F0B483ED630A}"/>
              </a:ext>
            </a:extLst>
          </p:cNvPr>
          <p:cNvSpPr>
            <a:spLocks noGrp="1"/>
          </p:cNvSpPr>
          <p:nvPr>
            <p:ph type="body" sz="quarter" idx="36" hasCustomPrompt="1"/>
          </p:nvPr>
        </p:nvSpPr>
        <p:spPr>
          <a:xfrm>
            <a:off x="8596217" y="4635785"/>
            <a:ext cx="2980944"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a:solidFill>
                  <a:schemeClr val="tx1"/>
                </a:solidFill>
                <a:latin typeface="Arial" panose="020B0604020202020204" pitchFamily="34" charset="0"/>
                <a:ea typeface="+mn-ea"/>
                <a:cs typeface="Arial" panose="020B0604020202020204" pitchFamily="34" charset="0"/>
              </a:defRPr>
            </a:lvl1pPr>
          </a:lstStyle>
          <a:p>
            <a:pPr marL="0" lvl="0" indent="0">
              <a:buNone/>
            </a:pPr>
            <a:r>
              <a:rPr lang="en-US"/>
              <a:t>Body copy here. Lorem ipsum sit </a:t>
            </a:r>
            <a:r>
              <a:rPr lang="en-US" err="1"/>
              <a:t>amet</a:t>
            </a:r>
            <a:r>
              <a:rPr lang="en-US"/>
              <a:t> </a:t>
            </a:r>
            <a:r>
              <a:rPr lang="en-US" err="1"/>
              <a:t>elitim</a:t>
            </a:r>
            <a:r>
              <a:rPr lang="en-US"/>
              <a:t> </a:t>
            </a:r>
            <a:r>
              <a:rPr lang="en-US" err="1"/>
              <a:t>adipiscing</a:t>
            </a:r>
            <a:r>
              <a:rPr lang="en-US"/>
              <a:t> lorem </a:t>
            </a:r>
            <a:r>
              <a:rPr lang="en-US" err="1"/>
              <a:t>elit</a:t>
            </a:r>
            <a:r>
              <a:rPr lang="en-US"/>
              <a:t> ipsum </a:t>
            </a:r>
            <a:r>
              <a:rPr lang="en-US" err="1"/>
              <a:t>dit</a:t>
            </a:r>
            <a:r>
              <a:rPr lang="en-US"/>
              <a:t> dolor sit </a:t>
            </a:r>
            <a:r>
              <a:rPr lang="en-US" err="1"/>
              <a:t>amet</a:t>
            </a:r>
            <a:r>
              <a:rPr lang="en-US"/>
              <a:t> </a:t>
            </a:r>
            <a:r>
              <a:rPr lang="en-US" err="1"/>
              <a:t>elitim</a:t>
            </a:r>
            <a:r>
              <a:rPr lang="en-US"/>
              <a:t> al </a:t>
            </a:r>
            <a:r>
              <a:rPr lang="en-US" err="1"/>
              <a:t>oncasi</a:t>
            </a:r>
            <a:r>
              <a:rPr lang="en-US"/>
              <a:t> </a:t>
            </a:r>
            <a:r>
              <a:rPr lang="en-US" err="1"/>
              <a:t>adipiscing</a:t>
            </a:r>
            <a:r>
              <a:rPr lang="en-US"/>
              <a:t>. </a:t>
            </a:r>
          </a:p>
        </p:txBody>
      </p:sp>
      <p:sp>
        <p:nvSpPr>
          <p:cNvPr id="56" name="Text Placeholder 6">
            <a:extLst>
              <a:ext uri="{FF2B5EF4-FFF2-40B4-BE49-F238E27FC236}">
                <a16:creationId xmlns:a16="http://schemas.microsoft.com/office/drawing/2014/main" id="{43B9121B-E86E-6C47-9902-0C1B3DCFA35C}"/>
              </a:ext>
            </a:extLst>
          </p:cNvPr>
          <p:cNvSpPr>
            <a:spLocks noGrp="1"/>
          </p:cNvSpPr>
          <p:nvPr>
            <p:ph type="body" sz="quarter" idx="37" hasCustomPrompt="1"/>
          </p:nvPr>
        </p:nvSpPr>
        <p:spPr>
          <a:xfrm>
            <a:off x="614839" y="2138738"/>
            <a:ext cx="2979689" cy="861774"/>
          </a:xfrm>
        </p:spPr>
        <p:txBody>
          <a:bodyPr vert="horz" wrap="square" lIns="0" tIns="0" rIns="0" bIns="0" rtlCol="0">
            <a:spAutoFit/>
          </a:bodyPr>
          <a:lstStyle>
            <a:lvl1pPr marL="0" indent="0">
              <a:buFontTx/>
              <a:buNone/>
              <a:defRPr lang="en-US" sz="1400" b="0" i="0" dirty="0">
                <a:solidFill>
                  <a:schemeClr val="tx1"/>
                </a:solidFill>
                <a:latin typeface="Arial" panose="020B0604020202020204" pitchFamily="34" charset="0"/>
                <a:cs typeface="Arial" panose="020B0604020202020204" pitchFamily="34" charset="0"/>
              </a:defRPr>
            </a:lvl1pPr>
          </a:lstStyle>
          <a:p>
            <a:pPr marL="0" lvl="0" indent="0">
              <a:buNone/>
            </a:pPr>
            <a:r>
              <a:rPr lang="en-US"/>
              <a:t>Body copy here. Lorem ipsum sit </a:t>
            </a:r>
            <a:r>
              <a:rPr lang="en-US" err="1"/>
              <a:t>amet</a:t>
            </a:r>
            <a:r>
              <a:rPr lang="en-US"/>
              <a:t> </a:t>
            </a:r>
            <a:r>
              <a:rPr lang="en-US" err="1"/>
              <a:t>elitim</a:t>
            </a:r>
            <a:r>
              <a:rPr lang="en-US"/>
              <a:t> </a:t>
            </a:r>
            <a:r>
              <a:rPr lang="en-US" err="1"/>
              <a:t>adipiscing</a:t>
            </a:r>
            <a:r>
              <a:rPr lang="en-US"/>
              <a:t> lorem </a:t>
            </a:r>
            <a:r>
              <a:rPr lang="en-US" err="1"/>
              <a:t>elit</a:t>
            </a:r>
            <a:r>
              <a:rPr lang="en-US"/>
              <a:t> ipsum </a:t>
            </a:r>
            <a:r>
              <a:rPr lang="en-US" err="1"/>
              <a:t>dit</a:t>
            </a:r>
            <a:r>
              <a:rPr lang="en-US"/>
              <a:t> dolor sit </a:t>
            </a:r>
            <a:r>
              <a:rPr lang="en-US" err="1"/>
              <a:t>amet</a:t>
            </a:r>
            <a:r>
              <a:rPr lang="en-US"/>
              <a:t> </a:t>
            </a:r>
            <a:r>
              <a:rPr lang="en-US" err="1"/>
              <a:t>elitim</a:t>
            </a:r>
            <a:r>
              <a:rPr lang="en-US"/>
              <a:t> al </a:t>
            </a:r>
            <a:r>
              <a:rPr lang="en-US" err="1"/>
              <a:t>oncasi</a:t>
            </a:r>
            <a:r>
              <a:rPr lang="en-US"/>
              <a:t> </a:t>
            </a:r>
            <a:r>
              <a:rPr lang="en-US" err="1"/>
              <a:t>adipiscing</a:t>
            </a:r>
            <a:r>
              <a:rPr lang="en-US"/>
              <a:t>. </a:t>
            </a:r>
          </a:p>
        </p:txBody>
      </p:sp>
      <p:sp>
        <p:nvSpPr>
          <p:cNvPr id="5" name="Rectangle 4">
            <a:extLst>
              <a:ext uri="{FF2B5EF4-FFF2-40B4-BE49-F238E27FC236}">
                <a16:creationId xmlns:a16="http://schemas.microsoft.com/office/drawing/2014/main" id="{DE8B9121-913D-8D42-B7DD-B7C3404E87F6}"/>
              </a:ext>
            </a:extLst>
          </p:cNvPr>
          <p:cNvSpPr/>
          <p:nvPr/>
        </p:nvSpPr>
        <p:spPr>
          <a:xfrm>
            <a:off x="11245932" y="534390"/>
            <a:ext cx="486889" cy="440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a:extLst>
              <a:ext uri="{FF2B5EF4-FFF2-40B4-BE49-F238E27FC236}">
                <a16:creationId xmlns:a16="http://schemas.microsoft.com/office/drawing/2014/main" id="{F0B78859-0F76-144F-BE7F-082E8CE1D1A6}"/>
              </a:ext>
            </a:extLst>
          </p:cNvPr>
          <p:cNvCxnSpPr>
            <a:cxnSpLocks/>
          </p:cNvCxnSpPr>
          <p:nvPr/>
        </p:nvCxnSpPr>
        <p:spPr>
          <a:xfrm flipV="1">
            <a:off x="4114800" y="1298451"/>
            <a:ext cx="0" cy="213054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F3E6BD66-6547-F94D-B7CE-BD3788E48CDF}"/>
              </a:ext>
            </a:extLst>
          </p:cNvPr>
          <p:cNvCxnSpPr>
            <a:cxnSpLocks/>
          </p:cNvCxnSpPr>
          <p:nvPr/>
        </p:nvCxnSpPr>
        <p:spPr>
          <a:xfrm flipV="1">
            <a:off x="8112631" y="1298451"/>
            <a:ext cx="0" cy="2130550"/>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CEA5117E-DF19-F649-A3D7-4F0793C161BA}"/>
              </a:ext>
            </a:extLst>
          </p:cNvPr>
          <p:cNvCxnSpPr>
            <a:cxnSpLocks/>
          </p:cNvCxnSpPr>
          <p:nvPr/>
        </p:nvCxnSpPr>
        <p:spPr>
          <a:xfrm flipV="1">
            <a:off x="4114800" y="3788038"/>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319DB51B-A4D0-9B4E-B140-A24C84CB9454}"/>
              </a:ext>
            </a:extLst>
          </p:cNvPr>
          <p:cNvCxnSpPr>
            <a:cxnSpLocks/>
          </p:cNvCxnSpPr>
          <p:nvPr/>
        </p:nvCxnSpPr>
        <p:spPr>
          <a:xfrm flipV="1">
            <a:off x="8112631" y="3789908"/>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DB3B078-A6B8-CA49-B9D7-A56EB6DCE4BC}"/>
              </a:ext>
            </a:extLst>
          </p:cNvPr>
          <p:cNvCxnSpPr>
            <a:cxnSpLocks/>
          </p:cNvCxnSpPr>
          <p:nvPr/>
        </p:nvCxnSpPr>
        <p:spPr>
          <a:xfrm flipH="1" flipV="1">
            <a:off x="4806792" y="3609689"/>
            <a:ext cx="2680003"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A01CEEE9-3F4F-AF48-9BF1-14B3846A7ABF}"/>
              </a:ext>
            </a:extLst>
          </p:cNvPr>
          <p:cNvCxnSpPr>
            <a:cxnSpLocks/>
          </p:cNvCxnSpPr>
          <p:nvPr/>
        </p:nvCxnSpPr>
        <p:spPr>
          <a:xfrm flipH="1" flipV="1">
            <a:off x="8588223" y="3603451"/>
            <a:ext cx="2680003"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15A747CE-F9EF-F941-9913-7D7A3EF26EEE}"/>
              </a:ext>
            </a:extLst>
          </p:cNvPr>
          <p:cNvCxnSpPr>
            <a:cxnSpLocks/>
          </p:cNvCxnSpPr>
          <p:nvPr/>
        </p:nvCxnSpPr>
        <p:spPr>
          <a:xfrm flipH="1">
            <a:off x="685924" y="3603451"/>
            <a:ext cx="2912299" cy="623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CDAD8FA-1D3B-1347-AB78-3699E794A905}"/>
              </a:ext>
            </a:extLst>
          </p:cNvPr>
          <p:cNvSpPr/>
          <p:nvPr/>
        </p:nvSpPr>
        <p:spPr>
          <a:xfrm>
            <a:off x="11245932" y="534390"/>
            <a:ext cx="486889" cy="440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679E31A4-F745-6949-941E-2C0B8E94DA6B}"/>
              </a:ext>
            </a:extLst>
          </p:cNvPr>
          <p:cNvSpPr>
            <a:spLocks noGrp="1"/>
          </p:cNvSpPr>
          <p:nvPr>
            <p:ph type="body" sz="quarter" idx="39" hasCustomPrompt="1"/>
          </p:nvPr>
        </p:nvSpPr>
        <p:spPr>
          <a:xfrm>
            <a:off x="609600" y="1402579"/>
            <a:ext cx="2984500" cy="295275"/>
          </a:xfrm>
        </p:spPr>
        <p:txBody>
          <a:bodyPr>
            <a:noAutofit/>
          </a:bodyPr>
          <a:lstStyle>
            <a:lvl1pPr marL="0" indent="0">
              <a:buNone/>
              <a:defRPr sz="2000" b="1">
                <a:solidFill>
                  <a:schemeClr val="accent1"/>
                </a:solidFill>
              </a:defRPr>
            </a:lvl1pPr>
          </a:lstStyle>
          <a:p>
            <a:pPr lvl="0"/>
            <a:r>
              <a:rPr lang="en-US"/>
              <a:t>Header</a:t>
            </a:r>
          </a:p>
        </p:txBody>
      </p:sp>
      <p:sp>
        <p:nvSpPr>
          <p:cNvPr id="48" name="Text Placeholder 3">
            <a:extLst>
              <a:ext uri="{FF2B5EF4-FFF2-40B4-BE49-F238E27FC236}">
                <a16:creationId xmlns:a16="http://schemas.microsoft.com/office/drawing/2014/main" id="{3ABDF3D0-6A56-0D49-8E8F-6F47071A5D3D}"/>
              </a:ext>
            </a:extLst>
          </p:cNvPr>
          <p:cNvSpPr>
            <a:spLocks noGrp="1"/>
          </p:cNvSpPr>
          <p:nvPr>
            <p:ph type="body" sz="quarter" idx="40" hasCustomPrompt="1"/>
          </p:nvPr>
        </p:nvSpPr>
        <p:spPr>
          <a:xfrm>
            <a:off x="4658749" y="1404262"/>
            <a:ext cx="2984500" cy="295275"/>
          </a:xfrm>
        </p:spPr>
        <p:txBody>
          <a:bodyPr>
            <a:noAutofit/>
          </a:bodyPr>
          <a:lstStyle>
            <a:lvl1pPr marL="0" indent="0">
              <a:buNone/>
              <a:defRPr sz="2000" b="1">
                <a:solidFill>
                  <a:schemeClr val="accent1"/>
                </a:solidFill>
              </a:defRPr>
            </a:lvl1pPr>
          </a:lstStyle>
          <a:p>
            <a:pPr lvl="0"/>
            <a:r>
              <a:rPr lang="en-US"/>
              <a:t>Header</a:t>
            </a:r>
          </a:p>
        </p:txBody>
      </p:sp>
      <p:sp>
        <p:nvSpPr>
          <p:cNvPr id="49" name="Text Placeholder 3">
            <a:extLst>
              <a:ext uri="{FF2B5EF4-FFF2-40B4-BE49-F238E27FC236}">
                <a16:creationId xmlns:a16="http://schemas.microsoft.com/office/drawing/2014/main" id="{9D2944AA-E3DF-4B46-A179-FBC5166C40E0}"/>
              </a:ext>
            </a:extLst>
          </p:cNvPr>
          <p:cNvSpPr>
            <a:spLocks noGrp="1"/>
          </p:cNvSpPr>
          <p:nvPr>
            <p:ph type="body" sz="quarter" idx="41" hasCustomPrompt="1"/>
          </p:nvPr>
        </p:nvSpPr>
        <p:spPr>
          <a:xfrm>
            <a:off x="8613454" y="1404805"/>
            <a:ext cx="2984500" cy="295275"/>
          </a:xfrm>
        </p:spPr>
        <p:txBody>
          <a:bodyPr>
            <a:noAutofit/>
          </a:bodyPr>
          <a:lstStyle>
            <a:lvl1pPr marL="0" indent="0">
              <a:buNone/>
              <a:defRPr sz="2000" b="1">
                <a:solidFill>
                  <a:schemeClr val="accent1"/>
                </a:solidFill>
              </a:defRPr>
            </a:lvl1pPr>
          </a:lstStyle>
          <a:p>
            <a:pPr lvl="0"/>
            <a:r>
              <a:rPr lang="en-US"/>
              <a:t>Header</a:t>
            </a:r>
          </a:p>
        </p:txBody>
      </p:sp>
      <p:sp>
        <p:nvSpPr>
          <p:cNvPr id="50" name="Text Placeholder 3">
            <a:extLst>
              <a:ext uri="{FF2B5EF4-FFF2-40B4-BE49-F238E27FC236}">
                <a16:creationId xmlns:a16="http://schemas.microsoft.com/office/drawing/2014/main" id="{995F0040-9125-F941-8528-590D7A329F85}"/>
              </a:ext>
            </a:extLst>
          </p:cNvPr>
          <p:cNvSpPr>
            <a:spLocks noGrp="1"/>
          </p:cNvSpPr>
          <p:nvPr>
            <p:ph type="body" sz="quarter" idx="42" hasCustomPrompt="1"/>
          </p:nvPr>
        </p:nvSpPr>
        <p:spPr>
          <a:xfrm>
            <a:off x="613806" y="3896533"/>
            <a:ext cx="2984500" cy="295275"/>
          </a:xfrm>
        </p:spPr>
        <p:txBody>
          <a:bodyPr>
            <a:noAutofit/>
          </a:bodyPr>
          <a:lstStyle>
            <a:lvl1pPr marL="0" indent="0">
              <a:buNone/>
              <a:defRPr sz="2000" b="1">
                <a:solidFill>
                  <a:schemeClr val="accent1"/>
                </a:solidFill>
              </a:defRPr>
            </a:lvl1pPr>
          </a:lstStyle>
          <a:p>
            <a:pPr lvl="0"/>
            <a:r>
              <a:rPr lang="en-US"/>
              <a:t>Header</a:t>
            </a:r>
          </a:p>
        </p:txBody>
      </p:sp>
      <p:sp>
        <p:nvSpPr>
          <p:cNvPr id="57" name="Text Placeholder 3">
            <a:extLst>
              <a:ext uri="{FF2B5EF4-FFF2-40B4-BE49-F238E27FC236}">
                <a16:creationId xmlns:a16="http://schemas.microsoft.com/office/drawing/2014/main" id="{380616B3-60CF-1446-94C6-D714D9FDE53A}"/>
              </a:ext>
            </a:extLst>
          </p:cNvPr>
          <p:cNvSpPr>
            <a:spLocks noGrp="1"/>
          </p:cNvSpPr>
          <p:nvPr>
            <p:ph type="body" sz="quarter" idx="43" hasCustomPrompt="1"/>
          </p:nvPr>
        </p:nvSpPr>
        <p:spPr>
          <a:xfrm>
            <a:off x="4658749" y="3898216"/>
            <a:ext cx="2984500" cy="295275"/>
          </a:xfrm>
        </p:spPr>
        <p:txBody>
          <a:bodyPr>
            <a:noAutofit/>
          </a:bodyPr>
          <a:lstStyle>
            <a:lvl1pPr marL="0" indent="0">
              <a:buNone/>
              <a:defRPr sz="2000" b="1">
                <a:solidFill>
                  <a:schemeClr val="accent1"/>
                </a:solidFill>
              </a:defRPr>
            </a:lvl1pPr>
          </a:lstStyle>
          <a:p>
            <a:pPr lvl="0"/>
            <a:r>
              <a:rPr lang="en-US"/>
              <a:t>Header</a:t>
            </a:r>
          </a:p>
        </p:txBody>
      </p:sp>
      <p:sp>
        <p:nvSpPr>
          <p:cNvPr id="58" name="Text Placeholder 3">
            <a:extLst>
              <a:ext uri="{FF2B5EF4-FFF2-40B4-BE49-F238E27FC236}">
                <a16:creationId xmlns:a16="http://schemas.microsoft.com/office/drawing/2014/main" id="{F348EE5E-D33A-7C46-951F-8FE8211CFA6F}"/>
              </a:ext>
            </a:extLst>
          </p:cNvPr>
          <p:cNvSpPr>
            <a:spLocks noGrp="1"/>
          </p:cNvSpPr>
          <p:nvPr>
            <p:ph type="body" sz="quarter" idx="44" hasCustomPrompt="1"/>
          </p:nvPr>
        </p:nvSpPr>
        <p:spPr>
          <a:xfrm>
            <a:off x="8613454" y="3898759"/>
            <a:ext cx="2984500" cy="295275"/>
          </a:xfrm>
        </p:spPr>
        <p:txBody>
          <a:bodyPr>
            <a:noAutofit/>
          </a:bodyPr>
          <a:lstStyle>
            <a:lvl1pPr marL="0" indent="0">
              <a:buNone/>
              <a:defRPr sz="2000" b="1">
                <a:solidFill>
                  <a:schemeClr val="accent1"/>
                </a:solidFill>
              </a:defRPr>
            </a:lvl1pPr>
          </a:lstStyle>
          <a:p>
            <a:pPr lvl="0"/>
            <a:r>
              <a:rPr lang="en-US"/>
              <a:t>Header</a:t>
            </a:r>
          </a:p>
        </p:txBody>
      </p:sp>
      <p:sp>
        <p:nvSpPr>
          <p:cNvPr id="36" name="Title 2">
            <a:extLst>
              <a:ext uri="{FF2B5EF4-FFF2-40B4-BE49-F238E27FC236}">
                <a16:creationId xmlns:a16="http://schemas.microsoft.com/office/drawing/2014/main" id="{2AD5D096-E0C7-83F8-1156-1764DD19E437}"/>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103842169"/>
      </p:ext>
    </p:extLst>
  </p:cSld>
  <p:clrMapOvr>
    <a:masterClrMapping/>
  </p:clrMapOvr>
  <p:extLst>
    <p:ext uri="{DCECCB84-F9BA-43D5-87BE-67443E8EF086}">
      <p15:sldGuideLst xmlns:p15="http://schemas.microsoft.com/office/powerpoint/2012/main">
        <p15:guide id="3" orient="horz" pos="624">
          <p15:clr>
            <a:srgbClr val="FBAE40"/>
          </p15:clr>
        </p15:guide>
        <p15:guide id="4"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Six Content - White">
    <p:spTree>
      <p:nvGrpSpPr>
        <p:cNvPr id="1" name=""/>
        <p:cNvGrpSpPr/>
        <p:nvPr/>
      </p:nvGrpSpPr>
      <p:grpSpPr>
        <a:xfrm>
          <a:off x="0" y="0"/>
          <a:ext cx="0" cy="0"/>
          <a:chOff x="0" y="0"/>
          <a:chExt cx="0" cy="0"/>
        </a:xfrm>
      </p:grpSpPr>
      <p:cxnSp>
        <p:nvCxnSpPr>
          <p:cNvPr id="39" name="Straight Connector 38">
            <a:extLst>
              <a:ext uri="{FF2B5EF4-FFF2-40B4-BE49-F238E27FC236}">
                <a16:creationId xmlns:a16="http://schemas.microsoft.com/office/drawing/2014/main" id="{1880FBC3-A24A-6146-9851-A0BDCA6C1649}"/>
              </a:ext>
            </a:extLst>
          </p:cNvPr>
          <p:cNvCxnSpPr>
            <a:cxnSpLocks/>
          </p:cNvCxnSpPr>
          <p:nvPr/>
        </p:nvCxnSpPr>
        <p:spPr>
          <a:xfrm flipV="1">
            <a:off x="3964329" y="376134"/>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AB065FC-3A14-8248-A077-9B2E7BC51164}"/>
              </a:ext>
            </a:extLst>
          </p:cNvPr>
          <p:cNvCxnSpPr>
            <a:cxnSpLocks/>
          </p:cNvCxnSpPr>
          <p:nvPr/>
        </p:nvCxnSpPr>
        <p:spPr>
          <a:xfrm flipV="1">
            <a:off x="8189633" y="378004"/>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A95F04F-61FC-B144-8E3B-A1ECC17FD880}"/>
              </a:ext>
            </a:extLst>
          </p:cNvPr>
          <p:cNvCxnSpPr>
            <a:cxnSpLocks/>
          </p:cNvCxnSpPr>
          <p:nvPr/>
        </p:nvCxnSpPr>
        <p:spPr>
          <a:xfrm flipV="1">
            <a:off x="3964329" y="3788038"/>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E91D8B76-FB51-DA4B-ADD8-B06EC8CBBB2A}"/>
              </a:ext>
            </a:extLst>
          </p:cNvPr>
          <p:cNvCxnSpPr>
            <a:cxnSpLocks/>
          </p:cNvCxnSpPr>
          <p:nvPr/>
        </p:nvCxnSpPr>
        <p:spPr>
          <a:xfrm flipV="1">
            <a:off x="8189633" y="3789908"/>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A5CBBD4C-4F43-6E4E-A63B-81779D82AEA1}"/>
              </a:ext>
            </a:extLst>
          </p:cNvPr>
          <p:cNvCxnSpPr>
            <a:cxnSpLocks/>
          </p:cNvCxnSpPr>
          <p:nvPr/>
        </p:nvCxnSpPr>
        <p:spPr>
          <a:xfrm flipH="1">
            <a:off x="4305782" y="3312889"/>
            <a:ext cx="3402957"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BF07A5CC-349D-6C45-A411-64C5E1A77AB7}"/>
              </a:ext>
            </a:extLst>
          </p:cNvPr>
          <p:cNvCxnSpPr>
            <a:cxnSpLocks/>
          </p:cNvCxnSpPr>
          <p:nvPr/>
        </p:nvCxnSpPr>
        <p:spPr>
          <a:xfrm flipH="1" flipV="1">
            <a:off x="8819909" y="3306651"/>
            <a:ext cx="2716434"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66F9118E-79CF-D346-8F8E-33CFAC77520A}"/>
              </a:ext>
            </a:extLst>
          </p:cNvPr>
          <p:cNvCxnSpPr>
            <a:cxnSpLocks/>
          </p:cNvCxnSpPr>
          <p:nvPr/>
        </p:nvCxnSpPr>
        <p:spPr>
          <a:xfrm flipH="1">
            <a:off x="685924" y="3306650"/>
            <a:ext cx="2912299" cy="623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1" name="Text Placeholder 6">
            <a:extLst>
              <a:ext uri="{FF2B5EF4-FFF2-40B4-BE49-F238E27FC236}">
                <a16:creationId xmlns:a16="http://schemas.microsoft.com/office/drawing/2014/main" id="{84E22660-D1F1-4E4F-B555-EAD5C7BDF5A8}"/>
              </a:ext>
            </a:extLst>
          </p:cNvPr>
          <p:cNvSpPr>
            <a:spLocks noGrp="1"/>
          </p:cNvSpPr>
          <p:nvPr>
            <p:ph type="body" sz="quarter" idx="27" hasCustomPrompt="1"/>
          </p:nvPr>
        </p:nvSpPr>
        <p:spPr>
          <a:xfrm>
            <a:off x="4859029" y="1648859"/>
            <a:ext cx="2487168" cy="861774"/>
          </a:xfrm>
        </p:spPr>
        <p:txBody>
          <a:bodyPr vert="horz" wrap="square" lIns="0" tIns="0" rIns="0" bIns="0" rtlCol="0">
            <a:spAutoFit/>
          </a:bodyPr>
          <a:lstStyle>
            <a:lvl1pPr marL="0" indent="0">
              <a:lnSpc>
                <a:spcPct val="100000"/>
              </a:lnSpc>
              <a:buFontTx/>
              <a:buNone/>
              <a:defRPr lang="en-US" sz="1400" b="0" i="0" dirty="0">
                <a:solidFill>
                  <a:schemeClr val="tx1"/>
                </a:solidFill>
                <a:latin typeface="Arial" panose="020B0604020202020204" pitchFamily="34" charset="0"/>
                <a:cs typeface="Arial" panose="020B0604020202020204" pitchFamily="34" charset="0"/>
              </a:defRPr>
            </a:lvl1pPr>
          </a:lstStyle>
          <a:p>
            <a:pPr lvl="0">
              <a:defRPr/>
            </a:pPr>
            <a:r>
              <a:rPr lang="en-US"/>
              <a:t>A brief statement that gives a high-level description of essential features and or benefits.</a:t>
            </a:r>
          </a:p>
        </p:txBody>
      </p:sp>
      <p:sp>
        <p:nvSpPr>
          <p:cNvPr id="52" name="Text Placeholder 6">
            <a:extLst>
              <a:ext uri="{FF2B5EF4-FFF2-40B4-BE49-F238E27FC236}">
                <a16:creationId xmlns:a16="http://schemas.microsoft.com/office/drawing/2014/main" id="{36051A6D-B6EE-CA49-A077-24228FC15AAD}"/>
              </a:ext>
            </a:extLst>
          </p:cNvPr>
          <p:cNvSpPr>
            <a:spLocks noGrp="1"/>
          </p:cNvSpPr>
          <p:nvPr>
            <p:ph type="body" sz="quarter" idx="35" hasCustomPrompt="1"/>
          </p:nvPr>
        </p:nvSpPr>
        <p:spPr>
          <a:xfrm>
            <a:off x="8934271" y="1648859"/>
            <a:ext cx="2487168" cy="861774"/>
          </a:xfrm>
        </p:spPr>
        <p:txBody>
          <a:bodyPr vert="horz" wrap="square" lIns="0" tIns="0" rIns="0" bIns="0" rtlCol="0">
            <a:spAutoFit/>
          </a:bodyPr>
          <a:lstStyle>
            <a:lvl1pPr marL="0" indent="0">
              <a:lnSpc>
                <a:spcPct val="100000"/>
              </a:lnSpc>
              <a:buFontTx/>
              <a:buNone/>
              <a:defRPr lang="en-US" sz="1400" b="0" i="0" dirty="0">
                <a:solidFill>
                  <a:schemeClr val="tx1"/>
                </a:solidFill>
                <a:latin typeface="Arial" panose="020B0604020202020204" pitchFamily="34" charset="0"/>
                <a:cs typeface="Arial" panose="020B0604020202020204" pitchFamily="34" charset="0"/>
              </a:defRPr>
            </a:lvl1pPr>
          </a:lstStyle>
          <a:p>
            <a:pPr lvl="0">
              <a:defRPr/>
            </a:pPr>
            <a:r>
              <a:rPr lang="en-US"/>
              <a:t>A brief statement that gives a high-level description of essential features and or benefits.</a:t>
            </a:r>
          </a:p>
        </p:txBody>
      </p:sp>
      <p:sp>
        <p:nvSpPr>
          <p:cNvPr id="53" name="Text Placeholder 6">
            <a:extLst>
              <a:ext uri="{FF2B5EF4-FFF2-40B4-BE49-F238E27FC236}">
                <a16:creationId xmlns:a16="http://schemas.microsoft.com/office/drawing/2014/main" id="{3C1239B4-A89F-0441-8669-414FCC3BB734}"/>
              </a:ext>
            </a:extLst>
          </p:cNvPr>
          <p:cNvSpPr>
            <a:spLocks noGrp="1"/>
          </p:cNvSpPr>
          <p:nvPr>
            <p:ph type="body" sz="quarter" idx="29" hasCustomPrompt="1"/>
          </p:nvPr>
        </p:nvSpPr>
        <p:spPr>
          <a:xfrm>
            <a:off x="621892" y="4668894"/>
            <a:ext cx="2487168"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err="1">
                <a:solidFill>
                  <a:schemeClr val="tx1"/>
                </a:solidFill>
                <a:latin typeface="Arial" panose="020B0604020202020204" pitchFamily="34" charset="0"/>
                <a:ea typeface="+mn-ea"/>
                <a:cs typeface="Arial" panose="020B0604020202020204" pitchFamily="34" charset="0"/>
              </a:defRPr>
            </a:lvl1pPr>
          </a:lstStyle>
          <a:p>
            <a:pPr lvl="0">
              <a:defRPr/>
            </a:pPr>
            <a:r>
              <a:rPr lang="en-US"/>
              <a:t>A brief statement that gives a high-level description of essential features and or benefits.</a:t>
            </a:r>
          </a:p>
        </p:txBody>
      </p:sp>
      <p:sp>
        <p:nvSpPr>
          <p:cNvPr id="54" name="Text Placeholder 6">
            <a:extLst>
              <a:ext uri="{FF2B5EF4-FFF2-40B4-BE49-F238E27FC236}">
                <a16:creationId xmlns:a16="http://schemas.microsoft.com/office/drawing/2014/main" id="{B8A2C8C3-8AF3-854A-B198-63E23D3C7E42}"/>
              </a:ext>
            </a:extLst>
          </p:cNvPr>
          <p:cNvSpPr>
            <a:spLocks noGrp="1"/>
          </p:cNvSpPr>
          <p:nvPr>
            <p:ph type="body" sz="quarter" idx="30" hasCustomPrompt="1"/>
          </p:nvPr>
        </p:nvSpPr>
        <p:spPr>
          <a:xfrm>
            <a:off x="4859029" y="4668894"/>
            <a:ext cx="2487168"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a:solidFill>
                  <a:schemeClr val="tx1"/>
                </a:solidFill>
                <a:latin typeface="Arial" panose="020B0604020202020204" pitchFamily="34" charset="0"/>
                <a:ea typeface="+mn-ea"/>
                <a:cs typeface="Arial" panose="020B0604020202020204" pitchFamily="34" charset="0"/>
              </a:defRPr>
            </a:lvl1pPr>
          </a:lstStyle>
          <a:p>
            <a:pPr lvl="0">
              <a:defRPr/>
            </a:pPr>
            <a:r>
              <a:rPr lang="en-US"/>
              <a:t>A brief statement that gives a high-level description of essential features and or benefits.</a:t>
            </a:r>
          </a:p>
        </p:txBody>
      </p:sp>
      <p:sp>
        <p:nvSpPr>
          <p:cNvPr id="55" name="Text Placeholder 6">
            <a:extLst>
              <a:ext uri="{FF2B5EF4-FFF2-40B4-BE49-F238E27FC236}">
                <a16:creationId xmlns:a16="http://schemas.microsoft.com/office/drawing/2014/main" id="{09F68089-67BC-E04B-B672-F0B483ED630A}"/>
              </a:ext>
            </a:extLst>
          </p:cNvPr>
          <p:cNvSpPr>
            <a:spLocks noGrp="1"/>
          </p:cNvSpPr>
          <p:nvPr>
            <p:ph type="body" sz="quarter" idx="36" hasCustomPrompt="1"/>
          </p:nvPr>
        </p:nvSpPr>
        <p:spPr>
          <a:xfrm>
            <a:off x="8934271" y="4668894"/>
            <a:ext cx="2487168"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a:solidFill>
                  <a:schemeClr val="tx1"/>
                </a:solidFill>
                <a:latin typeface="Arial" panose="020B0604020202020204" pitchFamily="34" charset="0"/>
                <a:ea typeface="+mn-ea"/>
                <a:cs typeface="Arial" panose="020B0604020202020204" pitchFamily="34" charset="0"/>
              </a:defRPr>
            </a:lvl1pPr>
          </a:lstStyle>
          <a:p>
            <a:pPr lvl="0">
              <a:defRPr/>
            </a:pPr>
            <a:r>
              <a:rPr lang="en-US"/>
              <a:t>A brief statement that gives a high-level description of essential features and or benefits.</a:t>
            </a:r>
          </a:p>
        </p:txBody>
      </p:sp>
      <p:sp>
        <p:nvSpPr>
          <p:cNvPr id="56" name="Text Placeholder 6">
            <a:extLst>
              <a:ext uri="{FF2B5EF4-FFF2-40B4-BE49-F238E27FC236}">
                <a16:creationId xmlns:a16="http://schemas.microsoft.com/office/drawing/2014/main" id="{43B9121B-E86E-6C47-9902-0C1B3DCFA35C}"/>
              </a:ext>
            </a:extLst>
          </p:cNvPr>
          <p:cNvSpPr>
            <a:spLocks noGrp="1"/>
          </p:cNvSpPr>
          <p:nvPr>
            <p:ph type="body" sz="quarter" idx="37" hasCustomPrompt="1"/>
          </p:nvPr>
        </p:nvSpPr>
        <p:spPr>
          <a:xfrm>
            <a:off x="621892" y="1636497"/>
            <a:ext cx="2487168" cy="861774"/>
          </a:xfrm>
        </p:spPr>
        <p:txBody>
          <a:bodyPr vert="horz" wrap="square" lIns="0" tIns="0" rIns="0" bIns="0" rtlCol="0">
            <a:spAutoFit/>
          </a:bodyPr>
          <a:lstStyle>
            <a:lvl1pPr marL="0" indent="0">
              <a:lnSpc>
                <a:spcPct val="100000"/>
              </a:lnSpc>
              <a:buFontTx/>
              <a:buNone/>
              <a:defRPr lang="en-US" sz="1400" b="0" i="0" dirty="0">
                <a:solidFill>
                  <a:schemeClr val="tx1"/>
                </a:solidFill>
                <a:latin typeface="Arial" panose="020B0604020202020204" pitchFamily="34" charset="0"/>
                <a:cs typeface="Arial" panose="020B0604020202020204" pitchFamily="34" charset="0"/>
              </a:defRPr>
            </a:lvl1pPr>
          </a:lstStyle>
          <a:p>
            <a:pPr lvl="0">
              <a:defRPr/>
            </a:pPr>
            <a:r>
              <a:rPr lang="en-US"/>
              <a:t>A brief statement that gives a high-level description of essential features and or benefits.</a:t>
            </a:r>
          </a:p>
        </p:txBody>
      </p:sp>
      <p:sp>
        <p:nvSpPr>
          <p:cNvPr id="5" name="Rectangle 4">
            <a:extLst>
              <a:ext uri="{FF2B5EF4-FFF2-40B4-BE49-F238E27FC236}">
                <a16:creationId xmlns:a16="http://schemas.microsoft.com/office/drawing/2014/main" id="{DE8B9121-913D-8D42-B7DD-B7C3404E87F6}"/>
              </a:ext>
            </a:extLst>
          </p:cNvPr>
          <p:cNvSpPr/>
          <p:nvPr/>
        </p:nvSpPr>
        <p:spPr>
          <a:xfrm>
            <a:off x="11245932" y="534390"/>
            <a:ext cx="486889" cy="440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a:extLst>
              <a:ext uri="{FF2B5EF4-FFF2-40B4-BE49-F238E27FC236}">
                <a16:creationId xmlns:a16="http://schemas.microsoft.com/office/drawing/2014/main" id="{8BEBF8AA-6A8B-4948-ADFF-0A8AB1E0FB5F}"/>
              </a:ext>
            </a:extLst>
          </p:cNvPr>
          <p:cNvCxnSpPr>
            <a:cxnSpLocks/>
          </p:cNvCxnSpPr>
          <p:nvPr/>
        </p:nvCxnSpPr>
        <p:spPr>
          <a:xfrm flipV="1">
            <a:off x="3964329" y="376134"/>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E9A95771-93B4-8946-9927-5EDD9AE891FA}"/>
              </a:ext>
            </a:extLst>
          </p:cNvPr>
          <p:cNvCxnSpPr>
            <a:cxnSpLocks/>
          </p:cNvCxnSpPr>
          <p:nvPr/>
        </p:nvCxnSpPr>
        <p:spPr>
          <a:xfrm flipV="1">
            <a:off x="8189633" y="378004"/>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FB2EBB9-AC8C-2240-9A8B-05EE32103412}"/>
              </a:ext>
            </a:extLst>
          </p:cNvPr>
          <p:cNvCxnSpPr>
            <a:cxnSpLocks/>
          </p:cNvCxnSpPr>
          <p:nvPr/>
        </p:nvCxnSpPr>
        <p:spPr>
          <a:xfrm flipV="1">
            <a:off x="3964329" y="3788038"/>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87BA762E-2D27-F34D-9D73-93996F798D13}"/>
              </a:ext>
            </a:extLst>
          </p:cNvPr>
          <p:cNvCxnSpPr>
            <a:cxnSpLocks/>
          </p:cNvCxnSpPr>
          <p:nvPr/>
        </p:nvCxnSpPr>
        <p:spPr>
          <a:xfrm flipV="1">
            <a:off x="8189633" y="3789908"/>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C3F30A9-6F42-2E45-8495-3C0C087BE9C1}"/>
              </a:ext>
            </a:extLst>
          </p:cNvPr>
          <p:cNvCxnSpPr>
            <a:cxnSpLocks/>
          </p:cNvCxnSpPr>
          <p:nvPr/>
        </p:nvCxnSpPr>
        <p:spPr>
          <a:xfrm flipH="1">
            <a:off x="4305782" y="3312889"/>
            <a:ext cx="3402957"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1B8CFB9-3802-E649-AAA9-041E91CC2FF5}"/>
              </a:ext>
            </a:extLst>
          </p:cNvPr>
          <p:cNvCxnSpPr>
            <a:cxnSpLocks/>
          </p:cNvCxnSpPr>
          <p:nvPr/>
        </p:nvCxnSpPr>
        <p:spPr>
          <a:xfrm flipH="1" flipV="1">
            <a:off x="8819909" y="3306651"/>
            <a:ext cx="2716434"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1289200-E581-8745-9108-11AEAFC59BA5}"/>
              </a:ext>
            </a:extLst>
          </p:cNvPr>
          <p:cNvCxnSpPr>
            <a:cxnSpLocks/>
          </p:cNvCxnSpPr>
          <p:nvPr/>
        </p:nvCxnSpPr>
        <p:spPr>
          <a:xfrm flipH="1">
            <a:off x="685924" y="3306650"/>
            <a:ext cx="2912299" cy="623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330AEE59-8CF7-AA45-9D2B-97E5ACB4D7B8}"/>
              </a:ext>
            </a:extLst>
          </p:cNvPr>
          <p:cNvSpPr/>
          <p:nvPr/>
        </p:nvSpPr>
        <p:spPr>
          <a:xfrm>
            <a:off x="11245932" y="534390"/>
            <a:ext cx="486889" cy="440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CA3F5ADE-620C-B447-A226-691E5CBB6E7D}"/>
              </a:ext>
            </a:extLst>
          </p:cNvPr>
          <p:cNvSpPr>
            <a:spLocks noGrp="1"/>
          </p:cNvSpPr>
          <p:nvPr>
            <p:ph type="body" sz="quarter" idx="39" hasCustomPrompt="1"/>
          </p:nvPr>
        </p:nvSpPr>
        <p:spPr>
          <a:xfrm>
            <a:off x="616114" y="934626"/>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47" name="Text Placeholder 3">
            <a:extLst>
              <a:ext uri="{FF2B5EF4-FFF2-40B4-BE49-F238E27FC236}">
                <a16:creationId xmlns:a16="http://schemas.microsoft.com/office/drawing/2014/main" id="{A0218661-0DF7-A942-9B09-B9776DBEBB90}"/>
              </a:ext>
            </a:extLst>
          </p:cNvPr>
          <p:cNvSpPr>
            <a:spLocks noGrp="1"/>
          </p:cNvSpPr>
          <p:nvPr>
            <p:ph type="body" sz="quarter" idx="40" hasCustomPrompt="1"/>
          </p:nvPr>
        </p:nvSpPr>
        <p:spPr>
          <a:xfrm>
            <a:off x="4859029" y="934626"/>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48" name="Text Placeholder 3">
            <a:extLst>
              <a:ext uri="{FF2B5EF4-FFF2-40B4-BE49-F238E27FC236}">
                <a16:creationId xmlns:a16="http://schemas.microsoft.com/office/drawing/2014/main" id="{7481C688-1869-6D40-9C26-B21E88BF0ED3}"/>
              </a:ext>
            </a:extLst>
          </p:cNvPr>
          <p:cNvSpPr>
            <a:spLocks noGrp="1"/>
          </p:cNvSpPr>
          <p:nvPr>
            <p:ph type="body" sz="quarter" idx="41" hasCustomPrompt="1"/>
          </p:nvPr>
        </p:nvSpPr>
        <p:spPr>
          <a:xfrm>
            <a:off x="8934271" y="934626"/>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49" name="Text Placeholder 3">
            <a:extLst>
              <a:ext uri="{FF2B5EF4-FFF2-40B4-BE49-F238E27FC236}">
                <a16:creationId xmlns:a16="http://schemas.microsoft.com/office/drawing/2014/main" id="{C2A9804E-8B51-A646-A450-159CFB42147D}"/>
              </a:ext>
            </a:extLst>
          </p:cNvPr>
          <p:cNvSpPr>
            <a:spLocks noGrp="1"/>
          </p:cNvSpPr>
          <p:nvPr>
            <p:ph type="body" sz="quarter" idx="42" hasCustomPrompt="1"/>
          </p:nvPr>
        </p:nvSpPr>
        <p:spPr>
          <a:xfrm>
            <a:off x="609600" y="3902777"/>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50" name="Text Placeholder 3">
            <a:extLst>
              <a:ext uri="{FF2B5EF4-FFF2-40B4-BE49-F238E27FC236}">
                <a16:creationId xmlns:a16="http://schemas.microsoft.com/office/drawing/2014/main" id="{463E4FEC-8D4E-8040-87D4-E4A42E24ACD0}"/>
              </a:ext>
            </a:extLst>
          </p:cNvPr>
          <p:cNvSpPr>
            <a:spLocks noGrp="1"/>
          </p:cNvSpPr>
          <p:nvPr>
            <p:ph type="body" sz="quarter" idx="43" hasCustomPrompt="1"/>
          </p:nvPr>
        </p:nvSpPr>
        <p:spPr>
          <a:xfrm>
            <a:off x="4852515" y="3902777"/>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57" name="Text Placeholder 3">
            <a:extLst>
              <a:ext uri="{FF2B5EF4-FFF2-40B4-BE49-F238E27FC236}">
                <a16:creationId xmlns:a16="http://schemas.microsoft.com/office/drawing/2014/main" id="{EDF23B87-8002-9045-9215-E848471717CA}"/>
              </a:ext>
            </a:extLst>
          </p:cNvPr>
          <p:cNvSpPr>
            <a:spLocks noGrp="1"/>
          </p:cNvSpPr>
          <p:nvPr>
            <p:ph type="body" sz="quarter" idx="44" hasCustomPrompt="1"/>
          </p:nvPr>
        </p:nvSpPr>
        <p:spPr>
          <a:xfrm>
            <a:off x="8927757" y="3902777"/>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3" name="Rectangle 2">
            <a:extLst>
              <a:ext uri="{FF2B5EF4-FFF2-40B4-BE49-F238E27FC236}">
                <a16:creationId xmlns:a16="http://schemas.microsoft.com/office/drawing/2014/main" id="{3BC334A7-70FB-EEA1-0CC8-558961EC4378}"/>
              </a:ext>
            </a:extLst>
          </p:cNvPr>
          <p:cNvSpPr/>
          <p:nvPr/>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 name="Straight Connector 1">
            <a:extLst>
              <a:ext uri="{FF2B5EF4-FFF2-40B4-BE49-F238E27FC236}">
                <a16:creationId xmlns:a16="http://schemas.microsoft.com/office/drawing/2014/main" id="{5A8B532B-99FE-FC6A-7A41-A5622B41BFC1}"/>
              </a:ext>
            </a:extLst>
          </p:cNvPr>
          <p:cNvCxnSpPr>
            <a:cxnSpLocks/>
          </p:cNvCxnSpPr>
          <p:nvPr userDrawn="1"/>
        </p:nvCxnSpPr>
        <p:spPr>
          <a:xfrm flipV="1">
            <a:off x="3964329" y="376134"/>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7E3CBAF-5F9B-53D3-78B1-E7DDFF22147C}"/>
              </a:ext>
            </a:extLst>
          </p:cNvPr>
          <p:cNvCxnSpPr>
            <a:cxnSpLocks/>
          </p:cNvCxnSpPr>
          <p:nvPr userDrawn="1"/>
        </p:nvCxnSpPr>
        <p:spPr>
          <a:xfrm flipV="1">
            <a:off x="8189633" y="378004"/>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907D3B26-A2E9-044F-EA10-E20230480EEF}"/>
              </a:ext>
            </a:extLst>
          </p:cNvPr>
          <p:cNvCxnSpPr>
            <a:cxnSpLocks/>
          </p:cNvCxnSpPr>
          <p:nvPr userDrawn="1"/>
        </p:nvCxnSpPr>
        <p:spPr>
          <a:xfrm flipV="1">
            <a:off x="3964329" y="3788038"/>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7EBE0B3D-D469-A5F7-E64B-5672268F17DE}"/>
              </a:ext>
            </a:extLst>
          </p:cNvPr>
          <p:cNvCxnSpPr>
            <a:cxnSpLocks/>
          </p:cNvCxnSpPr>
          <p:nvPr userDrawn="1"/>
        </p:nvCxnSpPr>
        <p:spPr>
          <a:xfrm flipV="1">
            <a:off x="8189633" y="3789908"/>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41BDF2B-FDA7-5F4F-CD9B-7D18B9D47D8E}"/>
              </a:ext>
            </a:extLst>
          </p:cNvPr>
          <p:cNvCxnSpPr>
            <a:cxnSpLocks/>
          </p:cNvCxnSpPr>
          <p:nvPr userDrawn="1"/>
        </p:nvCxnSpPr>
        <p:spPr>
          <a:xfrm flipH="1">
            <a:off x="4305782" y="3312889"/>
            <a:ext cx="3402957"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1C440F9-C6AA-E1A8-B4D1-AB795605FE22}"/>
              </a:ext>
            </a:extLst>
          </p:cNvPr>
          <p:cNvCxnSpPr>
            <a:cxnSpLocks/>
          </p:cNvCxnSpPr>
          <p:nvPr userDrawn="1"/>
        </p:nvCxnSpPr>
        <p:spPr>
          <a:xfrm flipH="1" flipV="1">
            <a:off x="8819909" y="3306651"/>
            <a:ext cx="2716434"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B4DD997-3281-3FDA-607E-4EE4C82D9715}"/>
              </a:ext>
            </a:extLst>
          </p:cNvPr>
          <p:cNvCxnSpPr>
            <a:cxnSpLocks/>
          </p:cNvCxnSpPr>
          <p:nvPr userDrawn="1"/>
        </p:nvCxnSpPr>
        <p:spPr>
          <a:xfrm flipH="1">
            <a:off x="685924" y="3306650"/>
            <a:ext cx="2912299" cy="623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6530C614-D733-3141-48BF-8CA6D4C8F730}"/>
              </a:ext>
            </a:extLst>
          </p:cNvPr>
          <p:cNvSpPr/>
          <p:nvPr userDrawn="1"/>
        </p:nvSpPr>
        <p:spPr>
          <a:xfrm>
            <a:off x="11245932" y="534390"/>
            <a:ext cx="486889" cy="440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CC470D1-C413-C12E-C637-6F71A761F422}"/>
              </a:ext>
            </a:extLst>
          </p:cNvPr>
          <p:cNvSpPr/>
          <p:nvPr userDrawn="1"/>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22814544"/>
      </p:ext>
    </p:extLst>
  </p:cSld>
  <p:clrMapOvr>
    <a:masterClrMapping/>
  </p:clrMapOvr>
  <p:extLst>
    <p:ext uri="{DCECCB84-F9BA-43D5-87BE-67443E8EF086}">
      <p15:sldGuideLst xmlns:p15="http://schemas.microsoft.com/office/powerpoint/2012/main">
        <p15:guide id="3" orient="horz" pos="2160">
          <p15:clr>
            <a:srgbClr val="FBAE40"/>
          </p15:clr>
        </p15:guide>
        <p15:guide id="4"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Agenda - A">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3A8CB8F-07A4-7A8A-CF44-D8E81925C0B4}"/>
              </a:ext>
            </a:extLst>
          </p:cNvPr>
          <p:cNvSpPr/>
          <p:nvPr/>
        </p:nvSpPr>
        <p:spPr>
          <a:xfrm>
            <a:off x="5802594" y="0"/>
            <a:ext cx="6389406"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6">
            <a:extLst>
              <a:ext uri="{FF2B5EF4-FFF2-40B4-BE49-F238E27FC236}">
                <a16:creationId xmlns:a16="http://schemas.microsoft.com/office/drawing/2014/main" id="{6434D2BC-84CA-BC4C-B24C-110E93E4C840}"/>
              </a:ext>
            </a:extLst>
          </p:cNvPr>
          <p:cNvSpPr>
            <a:spLocks noGrp="1"/>
          </p:cNvSpPr>
          <p:nvPr>
            <p:ph type="body" sz="quarter" idx="16" hasCustomPrompt="1"/>
          </p:nvPr>
        </p:nvSpPr>
        <p:spPr>
          <a:xfrm>
            <a:off x="609601" y="3127248"/>
            <a:ext cx="2083262" cy="605150"/>
          </a:xfrm>
        </p:spPr>
        <p:txBody>
          <a:bodyPr anchor="ctr">
            <a:noAutofit/>
          </a:bodyPr>
          <a:lstStyle>
            <a:lvl1pPr marL="0" indent="0" algn="ctr">
              <a:buFontTx/>
              <a:buNone/>
              <a:defRPr sz="3200" b="1" i="0">
                <a:solidFill>
                  <a:schemeClr val="bg1"/>
                </a:solidFill>
                <a:latin typeface="Arial" panose="020B0604020202020204" pitchFamily="34" charset="0"/>
                <a:cs typeface="Arial" panose="020B0604020202020204" pitchFamily="34" charset="0"/>
              </a:defRPr>
            </a:lvl1pPr>
          </a:lstStyle>
          <a:p>
            <a:r>
              <a:rPr lang="en-US"/>
              <a:t>Agenda</a:t>
            </a:r>
          </a:p>
        </p:txBody>
      </p:sp>
      <p:sp>
        <p:nvSpPr>
          <p:cNvPr id="5" name="Text Placeholder 2">
            <a:extLst>
              <a:ext uri="{FF2B5EF4-FFF2-40B4-BE49-F238E27FC236}">
                <a16:creationId xmlns:a16="http://schemas.microsoft.com/office/drawing/2014/main" id="{9C592740-780F-5CCA-B392-C6066E9568E7}"/>
              </a:ext>
            </a:extLst>
          </p:cNvPr>
          <p:cNvSpPr>
            <a:spLocks noGrp="1"/>
          </p:cNvSpPr>
          <p:nvPr>
            <p:ph type="body" sz="quarter" idx="18" hasCustomPrompt="1"/>
          </p:nvPr>
        </p:nvSpPr>
        <p:spPr>
          <a:xfrm>
            <a:off x="3331922" y="444381"/>
            <a:ext cx="8409389" cy="5973511"/>
          </a:xfrm>
          <a:prstGeom prst="roundRect">
            <a:avLst>
              <a:gd name="adj" fmla="val 6244"/>
            </a:avLst>
          </a:prstGeom>
          <a:solidFill>
            <a:schemeClr val="bg1"/>
          </a:solidFill>
          <a:effectLst>
            <a:outerShdw blurRad="254854" sx="102000" sy="102000" algn="ctr" rotWithShape="0">
              <a:prstClr val="black">
                <a:alpha val="9874"/>
              </a:prstClr>
            </a:outerShdw>
          </a:effectLst>
        </p:spPr>
        <p:txBody>
          <a:bodyPr vert="horz" lIns="91440" tIns="91440" rIns="182880" bIns="91440" rtlCol="0" anchor="ctr">
            <a:normAutofit/>
          </a:bodyPr>
          <a:lstStyle>
            <a:lvl1pPr>
              <a:defRPr lang="en-US" sz="2000"/>
            </a:lvl1pPr>
          </a:lstStyle>
          <a:p>
            <a:pPr lvl="0"/>
            <a:r>
              <a:rPr lang="en-US"/>
              <a:t>Items to be discussed</a:t>
            </a:r>
          </a:p>
        </p:txBody>
      </p:sp>
      <p:sp>
        <p:nvSpPr>
          <p:cNvPr id="6" name="TextBox 5">
            <a:extLst>
              <a:ext uri="{FF2B5EF4-FFF2-40B4-BE49-F238E27FC236}">
                <a16:creationId xmlns:a16="http://schemas.microsoft.com/office/drawing/2014/main" id="{4E6B679F-AEB8-5A45-94F3-577BE621525A}"/>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sp>
        <p:nvSpPr>
          <p:cNvPr id="10" name="TextBox 9">
            <a:extLst>
              <a:ext uri="{FF2B5EF4-FFF2-40B4-BE49-F238E27FC236}">
                <a16:creationId xmlns:a16="http://schemas.microsoft.com/office/drawing/2014/main" id="{DFAD18A6-512D-3677-4050-D921E0FABE2A}"/>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3" name="Rectangle 2">
            <a:extLst>
              <a:ext uri="{FF2B5EF4-FFF2-40B4-BE49-F238E27FC236}">
                <a16:creationId xmlns:a16="http://schemas.microsoft.com/office/drawing/2014/main" id="{F19948EF-73C7-4D3B-20D1-99217BF1604A}"/>
              </a:ext>
            </a:extLst>
          </p:cNvPr>
          <p:cNvSpPr/>
          <p:nvPr userDrawn="1"/>
        </p:nvSpPr>
        <p:spPr>
          <a:xfrm>
            <a:off x="5802594" y="0"/>
            <a:ext cx="6389406"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23C27D3-1943-E592-9FCE-1A5470B541F9}"/>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sp>
        <p:nvSpPr>
          <p:cNvPr id="8" name="TextBox 7">
            <a:extLst>
              <a:ext uri="{FF2B5EF4-FFF2-40B4-BE49-F238E27FC236}">
                <a16:creationId xmlns:a16="http://schemas.microsoft.com/office/drawing/2014/main" id="{215811B1-4773-E88F-2AC1-56946BE05C14}"/>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139687555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guide id="7" orient="horz" pos="600">
          <p15:clr>
            <a:srgbClr val="FBAE40"/>
          </p15:clr>
        </p15:guide>
        <p15:guide id="8" pos="504">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2 Box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D980BA0-53D1-D9AB-55CB-EB7E04AC2275}"/>
              </a:ext>
            </a:extLst>
          </p:cNvPr>
          <p:cNvSpPr/>
          <p:nvPr/>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 Placeholder 3">
            <a:extLst>
              <a:ext uri="{FF2B5EF4-FFF2-40B4-BE49-F238E27FC236}">
                <a16:creationId xmlns:a16="http://schemas.microsoft.com/office/drawing/2014/main" id="{092CBD69-FE7F-3719-3C71-E6DC2323E4C5}"/>
              </a:ext>
            </a:extLst>
          </p:cNvPr>
          <p:cNvSpPr>
            <a:spLocks noGrp="1"/>
          </p:cNvSpPr>
          <p:nvPr>
            <p:ph type="body" sz="quarter" idx="13" hasCustomPrompt="1"/>
          </p:nvPr>
        </p:nvSpPr>
        <p:spPr>
          <a:xfrm>
            <a:off x="615592" y="14075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1" name="Text Placeholder 3">
            <a:extLst>
              <a:ext uri="{FF2B5EF4-FFF2-40B4-BE49-F238E27FC236}">
                <a16:creationId xmlns:a16="http://schemas.microsoft.com/office/drawing/2014/main" id="{0F5D4AB8-E309-7D7C-592A-48D4A0139188}"/>
              </a:ext>
            </a:extLst>
          </p:cNvPr>
          <p:cNvSpPr>
            <a:spLocks noGrp="1"/>
          </p:cNvSpPr>
          <p:nvPr>
            <p:ph type="body" sz="quarter" idx="39" hasCustomPrompt="1"/>
          </p:nvPr>
        </p:nvSpPr>
        <p:spPr>
          <a:xfrm>
            <a:off x="3394651" y="14075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2" name="Text Placeholder 3">
            <a:extLst>
              <a:ext uri="{FF2B5EF4-FFF2-40B4-BE49-F238E27FC236}">
                <a16:creationId xmlns:a16="http://schemas.microsoft.com/office/drawing/2014/main" id="{EEF0BD0F-2F50-9892-1811-A4F1EE46E046}"/>
              </a:ext>
            </a:extLst>
          </p:cNvPr>
          <p:cNvSpPr>
            <a:spLocks noGrp="1"/>
          </p:cNvSpPr>
          <p:nvPr>
            <p:ph type="body" sz="quarter" idx="40" hasCustomPrompt="1"/>
          </p:nvPr>
        </p:nvSpPr>
        <p:spPr>
          <a:xfrm>
            <a:off x="6173710" y="14075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3" name="Text Placeholder 3">
            <a:extLst>
              <a:ext uri="{FF2B5EF4-FFF2-40B4-BE49-F238E27FC236}">
                <a16:creationId xmlns:a16="http://schemas.microsoft.com/office/drawing/2014/main" id="{70178319-7A76-8296-3BE3-A85B1409C8A1}"/>
              </a:ext>
            </a:extLst>
          </p:cNvPr>
          <p:cNvSpPr>
            <a:spLocks noGrp="1"/>
          </p:cNvSpPr>
          <p:nvPr>
            <p:ph type="body" sz="quarter" idx="41" hasCustomPrompt="1"/>
          </p:nvPr>
        </p:nvSpPr>
        <p:spPr>
          <a:xfrm>
            <a:off x="8952768" y="14075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4" name="Text Placeholder 3">
            <a:extLst>
              <a:ext uri="{FF2B5EF4-FFF2-40B4-BE49-F238E27FC236}">
                <a16:creationId xmlns:a16="http://schemas.microsoft.com/office/drawing/2014/main" id="{844C7D3F-6915-0E9F-8864-C7D336F652F1}"/>
              </a:ext>
            </a:extLst>
          </p:cNvPr>
          <p:cNvSpPr>
            <a:spLocks noGrp="1"/>
          </p:cNvSpPr>
          <p:nvPr>
            <p:ph type="body" sz="quarter" idx="42" hasCustomPrompt="1"/>
          </p:nvPr>
        </p:nvSpPr>
        <p:spPr>
          <a:xfrm>
            <a:off x="615592" y="29188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5" name="Text Placeholder 3">
            <a:extLst>
              <a:ext uri="{FF2B5EF4-FFF2-40B4-BE49-F238E27FC236}">
                <a16:creationId xmlns:a16="http://schemas.microsoft.com/office/drawing/2014/main" id="{2F87A75F-49BA-5986-BE46-7A3E14CD664A}"/>
              </a:ext>
            </a:extLst>
          </p:cNvPr>
          <p:cNvSpPr>
            <a:spLocks noGrp="1"/>
          </p:cNvSpPr>
          <p:nvPr>
            <p:ph type="body" sz="quarter" idx="43" hasCustomPrompt="1"/>
          </p:nvPr>
        </p:nvSpPr>
        <p:spPr>
          <a:xfrm>
            <a:off x="3394651" y="29188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6" name="Text Placeholder 3">
            <a:extLst>
              <a:ext uri="{FF2B5EF4-FFF2-40B4-BE49-F238E27FC236}">
                <a16:creationId xmlns:a16="http://schemas.microsoft.com/office/drawing/2014/main" id="{DAE118F8-B480-799E-D206-99DA5EE5BBE2}"/>
              </a:ext>
            </a:extLst>
          </p:cNvPr>
          <p:cNvSpPr>
            <a:spLocks noGrp="1"/>
          </p:cNvSpPr>
          <p:nvPr>
            <p:ph type="body" sz="quarter" idx="44" hasCustomPrompt="1"/>
          </p:nvPr>
        </p:nvSpPr>
        <p:spPr>
          <a:xfrm>
            <a:off x="6173710" y="29188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7" name="Text Placeholder 3">
            <a:extLst>
              <a:ext uri="{FF2B5EF4-FFF2-40B4-BE49-F238E27FC236}">
                <a16:creationId xmlns:a16="http://schemas.microsoft.com/office/drawing/2014/main" id="{A91BABE5-1F14-B3EF-E877-9600501F672C}"/>
              </a:ext>
            </a:extLst>
          </p:cNvPr>
          <p:cNvSpPr>
            <a:spLocks noGrp="1"/>
          </p:cNvSpPr>
          <p:nvPr>
            <p:ph type="body" sz="quarter" idx="45" hasCustomPrompt="1"/>
          </p:nvPr>
        </p:nvSpPr>
        <p:spPr>
          <a:xfrm>
            <a:off x="8952768" y="29188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8" name="Text Placeholder 3">
            <a:extLst>
              <a:ext uri="{FF2B5EF4-FFF2-40B4-BE49-F238E27FC236}">
                <a16:creationId xmlns:a16="http://schemas.microsoft.com/office/drawing/2014/main" id="{0DD946F9-DCDB-244B-D472-D2B0AF8674FA}"/>
              </a:ext>
            </a:extLst>
          </p:cNvPr>
          <p:cNvSpPr>
            <a:spLocks noGrp="1"/>
          </p:cNvSpPr>
          <p:nvPr>
            <p:ph type="body" sz="quarter" idx="46" hasCustomPrompt="1"/>
          </p:nvPr>
        </p:nvSpPr>
        <p:spPr>
          <a:xfrm>
            <a:off x="615593" y="4448273"/>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9" name="Text Placeholder 3">
            <a:extLst>
              <a:ext uri="{FF2B5EF4-FFF2-40B4-BE49-F238E27FC236}">
                <a16:creationId xmlns:a16="http://schemas.microsoft.com/office/drawing/2014/main" id="{92FA374F-E3CC-71D7-5507-F36AEC6E5E7C}"/>
              </a:ext>
            </a:extLst>
          </p:cNvPr>
          <p:cNvSpPr>
            <a:spLocks noGrp="1"/>
          </p:cNvSpPr>
          <p:nvPr>
            <p:ph type="body" sz="quarter" idx="47" hasCustomPrompt="1"/>
          </p:nvPr>
        </p:nvSpPr>
        <p:spPr>
          <a:xfrm>
            <a:off x="3394652" y="4448273"/>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40" name="Text Placeholder 3">
            <a:extLst>
              <a:ext uri="{FF2B5EF4-FFF2-40B4-BE49-F238E27FC236}">
                <a16:creationId xmlns:a16="http://schemas.microsoft.com/office/drawing/2014/main" id="{242F451B-2968-FC99-205D-EE2135CDDAA6}"/>
              </a:ext>
            </a:extLst>
          </p:cNvPr>
          <p:cNvSpPr>
            <a:spLocks noGrp="1"/>
          </p:cNvSpPr>
          <p:nvPr>
            <p:ph type="body" sz="quarter" idx="48" hasCustomPrompt="1"/>
          </p:nvPr>
        </p:nvSpPr>
        <p:spPr>
          <a:xfrm>
            <a:off x="6173711" y="4448273"/>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41" name="Text Placeholder 3">
            <a:extLst>
              <a:ext uri="{FF2B5EF4-FFF2-40B4-BE49-F238E27FC236}">
                <a16:creationId xmlns:a16="http://schemas.microsoft.com/office/drawing/2014/main" id="{6271FC99-92D3-9F58-EEC0-6E95A57A16A7}"/>
              </a:ext>
            </a:extLst>
          </p:cNvPr>
          <p:cNvSpPr>
            <a:spLocks noGrp="1"/>
          </p:cNvSpPr>
          <p:nvPr>
            <p:ph type="body" sz="quarter" idx="49" hasCustomPrompt="1"/>
          </p:nvPr>
        </p:nvSpPr>
        <p:spPr>
          <a:xfrm>
            <a:off x="8952769" y="4448273"/>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17" name="Title 2">
            <a:extLst>
              <a:ext uri="{FF2B5EF4-FFF2-40B4-BE49-F238E27FC236}">
                <a16:creationId xmlns:a16="http://schemas.microsoft.com/office/drawing/2014/main" id="{978CAB5E-25A8-B6A9-4145-738CAAFCEE9A}"/>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
        <p:nvSpPr>
          <p:cNvPr id="3" name="TextBox 2">
            <a:extLst>
              <a:ext uri="{FF2B5EF4-FFF2-40B4-BE49-F238E27FC236}">
                <a16:creationId xmlns:a16="http://schemas.microsoft.com/office/drawing/2014/main" id="{7870D976-7540-BED8-A245-589ED965CAB0}"/>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0FE3AB84-FA76-A237-A672-949074F7F9E2}"/>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5" name="Rectangle 4">
            <a:extLst>
              <a:ext uri="{FF2B5EF4-FFF2-40B4-BE49-F238E27FC236}">
                <a16:creationId xmlns:a16="http://schemas.microsoft.com/office/drawing/2014/main" id="{6A8CB6D5-3DE0-6C68-0DCC-C9FFAB8FB651}"/>
              </a:ext>
            </a:extLst>
          </p:cNvPr>
          <p:cNvSpPr/>
          <p:nvPr userDrawn="1"/>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4217315A-D78F-5579-7072-C90003019AD2}"/>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7" name="TextBox 6">
            <a:extLst>
              <a:ext uri="{FF2B5EF4-FFF2-40B4-BE49-F238E27FC236}">
                <a16:creationId xmlns:a16="http://schemas.microsoft.com/office/drawing/2014/main" id="{F8DE9F98-5014-A95E-130B-917D4D06122A}"/>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1764536658"/>
      </p:ext>
    </p:extLst>
  </p:cSld>
  <p:clrMapOvr>
    <a:masterClrMapping/>
  </p:clrMapOvr>
  <p:extLst>
    <p:ext uri="{DCECCB84-F9BA-43D5-87BE-67443E8EF086}">
      <p15:sldGuideLst xmlns:p15="http://schemas.microsoft.com/office/powerpoint/2012/main">
        <p15:guide id="3" orient="horz" pos="2160">
          <p15:clr>
            <a:srgbClr val="FBAE40"/>
          </p15:clr>
        </p15:guide>
        <p15:guide id="4" pos="5568">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Speaker / Bio">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1CAA655-C290-B2B6-AC31-DD177863E6B1}"/>
              </a:ext>
            </a:extLst>
          </p:cNvPr>
          <p:cNvSpPr/>
          <p:nvPr/>
        </p:nvSpPr>
        <p:spPr>
          <a:xfrm>
            <a:off x="8938727" y="0"/>
            <a:ext cx="3253274"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icture Placeholder 9">
            <a:extLst>
              <a:ext uri="{FF2B5EF4-FFF2-40B4-BE49-F238E27FC236}">
                <a16:creationId xmlns:a16="http://schemas.microsoft.com/office/drawing/2014/main" id="{39F0F3AC-BF2C-904A-B3DD-0A7968F9BDDF}"/>
              </a:ext>
            </a:extLst>
          </p:cNvPr>
          <p:cNvSpPr>
            <a:spLocks noGrp="1"/>
          </p:cNvSpPr>
          <p:nvPr>
            <p:ph type="pic" sz="quarter" idx="10" hasCustomPrompt="1"/>
          </p:nvPr>
        </p:nvSpPr>
        <p:spPr>
          <a:xfrm>
            <a:off x="7114240" y="1590463"/>
            <a:ext cx="3677074" cy="3677074"/>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anchor="ctr" anchorCtr="1"/>
          <a:lstStyle>
            <a:lvl1pPr marL="0" indent="0" algn="ctr">
              <a:buNone/>
              <a:defRPr>
                <a:solidFill>
                  <a:schemeClr val="tx1"/>
                </a:solidFill>
              </a:defRPr>
            </a:lvl1pPr>
          </a:lstStyle>
          <a:p>
            <a:r>
              <a:rPr lang="en-US"/>
              <a:t>Click to add Headshot</a:t>
            </a:r>
          </a:p>
        </p:txBody>
      </p:sp>
      <p:sp>
        <p:nvSpPr>
          <p:cNvPr id="23" name="Text Placeholder 8">
            <a:extLst>
              <a:ext uri="{FF2B5EF4-FFF2-40B4-BE49-F238E27FC236}">
                <a16:creationId xmlns:a16="http://schemas.microsoft.com/office/drawing/2014/main" id="{60590A6A-71FE-D545-8AA2-D25E90C044DB}"/>
              </a:ext>
            </a:extLst>
          </p:cNvPr>
          <p:cNvSpPr>
            <a:spLocks noGrp="1"/>
          </p:cNvSpPr>
          <p:nvPr>
            <p:ph type="body" sz="quarter" idx="13" hasCustomPrompt="1"/>
          </p:nvPr>
        </p:nvSpPr>
        <p:spPr>
          <a:xfrm>
            <a:off x="615906" y="1873251"/>
            <a:ext cx="5486400" cy="1062989"/>
          </a:xfrm>
        </p:spPr>
        <p:txBody>
          <a:bodyPr anchor="b" anchorCtr="0">
            <a:noAutofit/>
          </a:bodyPr>
          <a:lstStyle>
            <a:lvl1pPr marL="0" indent="0">
              <a:lnSpc>
                <a:spcPct val="100000"/>
              </a:lnSpc>
              <a:buNone/>
              <a:defRPr sz="3200" b="1" spc="0"/>
            </a:lvl1pPr>
          </a:lstStyle>
          <a:p>
            <a:pPr lvl="0"/>
            <a:r>
              <a:rPr lang="en-US"/>
              <a:t>First Last Name</a:t>
            </a:r>
          </a:p>
        </p:txBody>
      </p:sp>
      <p:sp>
        <p:nvSpPr>
          <p:cNvPr id="7" name="Text Placeholder 8">
            <a:extLst>
              <a:ext uri="{FF2B5EF4-FFF2-40B4-BE49-F238E27FC236}">
                <a16:creationId xmlns:a16="http://schemas.microsoft.com/office/drawing/2014/main" id="{4262CBE3-BB00-6948-B8AD-B8310BAA5F32}"/>
              </a:ext>
            </a:extLst>
          </p:cNvPr>
          <p:cNvSpPr>
            <a:spLocks noGrp="1"/>
          </p:cNvSpPr>
          <p:nvPr>
            <p:ph type="body" sz="quarter" idx="15" hasCustomPrompt="1"/>
          </p:nvPr>
        </p:nvSpPr>
        <p:spPr>
          <a:xfrm>
            <a:off x="612648" y="3133091"/>
            <a:ext cx="5486400" cy="1814829"/>
          </a:xfrm>
        </p:spPr>
        <p:txBody>
          <a:bodyPr anchor="t">
            <a:normAutofit/>
          </a:bodyPr>
          <a:lstStyle>
            <a:lvl1pPr marL="0" indent="0">
              <a:lnSpc>
                <a:spcPct val="100000"/>
              </a:lnSpc>
              <a:buNone/>
              <a:defRPr sz="2000" b="0" spc="0"/>
            </a:lvl1pPr>
          </a:lstStyle>
          <a:p>
            <a:pPr lvl="0"/>
            <a:r>
              <a:rPr lang="en-US"/>
              <a:t>A short bio or description of the person being highlighted</a:t>
            </a:r>
          </a:p>
        </p:txBody>
      </p:sp>
      <p:sp>
        <p:nvSpPr>
          <p:cNvPr id="2" name="Rectangle 1">
            <a:extLst>
              <a:ext uri="{FF2B5EF4-FFF2-40B4-BE49-F238E27FC236}">
                <a16:creationId xmlns:a16="http://schemas.microsoft.com/office/drawing/2014/main" id="{898F6A89-C01B-2DF5-4498-2C8B5CFC4BFF}"/>
              </a:ext>
            </a:extLst>
          </p:cNvPr>
          <p:cNvSpPr>
            <a:spLocks noGrp="1" noRot="1" noMove="1" noResize="1" noEditPoints="1" noAdjustHandles="1" noChangeArrowheads="1" noChangeShapeType="1"/>
          </p:cNvSpPr>
          <p:nvPr/>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FC5F0CF-FF36-87D3-4029-E752F3D3D56D}"/>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5" name="Rectangle 4">
            <a:extLst>
              <a:ext uri="{FF2B5EF4-FFF2-40B4-BE49-F238E27FC236}">
                <a16:creationId xmlns:a16="http://schemas.microsoft.com/office/drawing/2014/main" id="{D13D6CAA-5249-4726-1753-2DCCF1ACD446}"/>
              </a:ext>
            </a:extLst>
          </p:cNvPr>
          <p:cNvSpPr/>
          <p:nvPr userDrawn="1"/>
        </p:nvSpPr>
        <p:spPr>
          <a:xfrm>
            <a:off x="8938727" y="0"/>
            <a:ext cx="3253274"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7554693E-5718-3C5D-0D85-E441444E7EC9}"/>
              </a:ext>
            </a:extLst>
          </p:cNvPr>
          <p:cNvSpPr/>
          <p:nvPr userDrawn="1"/>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A6862AD5-8265-B875-EA98-E476DFA3A318}"/>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601290560"/>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pos="7296">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_Speaker / Bio">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70488EB-53E9-46F5-7E5D-E97F94FCF57A}"/>
              </a:ext>
            </a:extLst>
          </p:cNvPr>
          <p:cNvSpPr/>
          <p:nvPr/>
        </p:nvSpPr>
        <p:spPr>
          <a:xfrm>
            <a:off x="1" y="2955234"/>
            <a:ext cx="12192000" cy="3902765"/>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icture Placeholder 9">
            <a:extLst>
              <a:ext uri="{FF2B5EF4-FFF2-40B4-BE49-F238E27FC236}">
                <a16:creationId xmlns:a16="http://schemas.microsoft.com/office/drawing/2014/main" id="{39F0F3AC-BF2C-904A-B3DD-0A7968F9BDDF}"/>
              </a:ext>
            </a:extLst>
          </p:cNvPr>
          <p:cNvSpPr>
            <a:spLocks noGrp="1"/>
          </p:cNvSpPr>
          <p:nvPr>
            <p:ph type="pic" sz="quarter" idx="10" hasCustomPrompt="1"/>
          </p:nvPr>
        </p:nvSpPr>
        <p:spPr>
          <a:xfrm>
            <a:off x="2689860" y="1470124"/>
            <a:ext cx="2967003" cy="2967003"/>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17" name="Picture Placeholder 9">
            <a:extLst>
              <a:ext uri="{FF2B5EF4-FFF2-40B4-BE49-F238E27FC236}">
                <a16:creationId xmlns:a16="http://schemas.microsoft.com/office/drawing/2014/main" id="{A19DF8C0-7685-8741-8F1F-BA5CA4F20CB7}"/>
              </a:ext>
            </a:extLst>
          </p:cNvPr>
          <p:cNvSpPr>
            <a:spLocks noGrp="1"/>
          </p:cNvSpPr>
          <p:nvPr>
            <p:ph type="pic" sz="quarter" idx="16" hasCustomPrompt="1"/>
          </p:nvPr>
        </p:nvSpPr>
        <p:spPr>
          <a:xfrm>
            <a:off x="6535135" y="1470124"/>
            <a:ext cx="2967003" cy="2967003"/>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19" name="Text Placeholder 2">
            <a:extLst>
              <a:ext uri="{FF2B5EF4-FFF2-40B4-BE49-F238E27FC236}">
                <a16:creationId xmlns:a16="http://schemas.microsoft.com/office/drawing/2014/main" id="{DDD3BE9F-FBD6-4647-BAD4-09A7F3F55B87}"/>
              </a:ext>
            </a:extLst>
          </p:cNvPr>
          <p:cNvSpPr>
            <a:spLocks noGrp="1"/>
          </p:cNvSpPr>
          <p:nvPr>
            <p:ph type="body" sz="quarter" idx="17" hasCustomPrompt="1"/>
          </p:nvPr>
        </p:nvSpPr>
        <p:spPr>
          <a:xfrm>
            <a:off x="2689859" y="4660683"/>
            <a:ext cx="2967003" cy="470715"/>
          </a:xfrm>
        </p:spPr>
        <p:txBody>
          <a:bodyPr/>
          <a:lstStyle>
            <a:lvl1pPr algn="ctr">
              <a:defRPr/>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22" name="Text Placeholder 2">
            <a:extLst>
              <a:ext uri="{FF2B5EF4-FFF2-40B4-BE49-F238E27FC236}">
                <a16:creationId xmlns:a16="http://schemas.microsoft.com/office/drawing/2014/main" id="{DF2C17A7-8EFC-E341-883A-2595D639B169}"/>
              </a:ext>
            </a:extLst>
          </p:cNvPr>
          <p:cNvSpPr>
            <a:spLocks noGrp="1"/>
          </p:cNvSpPr>
          <p:nvPr>
            <p:ph type="body" sz="quarter" idx="18" hasCustomPrompt="1"/>
          </p:nvPr>
        </p:nvSpPr>
        <p:spPr>
          <a:xfrm>
            <a:off x="6535135" y="4660683"/>
            <a:ext cx="2967003" cy="470715"/>
          </a:xfrm>
        </p:spPr>
        <p:txBody>
          <a:bodyPr/>
          <a:lstStyle>
            <a:lvl1pPr algn="ctr">
              <a:defRPr/>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24" name="Text Placeholder 2">
            <a:extLst>
              <a:ext uri="{FF2B5EF4-FFF2-40B4-BE49-F238E27FC236}">
                <a16:creationId xmlns:a16="http://schemas.microsoft.com/office/drawing/2014/main" id="{DECD9114-C920-4F44-B9A6-593F4F5E928E}"/>
              </a:ext>
            </a:extLst>
          </p:cNvPr>
          <p:cNvSpPr>
            <a:spLocks noGrp="1"/>
          </p:cNvSpPr>
          <p:nvPr>
            <p:ph type="body" sz="quarter" idx="19" hasCustomPrompt="1"/>
          </p:nvPr>
        </p:nvSpPr>
        <p:spPr>
          <a:xfrm>
            <a:off x="2689859" y="5152518"/>
            <a:ext cx="2967003" cy="470715"/>
          </a:xfrm>
        </p:spPr>
        <p:txBody>
          <a:bodyPr>
            <a:normAutofit/>
          </a:bodyPr>
          <a:lstStyle>
            <a:lvl1pPr algn="ctr">
              <a:defRPr sz="18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25" name="Text Placeholder 2">
            <a:extLst>
              <a:ext uri="{FF2B5EF4-FFF2-40B4-BE49-F238E27FC236}">
                <a16:creationId xmlns:a16="http://schemas.microsoft.com/office/drawing/2014/main" id="{ADE29BA8-D593-7940-ADF9-2DA7FE669211}"/>
              </a:ext>
            </a:extLst>
          </p:cNvPr>
          <p:cNvSpPr>
            <a:spLocks noGrp="1"/>
          </p:cNvSpPr>
          <p:nvPr>
            <p:ph type="body" sz="quarter" idx="20" hasCustomPrompt="1"/>
          </p:nvPr>
        </p:nvSpPr>
        <p:spPr>
          <a:xfrm>
            <a:off x="6535135" y="5152518"/>
            <a:ext cx="2967003" cy="470715"/>
          </a:xfrm>
        </p:spPr>
        <p:txBody>
          <a:bodyPr>
            <a:normAutofit/>
          </a:bodyPr>
          <a:lstStyle>
            <a:lvl1pPr algn="ctr">
              <a:defRPr sz="18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4" name="TextBox 3">
            <a:extLst>
              <a:ext uri="{FF2B5EF4-FFF2-40B4-BE49-F238E27FC236}">
                <a16:creationId xmlns:a16="http://schemas.microsoft.com/office/drawing/2014/main" id="{DD8B7466-29BE-9B61-1CC6-3B173DE90458}"/>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5" name="TextBox 4">
            <a:extLst>
              <a:ext uri="{FF2B5EF4-FFF2-40B4-BE49-F238E27FC236}">
                <a16:creationId xmlns:a16="http://schemas.microsoft.com/office/drawing/2014/main" id="{7D1F2B10-D225-67E8-1280-477D61224617}"/>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6" name="Rectangle 5">
            <a:extLst>
              <a:ext uri="{FF2B5EF4-FFF2-40B4-BE49-F238E27FC236}">
                <a16:creationId xmlns:a16="http://schemas.microsoft.com/office/drawing/2014/main" id="{57D041D3-FA08-A498-19FE-65AAC296A9E1}"/>
              </a:ext>
            </a:extLst>
          </p:cNvPr>
          <p:cNvSpPr>
            <a:spLocks noGrp="1" noRot="1" noMove="1" noResize="1" noEditPoints="1" noAdjustHandles="1" noChangeArrowheads="1" noChangeShapeType="1"/>
          </p:cNvSpPr>
          <p:nvPr/>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3B41DCC4-F19D-3469-B3D8-CB1962160456}"/>
              </a:ext>
            </a:extLst>
          </p:cNvPr>
          <p:cNvSpPr/>
          <p:nvPr userDrawn="1"/>
        </p:nvSpPr>
        <p:spPr>
          <a:xfrm>
            <a:off x="1" y="2955234"/>
            <a:ext cx="12192000" cy="3902765"/>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9">
            <a:extLst>
              <a:ext uri="{FF2B5EF4-FFF2-40B4-BE49-F238E27FC236}">
                <a16:creationId xmlns:a16="http://schemas.microsoft.com/office/drawing/2014/main" id="{9DE42B15-658C-D879-EE0E-653CB3F495D7}"/>
              </a:ext>
            </a:extLst>
          </p:cNvPr>
          <p:cNvSpPr>
            <a:spLocks noGrp="1"/>
          </p:cNvSpPr>
          <p:nvPr>
            <p:ph type="pic" sz="quarter" idx="16" hasCustomPrompt="1"/>
          </p:nvPr>
        </p:nvSpPr>
        <p:spPr>
          <a:xfrm>
            <a:off x="6535135" y="1470124"/>
            <a:ext cx="2967003" cy="2967003"/>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8" name="TextBox 7">
            <a:extLst>
              <a:ext uri="{FF2B5EF4-FFF2-40B4-BE49-F238E27FC236}">
                <a16:creationId xmlns:a16="http://schemas.microsoft.com/office/drawing/2014/main" id="{DF63E2E5-4614-2BB3-2926-5412D756A29D}"/>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9" name="TextBox 8">
            <a:extLst>
              <a:ext uri="{FF2B5EF4-FFF2-40B4-BE49-F238E27FC236}">
                <a16:creationId xmlns:a16="http://schemas.microsoft.com/office/drawing/2014/main" id="{774509A9-8FCA-26D6-139F-C7BA12665B90}"/>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10" name="Rectangle 9">
            <a:extLst>
              <a:ext uri="{FF2B5EF4-FFF2-40B4-BE49-F238E27FC236}">
                <a16:creationId xmlns:a16="http://schemas.microsoft.com/office/drawing/2014/main" id="{313972AA-92F5-D0D8-7D15-52F6A1BED63C}"/>
              </a:ext>
            </a:extLst>
          </p:cNvPr>
          <p:cNvSpPr/>
          <p:nvPr userDrawn="1"/>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90467365"/>
      </p:ext>
    </p:extLst>
  </p:cSld>
  <p:clrMapOvr>
    <a:masterClrMapping/>
  </p:clrMapOvr>
  <p:extLst>
    <p:ext uri="{DCECCB84-F9BA-43D5-87BE-67443E8EF086}">
      <p15:sldGuideLst xmlns:p15="http://schemas.microsoft.com/office/powerpoint/2012/main">
        <p15:guide id="4" orient="horz" pos="2160">
          <p15:clr>
            <a:srgbClr val="FBAE40"/>
          </p15:clr>
        </p15:guide>
        <p15:guide id="5" pos="384">
          <p15:clr>
            <a:srgbClr val="FBAE40"/>
          </p15:clr>
        </p15:guide>
        <p15:guide id="6" pos="732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3_Speaker / Bio">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72F5F89-8CC2-0B2E-857A-E8A4B7ABFCCF}"/>
              </a:ext>
            </a:extLst>
          </p:cNvPr>
          <p:cNvSpPr/>
          <p:nvPr/>
        </p:nvSpPr>
        <p:spPr>
          <a:xfrm>
            <a:off x="1" y="2955234"/>
            <a:ext cx="12192000" cy="3902765"/>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icture Placeholder 9">
            <a:extLst>
              <a:ext uri="{FF2B5EF4-FFF2-40B4-BE49-F238E27FC236}">
                <a16:creationId xmlns:a16="http://schemas.microsoft.com/office/drawing/2014/main" id="{39F0F3AC-BF2C-904A-B3DD-0A7968F9BDDF}"/>
              </a:ext>
            </a:extLst>
          </p:cNvPr>
          <p:cNvSpPr>
            <a:spLocks noGrp="1"/>
          </p:cNvSpPr>
          <p:nvPr>
            <p:ph type="pic" sz="quarter" idx="10" hasCustomPrompt="1"/>
          </p:nvPr>
        </p:nvSpPr>
        <p:spPr>
          <a:xfrm>
            <a:off x="1428848" y="1672523"/>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17" name="Picture Placeholder 9">
            <a:extLst>
              <a:ext uri="{FF2B5EF4-FFF2-40B4-BE49-F238E27FC236}">
                <a16:creationId xmlns:a16="http://schemas.microsoft.com/office/drawing/2014/main" id="{A19DF8C0-7685-8741-8F1F-BA5CA4F20CB7}"/>
              </a:ext>
            </a:extLst>
          </p:cNvPr>
          <p:cNvSpPr>
            <a:spLocks noGrp="1"/>
          </p:cNvSpPr>
          <p:nvPr>
            <p:ph type="pic" sz="quarter" idx="16" hasCustomPrompt="1"/>
          </p:nvPr>
        </p:nvSpPr>
        <p:spPr>
          <a:xfrm>
            <a:off x="4815368" y="1683083"/>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19" name="Text Placeholder 2">
            <a:extLst>
              <a:ext uri="{FF2B5EF4-FFF2-40B4-BE49-F238E27FC236}">
                <a16:creationId xmlns:a16="http://schemas.microsoft.com/office/drawing/2014/main" id="{DDD3BE9F-FBD6-4647-BAD4-09A7F3F55B87}"/>
              </a:ext>
            </a:extLst>
          </p:cNvPr>
          <p:cNvSpPr>
            <a:spLocks noGrp="1"/>
          </p:cNvSpPr>
          <p:nvPr>
            <p:ph type="body" sz="quarter" idx="17" hasCustomPrompt="1"/>
          </p:nvPr>
        </p:nvSpPr>
        <p:spPr>
          <a:xfrm>
            <a:off x="1179124" y="4425180"/>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24" name="Text Placeholder 2">
            <a:extLst>
              <a:ext uri="{FF2B5EF4-FFF2-40B4-BE49-F238E27FC236}">
                <a16:creationId xmlns:a16="http://schemas.microsoft.com/office/drawing/2014/main" id="{DECD9114-C920-4F44-B9A6-593F4F5E928E}"/>
              </a:ext>
            </a:extLst>
          </p:cNvPr>
          <p:cNvSpPr>
            <a:spLocks noGrp="1"/>
          </p:cNvSpPr>
          <p:nvPr>
            <p:ph type="body" sz="quarter" idx="19" hasCustomPrompt="1"/>
          </p:nvPr>
        </p:nvSpPr>
        <p:spPr>
          <a:xfrm>
            <a:off x="1179124" y="4830950"/>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34" name="Picture Placeholder 9">
            <a:extLst>
              <a:ext uri="{FF2B5EF4-FFF2-40B4-BE49-F238E27FC236}">
                <a16:creationId xmlns:a16="http://schemas.microsoft.com/office/drawing/2014/main" id="{1BB4D462-132A-ED47-AD72-7877931B2FB9}"/>
              </a:ext>
            </a:extLst>
          </p:cNvPr>
          <p:cNvSpPr>
            <a:spLocks noGrp="1"/>
          </p:cNvSpPr>
          <p:nvPr>
            <p:ph type="pic" sz="quarter" idx="21" hasCustomPrompt="1"/>
          </p:nvPr>
        </p:nvSpPr>
        <p:spPr>
          <a:xfrm>
            <a:off x="8204027" y="1683083"/>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35" name="Text Placeholder 2">
            <a:extLst>
              <a:ext uri="{FF2B5EF4-FFF2-40B4-BE49-F238E27FC236}">
                <a16:creationId xmlns:a16="http://schemas.microsoft.com/office/drawing/2014/main" id="{7864AE5B-88B1-7842-BA3E-A2B8240FE450}"/>
              </a:ext>
            </a:extLst>
          </p:cNvPr>
          <p:cNvSpPr>
            <a:spLocks noGrp="1"/>
          </p:cNvSpPr>
          <p:nvPr>
            <p:ph type="body" sz="quarter" idx="22" hasCustomPrompt="1"/>
          </p:nvPr>
        </p:nvSpPr>
        <p:spPr>
          <a:xfrm>
            <a:off x="4562734" y="4425180"/>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36" name="Text Placeholder 2">
            <a:extLst>
              <a:ext uri="{FF2B5EF4-FFF2-40B4-BE49-F238E27FC236}">
                <a16:creationId xmlns:a16="http://schemas.microsoft.com/office/drawing/2014/main" id="{D4A86AB8-794A-864B-AEC3-4C1821FD1F2D}"/>
              </a:ext>
            </a:extLst>
          </p:cNvPr>
          <p:cNvSpPr>
            <a:spLocks noGrp="1"/>
          </p:cNvSpPr>
          <p:nvPr>
            <p:ph type="body" sz="quarter" idx="23" hasCustomPrompt="1"/>
          </p:nvPr>
        </p:nvSpPr>
        <p:spPr>
          <a:xfrm>
            <a:off x="4562734" y="4830950"/>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37" name="Text Placeholder 2">
            <a:extLst>
              <a:ext uri="{FF2B5EF4-FFF2-40B4-BE49-F238E27FC236}">
                <a16:creationId xmlns:a16="http://schemas.microsoft.com/office/drawing/2014/main" id="{1BE73CEB-5091-B740-83AB-C18EFC089709}"/>
              </a:ext>
            </a:extLst>
          </p:cNvPr>
          <p:cNvSpPr>
            <a:spLocks noGrp="1"/>
          </p:cNvSpPr>
          <p:nvPr>
            <p:ph type="body" sz="quarter" idx="24" hasCustomPrompt="1"/>
          </p:nvPr>
        </p:nvSpPr>
        <p:spPr>
          <a:xfrm>
            <a:off x="7946344" y="4425180"/>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38" name="Text Placeholder 2">
            <a:extLst>
              <a:ext uri="{FF2B5EF4-FFF2-40B4-BE49-F238E27FC236}">
                <a16:creationId xmlns:a16="http://schemas.microsoft.com/office/drawing/2014/main" id="{2BC1B47A-3843-464E-B86D-1F1FA1491A88}"/>
              </a:ext>
            </a:extLst>
          </p:cNvPr>
          <p:cNvSpPr>
            <a:spLocks noGrp="1"/>
          </p:cNvSpPr>
          <p:nvPr>
            <p:ph type="body" sz="quarter" idx="25" hasCustomPrompt="1"/>
          </p:nvPr>
        </p:nvSpPr>
        <p:spPr>
          <a:xfrm>
            <a:off x="7946344" y="4830950"/>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4" name="TextBox 3">
            <a:extLst>
              <a:ext uri="{FF2B5EF4-FFF2-40B4-BE49-F238E27FC236}">
                <a16:creationId xmlns:a16="http://schemas.microsoft.com/office/drawing/2014/main" id="{08B29147-5EA8-FA63-08AF-4ECC2D6867D2}"/>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6" name="TextBox 5">
            <a:extLst>
              <a:ext uri="{FF2B5EF4-FFF2-40B4-BE49-F238E27FC236}">
                <a16:creationId xmlns:a16="http://schemas.microsoft.com/office/drawing/2014/main" id="{E1773D02-9A8A-85B2-820F-3D2E6EF4EC13}"/>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5" name="Rectangle 4">
            <a:extLst>
              <a:ext uri="{FF2B5EF4-FFF2-40B4-BE49-F238E27FC236}">
                <a16:creationId xmlns:a16="http://schemas.microsoft.com/office/drawing/2014/main" id="{4C8C2DB3-B480-145C-2AF4-F9427E8442BA}"/>
              </a:ext>
            </a:extLst>
          </p:cNvPr>
          <p:cNvSpPr>
            <a:spLocks noGrp="1" noRot="1" noMove="1" noResize="1" noEditPoints="1" noAdjustHandles="1" noChangeArrowheads="1" noChangeShapeType="1"/>
          </p:cNvSpPr>
          <p:nvPr/>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CD5FADBF-2C0F-E1AB-E406-6B089739CA10}"/>
              </a:ext>
            </a:extLst>
          </p:cNvPr>
          <p:cNvSpPr/>
          <p:nvPr userDrawn="1"/>
        </p:nvSpPr>
        <p:spPr>
          <a:xfrm>
            <a:off x="1" y="2955234"/>
            <a:ext cx="12192000" cy="3902765"/>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9">
            <a:extLst>
              <a:ext uri="{FF2B5EF4-FFF2-40B4-BE49-F238E27FC236}">
                <a16:creationId xmlns:a16="http://schemas.microsoft.com/office/drawing/2014/main" id="{D20A0E26-DD44-3AC5-9179-992D5911B46A}"/>
              </a:ext>
            </a:extLst>
          </p:cNvPr>
          <p:cNvSpPr>
            <a:spLocks noGrp="1"/>
          </p:cNvSpPr>
          <p:nvPr>
            <p:ph type="pic" sz="quarter" idx="16" hasCustomPrompt="1"/>
          </p:nvPr>
        </p:nvSpPr>
        <p:spPr>
          <a:xfrm>
            <a:off x="4815368" y="1683083"/>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8" name="TextBox 7">
            <a:extLst>
              <a:ext uri="{FF2B5EF4-FFF2-40B4-BE49-F238E27FC236}">
                <a16:creationId xmlns:a16="http://schemas.microsoft.com/office/drawing/2014/main" id="{BA2E42B5-98F4-1AC6-1DEB-2FC85E7C4DB8}"/>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9" name="TextBox 8">
            <a:extLst>
              <a:ext uri="{FF2B5EF4-FFF2-40B4-BE49-F238E27FC236}">
                <a16:creationId xmlns:a16="http://schemas.microsoft.com/office/drawing/2014/main" id="{62D80991-F89C-C71B-0138-9E8F62A29DE1}"/>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10" name="Rectangle 9">
            <a:extLst>
              <a:ext uri="{FF2B5EF4-FFF2-40B4-BE49-F238E27FC236}">
                <a16:creationId xmlns:a16="http://schemas.microsoft.com/office/drawing/2014/main" id="{B3BB6DB3-7ADB-892A-6EE3-5F692DBE8D53}"/>
              </a:ext>
            </a:extLst>
          </p:cNvPr>
          <p:cNvSpPr/>
          <p:nvPr userDrawn="1"/>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46821740"/>
      </p:ext>
    </p:extLst>
  </p:cSld>
  <p:clrMapOvr>
    <a:masterClrMapping/>
  </p:clrMapOvr>
  <p:extLst>
    <p:ext uri="{DCECCB84-F9BA-43D5-87BE-67443E8EF086}">
      <p15:sldGuideLst xmlns:p15="http://schemas.microsoft.com/office/powerpoint/2012/main">
        <p15:guide id="4" orient="horz" pos="2160">
          <p15:clr>
            <a:srgbClr val="FBAE40"/>
          </p15:clr>
        </p15:guide>
        <p15:guide id="5" pos="384">
          <p15:clr>
            <a:srgbClr val="FBAE40"/>
          </p15:clr>
        </p15:guide>
        <p15:guide id="6" pos="732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4_Speaker / Bio">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FEE29CC-6D8B-2FE4-C9AC-E6EF6DEE5616}"/>
              </a:ext>
            </a:extLst>
          </p:cNvPr>
          <p:cNvSpPr/>
          <p:nvPr/>
        </p:nvSpPr>
        <p:spPr>
          <a:xfrm>
            <a:off x="1" y="2955234"/>
            <a:ext cx="12192000" cy="3902765"/>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icture Placeholder 9">
            <a:extLst>
              <a:ext uri="{FF2B5EF4-FFF2-40B4-BE49-F238E27FC236}">
                <a16:creationId xmlns:a16="http://schemas.microsoft.com/office/drawing/2014/main" id="{39F0F3AC-BF2C-904A-B3DD-0A7968F9BDDF}"/>
              </a:ext>
            </a:extLst>
          </p:cNvPr>
          <p:cNvSpPr>
            <a:spLocks noGrp="1"/>
          </p:cNvSpPr>
          <p:nvPr>
            <p:ph type="pic" sz="quarter" idx="10" hasCustomPrompt="1"/>
          </p:nvPr>
        </p:nvSpPr>
        <p:spPr>
          <a:xfrm>
            <a:off x="776807" y="575793"/>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19" name="Text Placeholder 2">
            <a:extLst>
              <a:ext uri="{FF2B5EF4-FFF2-40B4-BE49-F238E27FC236}">
                <a16:creationId xmlns:a16="http://schemas.microsoft.com/office/drawing/2014/main" id="{DDD3BE9F-FBD6-4647-BAD4-09A7F3F55B87}"/>
              </a:ext>
            </a:extLst>
          </p:cNvPr>
          <p:cNvSpPr>
            <a:spLocks noGrp="1"/>
          </p:cNvSpPr>
          <p:nvPr>
            <p:ph type="body" sz="quarter" idx="17" hasCustomPrompt="1"/>
          </p:nvPr>
        </p:nvSpPr>
        <p:spPr>
          <a:xfrm>
            <a:off x="527083" y="3328450"/>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24" name="Text Placeholder 2">
            <a:extLst>
              <a:ext uri="{FF2B5EF4-FFF2-40B4-BE49-F238E27FC236}">
                <a16:creationId xmlns:a16="http://schemas.microsoft.com/office/drawing/2014/main" id="{DECD9114-C920-4F44-B9A6-593F4F5E928E}"/>
              </a:ext>
            </a:extLst>
          </p:cNvPr>
          <p:cNvSpPr>
            <a:spLocks noGrp="1"/>
          </p:cNvSpPr>
          <p:nvPr>
            <p:ph type="body" sz="quarter" idx="19" hasCustomPrompt="1"/>
          </p:nvPr>
        </p:nvSpPr>
        <p:spPr>
          <a:xfrm>
            <a:off x="527083" y="3734220"/>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28" name="Picture Placeholder 9">
            <a:extLst>
              <a:ext uri="{FF2B5EF4-FFF2-40B4-BE49-F238E27FC236}">
                <a16:creationId xmlns:a16="http://schemas.microsoft.com/office/drawing/2014/main" id="{C4B1477E-7195-EB4A-AA23-97973502A5E0}"/>
              </a:ext>
            </a:extLst>
          </p:cNvPr>
          <p:cNvSpPr>
            <a:spLocks noGrp="1"/>
          </p:cNvSpPr>
          <p:nvPr>
            <p:ph type="pic" sz="quarter" idx="20" hasCustomPrompt="1"/>
          </p:nvPr>
        </p:nvSpPr>
        <p:spPr>
          <a:xfrm>
            <a:off x="6134115" y="575793"/>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29" name="Text Placeholder 2">
            <a:extLst>
              <a:ext uri="{FF2B5EF4-FFF2-40B4-BE49-F238E27FC236}">
                <a16:creationId xmlns:a16="http://schemas.microsoft.com/office/drawing/2014/main" id="{CBE033CB-6817-5B41-8076-F1E4846C3AAA}"/>
              </a:ext>
            </a:extLst>
          </p:cNvPr>
          <p:cNvSpPr>
            <a:spLocks noGrp="1"/>
          </p:cNvSpPr>
          <p:nvPr>
            <p:ph type="body" sz="quarter" idx="21" hasCustomPrompt="1"/>
          </p:nvPr>
        </p:nvSpPr>
        <p:spPr>
          <a:xfrm>
            <a:off x="5884391" y="3328450"/>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30" name="Text Placeholder 2">
            <a:extLst>
              <a:ext uri="{FF2B5EF4-FFF2-40B4-BE49-F238E27FC236}">
                <a16:creationId xmlns:a16="http://schemas.microsoft.com/office/drawing/2014/main" id="{604871AA-5EE3-AA41-A7DD-5BF570DB6022}"/>
              </a:ext>
            </a:extLst>
          </p:cNvPr>
          <p:cNvSpPr>
            <a:spLocks noGrp="1"/>
          </p:cNvSpPr>
          <p:nvPr>
            <p:ph type="body" sz="quarter" idx="22" hasCustomPrompt="1"/>
          </p:nvPr>
        </p:nvSpPr>
        <p:spPr>
          <a:xfrm>
            <a:off x="5884391" y="3734220"/>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31" name="Picture Placeholder 9">
            <a:extLst>
              <a:ext uri="{FF2B5EF4-FFF2-40B4-BE49-F238E27FC236}">
                <a16:creationId xmlns:a16="http://schemas.microsoft.com/office/drawing/2014/main" id="{C3EFAF5A-91C7-4547-A245-20E22DE727EA}"/>
              </a:ext>
            </a:extLst>
          </p:cNvPr>
          <p:cNvSpPr>
            <a:spLocks noGrp="1"/>
          </p:cNvSpPr>
          <p:nvPr>
            <p:ph type="pic" sz="quarter" idx="23" hasCustomPrompt="1"/>
          </p:nvPr>
        </p:nvSpPr>
        <p:spPr>
          <a:xfrm>
            <a:off x="3464419" y="2821158"/>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32" name="Text Placeholder 2">
            <a:extLst>
              <a:ext uri="{FF2B5EF4-FFF2-40B4-BE49-F238E27FC236}">
                <a16:creationId xmlns:a16="http://schemas.microsoft.com/office/drawing/2014/main" id="{3370E934-D164-4044-A65A-F4594D3825A3}"/>
              </a:ext>
            </a:extLst>
          </p:cNvPr>
          <p:cNvSpPr>
            <a:spLocks noGrp="1"/>
          </p:cNvSpPr>
          <p:nvPr>
            <p:ph type="body" sz="quarter" idx="24" hasCustomPrompt="1"/>
          </p:nvPr>
        </p:nvSpPr>
        <p:spPr>
          <a:xfrm>
            <a:off x="3214695" y="5573815"/>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33" name="Text Placeholder 2">
            <a:extLst>
              <a:ext uri="{FF2B5EF4-FFF2-40B4-BE49-F238E27FC236}">
                <a16:creationId xmlns:a16="http://schemas.microsoft.com/office/drawing/2014/main" id="{7813554C-E57F-6643-AE3A-1CFF12EE3C1C}"/>
              </a:ext>
            </a:extLst>
          </p:cNvPr>
          <p:cNvSpPr>
            <a:spLocks noGrp="1"/>
          </p:cNvSpPr>
          <p:nvPr>
            <p:ph type="body" sz="quarter" idx="25" hasCustomPrompt="1"/>
          </p:nvPr>
        </p:nvSpPr>
        <p:spPr>
          <a:xfrm>
            <a:off x="3214695" y="5979585"/>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39" name="Picture Placeholder 9">
            <a:extLst>
              <a:ext uri="{FF2B5EF4-FFF2-40B4-BE49-F238E27FC236}">
                <a16:creationId xmlns:a16="http://schemas.microsoft.com/office/drawing/2014/main" id="{D1104A66-4B70-8F46-8BB6-FB56845B8D35}"/>
              </a:ext>
            </a:extLst>
          </p:cNvPr>
          <p:cNvSpPr>
            <a:spLocks noGrp="1"/>
          </p:cNvSpPr>
          <p:nvPr>
            <p:ph type="pic" sz="quarter" idx="26" hasCustomPrompt="1"/>
          </p:nvPr>
        </p:nvSpPr>
        <p:spPr>
          <a:xfrm>
            <a:off x="8821727" y="2821158"/>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40" name="Text Placeholder 2">
            <a:extLst>
              <a:ext uri="{FF2B5EF4-FFF2-40B4-BE49-F238E27FC236}">
                <a16:creationId xmlns:a16="http://schemas.microsoft.com/office/drawing/2014/main" id="{D8BCA0EA-8559-BA40-8B74-A4A68072AA04}"/>
              </a:ext>
            </a:extLst>
          </p:cNvPr>
          <p:cNvSpPr>
            <a:spLocks noGrp="1"/>
          </p:cNvSpPr>
          <p:nvPr>
            <p:ph type="body" sz="quarter" idx="27" hasCustomPrompt="1"/>
          </p:nvPr>
        </p:nvSpPr>
        <p:spPr>
          <a:xfrm>
            <a:off x="8572003" y="5573815"/>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41" name="Text Placeholder 2">
            <a:extLst>
              <a:ext uri="{FF2B5EF4-FFF2-40B4-BE49-F238E27FC236}">
                <a16:creationId xmlns:a16="http://schemas.microsoft.com/office/drawing/2014/main" id="{9F3B3277-41D7-674A-83D9-7E415050AD85}"/>
              </a:ext>
            </a:extLst>
          </p:cNvPr>
          <p:cNvSpPr>
            <a:spLocks noGrp="1"/>
          </p:cNvSpPr>
          <p:nvPr>
            <p:ph type="body" sz="quarter" idx="28" hasCustomPrompt="1"/>
          </p:nvPr>
        </p:nvSpPr>
        <p:spPr>
          <a:xfrm>
            <a:off x="8572003" y="5979585"/>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4" name="TextBox 3">
            <a:extLst>
              <a:ext uri="{FF2B5EF4-FFF2-40B4-BE49-F238E27FC236}">
                <a16:creationId xmlns:a16="http://schemas.microsoft.com/office/drawing/2014/main" id="{EA7924FA-2389-27B0-5C73-09A22D551C34}"/>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5" name="TextBox 4">
            <a:extLst>
              <a:ext uri="{FF2B5EF4-FFF2-40B4-BE49-F238E27FC236}">
                <a16:creationId xmlns:a16="http://schemas.microsoft.com/office/drawing/2014/main" id="{9CB21AB4-D8BE-61E7-26CA-BB0445066D37}"/>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6" name="Rectangle 5">
            <a:extLst>
              <a:ext uri="{FF2B5EF4-FFF2-40B4-BE49-F238E27FC236}">
                <a16:creationId xmlns:a16="http://schemas.microsoft.com/office/drawing/2014/main" id="{FDD93976-8BD0-7050-ED41-90880FDA6DC2}"/>
              </a:ext>
            </a:extLst>
          </p:cNvPr>
          <p:cNvSpPr>
            <a:spLocks noGrp="1" noRot="1" noMove="1" noResize="1" noEditPoints="1" noAdjustHandles="1" noChangeArrowheads="1" noChangeShapeType="1"/>
          </p:cNvSpPr>
          <p:nvPr/>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C95309F0-BCD3-66E5-1A3E-9528850F1234}"/>
              </a:ext>
            </a:extLst>
          </p:cNvPr>
          <p:cNvSpPr/>
          <p:nvPr userDrawn="1"/>
        </p:nvSpPr>
        <p:spPr>
          <a:xfrm>
            <a:off x="1" y="2955234"/>
            <a:ext cx="12192000" cy="3902765"/>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CA8E5D4-67D9-CFD2-952D-74E6D358F063}"/>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8" name="TextBox 7">
            <a:extLst>
              <a:ext uri="{FF2B5EF4-FFF2-40B4-BE49-F238E27FC236}">
                <a16:creationId xmlns:a16="http://schemas.microsoft.com/office/drawing/2014/main" id="{AEEAA694-B23C-3CD0-4D5E-1677463175B9}"/>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9" name="Rectangle 8">
            <a:extLst>
              <a:ext uri="{FF2B5EF4-FFF2-40B4-BE49-F238E27FC236}">
                <a16:creationId xmlns:a16="http://schemas.microsoft.com/office/drawing/2014/main" id="{A3C5299F-134B-3FF6-49AB-F84E2922AD8C}"/>
              </a:ext>
            </a:extLst>
          </p:cNvPr>
          <p:cNvSpPr/>
          <p:nvPr userDrawn="1"/>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69113790"/>
      </p:ext>
    </p:extLst>
  </p:cSld>
  <p:clrMapOvr>
    <a:masterClrMapping/>
  </p:clrMapOvr>
  <p:extLst>
    <p:ext uri="{DCECCB84-F9BA-43D5-87BE-67443E8EF086}">
      <p15:sldGuideLst xmlns:p15="http://schemas.microsoft.com/office/powerpoint/2012/main">
        <p15:guide id="4" orient="horz" pos="2160">
          <p15:clr>
            <a:srgbClr val="FBAE40"/>
          </p15:clr>
        </p15:guide>
        <p15:guide id="5" pos="384">
          <p15:clr>
            <a:srgbClr val="FBAE40"/>
          </p15:clr>
        </p15:guide>
        <p15:guide id="6" pos="732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Transition - A">
    <p:bg>
      <p:bgPr>
        <a:solidFill>
          <a:schemeClr val="accent1"/>
        </a:solidFill>
        <a:effectLst/>
      </p:bgPr>
    </p:bg>
    <p:spTree>
      <p:nvGrpSpPr>
        <p:cNvPr id="1" name=""/>
        <p:cNvGrpSpPr/>
        <p:nvPr/>
      </p:nvGrpSpPr>
      <p:grpSpPr>
        <a:xfrm>
          <a:off x="0" y="0"/>
          <a:ext cx="0" cy="0"/>
          <a:chOff x="0" y="0"/>
          <a:chExt cx="0" cy="0"/>
        </a:xfrm>
      </p:grpSpPr>
      <p:pic>
        <p:nvPicPr>
          <p:cNvPr id="10" name="Picture 9" descr="A group of colorful rectangles&#10;&#10;AI-generated content may be incorrect.">
            <a:extLst>
              <a:ext uri="{FF2B5EF4-FFF2-40B4-BE49-F238E27FC236}">
                <a16:creationId xmlns:a16="http://schemas.microsoft.com/office/drawing/2014/main" id="{BB92E20A-5122-5DAC-B5A6-96D8F0518DA6}"/>
              </a:ext>
            </a:extLst>
          </p:cNvPr>
          <p:cNvPicPr>
            <a:picLocks noChangeAspect="1"/>
          </p:cNvPicPr>
          <p:nvPr/>
        </p:nvPicPr>
        <p:blipFill>
          <a:blip r:embed="rId2"/>
          <a:stretch>
            <a:fillRect/>
          </a:stretch>
        </p:blipFill>
        <p:spPr>
          <a:xfrm>
            <a:off x="0" y="0"/>
            <a:ext cx="12192000" cy="6858000"/>
          </a:xfrm>
          <a:prstGeom prst="rect">
            <a:avLst/>
          </a:prstGeom>
        </p:spPr>
      </p:pic>
      <p:sp>
        <p:nvSpPr>
          <p:cNvPr id="3" name="Text Placeholder 2">
            <a:extLst>
              <a:ext uri="{FF2B5EF4-FFF2-40B4-BE49-F238E27FC236}">
                <a16:creationId xmlns:a16="http://schemas.microsoft.com/office/drawing/2014/main" id="{03A92AEB-AB39-A4CB-68A1-157C2B730784}"/>
              </a:ext>
            </a:extLst>
          </p:cNvPr>
          <p:cNvSpPr>
            <a:spLocks noGrp="1"/>
          </p:cNvSpPr>
          <p:nvPr>
            <p:ph type="body" sz="quarter" idx="10" hasCustomPrompt="1"/>
          </p:nvPr>
        </p:nvSpPr>
        <p:spPr>
          <a:xfrm>
            <a:off x="609600" y="2193671"/>
            <a:ext cx="10972800" cy="2463800"/>
          </a:xfrm>
        </p:spPr>
        <p:txBody>
          <a:bodyPr anchor="ctr" anchorCtr="0"/>
          <a:lstStyle>
            <a:lvl1pPr algn="ctr">
              <a:defRPr sz="5000"/>
            </a:lvl1pPr>
            <a:lvl2pPr marL="176212" indent="0">
              <a:buFont typeface="Arial" panose="020B0604020202020204" pitchFamily="34" charset="0"/>
              <a:buNone/>
              <a:defRPr/>
            </a:lvl2pPr>
            <a:lvl3pPr marL="519112" indent="-342900">
              <a:buFont typeface="Arial" panose="020B0604020202020204" pitchFamily="34" charset="0"/>
              <a:buChar char="•"/>
              <a:defRPr/>
            </a:lvl3pPr>
            <a:lvl4pPr marL="519112" indent="-342900">
              <a:buFont typeface="Arial" panose="020B0604020202020204" pitchFamily="34" charset="0"/>
              <a:buChar char="•"/>
              <a:defRPr/>
            </a:lvl4pPr>
            <a:lvl5pPr marL="519112" indent="-342900">
              <a:buFont typeface="Arial" panose="020B0604020202020204" pitchFamily="34" charset="0"/>
              <a:buChar char="•"/>
              <a:defRPr/>
            </a:lvl5pPr>
          </a:lstStyle>
          <a:p>
            <a:pPr lvl="0"/>
            <a:r>
              <a:rPr lang="en-US"/>
              <a:t>Breaker Slide</a:t>
            </a:r>
          </a:p>
        </p:txBody>
      </p:sp>
      <p:sp>
        <p:nvSpPr>
          <p:cNvPr id="4" name="TextBox 3">
            <a:extLst>
              <a:ext uri="{FF2B5EF4-FFF2-40B4-BE49-F238E27FC236}">
                <a16:creationId xmlns:a16="http://schemas.microsoft.com/office/drawing/2014/main" id="{7824FEC9-EBA1-464A-97EF-CD22E474F91E}"/>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6" name="TextBox 5">
            <a:extLst>
              <a:ext uri="{FF2B5EF4-FFF2-40B4-BE49-F238E27FC236}">
                <a16:creationId xmlns:a16="http://schemas.microsoft.com/office/drawing/2014/main" id="{66645F83-4BCA-4647-A7E2-AD7E7C51438F}"/>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pic>
        <p:nvPicPr>
          <p:cNvPr id="2" name="Picture 1" descr="A group of colorful rectangles&#10;&#10;AI-generated content may be incorrect.">
            <a:extLst>
              <a:ext uri="{FF2B5EF4-FFF2-40B4-BE49-F238E27FC236}">
                <a16:creationId xmlns:a16="http://schemas.microsoft.com/office/drawing/2014/main" id="{BD3A200C-03D1-733C-4508-71078CDE5BCF}"/>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8878A50C-1C03-F050-58C3-DAF07A9374A4}"/>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7" name="TextBox 6">
            <a:extLst>
              <a:ext uri="{FF2B5EF4-FFF2-40B4-BE49-F238E27FC236}">
                <a16:creationId xmlns:a16="http://schemas.microsoft.com/office/drawing/2014/main" id="{7FC3A3AF-13EA-170E-56A1-EE0F1442BCDD}"/>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888400930"/>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3" orient="horz" pos="2160">
          <p15:clr>
            <a:srgbClr val="FBAE40"/>
          </p15:clr>
        </p15:guide>
        <p15:guide id="4"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Transition - B">
    <p:bg>
      <p:bgPr>
        <a:solidFill>
          <a:schemeClr val="accent2"/>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0EE3781-A6EB-948C-82B1-E3966A416588}"/>
              </a:ext>
            </a:extLst>
          </p:cNvPr>
          <p:cNvPicPr>
            <a:picLocks noChangeAspect="1"/>
          </p:cNvPicPr>
          <p:nvPr/>
        </p:nvPicPr>
        <p:blipFill>
          <a:blip r:embed="rId2"/>
          <a:srcRect/>
          <a:stretch/>
        </p:blipFill>
        <p:spPr>
          <a:xfrm>
            <a:off x="0" y="0"/>
            <a:ext cx="12192000" cy="6858000"/>
          </a:xfrm>
          <a:prstGeom prst="rect">
            <a:avLst/>
          </a:prstGeom>
        </p:spPr>
      </p:pic>
      <p:sp>
        <p:nvSpPr>
          <p:cNvPr id="3" name="Text Placeholder 2">
            <a:extLst>
              <a:ext uri="{FF2B5EF4-FFF2-40B4-BE49-F238E27FC236}">
                <a16:creationId xmlns:a16="http://schemas.microsoft.com/office/drawing/2014/main" id="{03A92AEB-AB39-A4CB-68A1-157C2B730784}"/>
              </a:ext>
            </a:extLst>
          </p:cNvPr>
          <p:cNvSpPr>
            <a:spLocks noGrp="1"/>
          </p:cNvSpPr>
          <p:nvPr>
            <p:ph type="body" sz="quarter" idx="10" hasCustomPrompt="1"/>
          </p:nvPr>
        </p:nvSpPr>
        <p:spPr>
          <a:xfrm>
            <a:off x="609600" y="2193671"/>
            <a:ext cx="10972800" cy="2463800"/>
          </a:xfrm>
        </p:spPr>
        <p:txBody>
          <a:bodyPr anchor="ctr" anchorCtr="0"/>
          <a:lstStyle>
            <a:lvl1pPr algn="ctr">
              <a:defRPr sz="5000"/>
            </a:lvl1pPr>
            <a:lvl2pPr marL="176212" indent="0">
              <a:buFont typeface="Arial" panose="020B0604020202020204" pitchFamily="34" charset="0"/>
              <a:buNone/>
              <a:defRPr/>
            </a:lvl2pPr>
            <a:lvl3pPr marL="519112" indent="-342900">
              <a:buFont typeface="Arial" panose="020B0604020202020204" pitchFamily="34" charset="0"/>
              <a:buChar char="•"/>
              <a:defRPr/>
            </a:lvl3pPr>
            <a:lvl4pPr marL="519112" indent="-342900">
              <a:buFont typeface="Arial" panose="020B0604020202020204" pitchFamily="34" charset="0"/>
              <a:buChar char="•"/>
              <a:defRPr/>
            </a:lvl4pPr>
            <a:lvl5pPr marL="519112" indent="-342900">
              <a:buFont typeface="Arial" panose="020B0604020202020204" pitchFamily="34" charset="0"/>
              <a:buChar char="•"/>
              <a:defRPr/>
            </a:lvl5pPr>
          </a:lstStyle>
          <a:p>
            <a:pPr lvl="0"/>
            <a:r>
              <a:rPr lang="en-US"/>
              <a:t>Breaker Slide</a:t>
            </a:r>
          </a:p>
        </p:txBody>
      </p:sp>
      <p:sp>
        <p:nvSpPr>
          <p:cNvPr id="4" name="TextBox 3">
            <a:extLst>
              <a:ext uri="{FF2B5EF4-FFF2-40B4-BE49-F238E27FC236}">
                <a16:creationId xmlns:a16="http://schemas.microsoft.com/office/drawing/2014/main" id="{7824FEC9-EBA1-464A-97EF-CD22E474F91E}"/>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6" name="TextBox 5">
            <a:extLst>
              <a:ext uri="{FF2B5EF4-FFF2-40B4-BE49-F238E27FC236}">
                <a16:creationId xmlns:a16="http://schemas.microsoft.com/office/drawing/2014/main" id="{66645F83-4BCA-4647-A7E2-AD7E7C51438F}"/>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pic>
        <p:nvPicPr>
          <p:cNvPr id="5" name="Picture 4">
            <a:extLst>
              <a:ext uri="{FF2B5EF4-FFF2-40B4-BE49-F238E27FC236}">
                <a16:creationId xmlns:a16="http://schemas.microsoft.com/office/drawing/2014/main" id="{49150878-E1C6-7A1F-AE4D-346D34DFEC19}"/>
              </a:ext>
            </a:extLst>
          </p:cNvPr>
          <p:cNvPicPr>
            <a:picLocks noChangeAspect="1"/>
          </p:cNvPicPr>
          <p:nvPr userDrawn="1"/>
        </p:nvPicPr>
        <p:blipFill>
          <a:blip r:embed="rId2"/>
          <a:srcRect/>
          <a:stretch/>
        </p:blipFill>
        <p:spPr>
          <a:xfrm>
            <a:off x="0" y="0"/>
            <a:ext cx="12192000" cy="6858000"/>
          </a:xfrm>
          <a:prstGeom prst="rect">
            <a:avLst/>
          </a:prstGeom>
        </p:spPr>
      </p:pic>
      <p:sp>
        <p:nvSpPr>
          <p:cNvPr id="7" name="TextBox 6">
            <a:extLst>
              <a:ext uri="{FF2B5EF4-FFF2-40B4-BE49-F238E27FC236}">
                <a16:creationId xmlns:a16="http://schemas.microsoft.com/office/drawing/2014/main" id="{FEF9D4D8-BFF4-1DB7-C3E2-51D391E831C3}"/>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8" name="TextBox 7">
            <a:extLst>
              <a:ext uri="{FF2B5EF4-FFF2-40B4-BE49-F238E27FC236}">
                <a16:creationId xmlns:a16="http://schemas.microsoft.com/office/drawing/2014/main" id="{1275699D-4A7B-3DA0-2A0E-3C61E9DDA982}"/>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3288544925"/>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3" orient="horz" pos="2160">
          <p15:clr>
            <a:srgbClr val="FBAE40"/>
          </p15:clr>
        </p15:guide>
        <p15:guide id="4" pos="384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Transition - C">
    <p:bg>
      <p:bgPr>
        <a:solidFill>
          <a:srgbClr val="FF8303"/>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D351D4F-7411-790E-B3B9-435692C40B47}"/>
              </a:ext>
            </a:extLst>
          </p:cNvPr>
          <p:cNvPicPr>
            <a:picLocks noChangeAspect="1"/>
          </p:cNvPicPr>
          <p:nvPr/>
        </p:nvPicPr>
        <p:blipFill>
          <a:blip r:embed="rId2"/>
          <a:srcRect/>
          <a:stretch/>
        </p:blipFill>
        <p:spPr>
          <a:xfrm>
            <a:off x="0" y="0"/>
            <a:ext cx="12192000" cy="6858000"/>
          </a:xfrm>
          <a:prstGeom prst="rect">
            <a:avLst/>
          </a:prstGeom>
        </p:spPr>
      </p:pic>
      <p:sp>
        <p:nvSpPr>
          <p:cNvPr id="3" name="Text Placeholder 2">
            <a:extLst>
              <a:ext uri="{FF2B5EF4-FFF2-40B4-BE49-F238E27FC236}">
                <a16:creationId xmlns:a16="http://schemas.microsoft.com/office/drawing/2014/main" id="{03A92AEB-AB39-A4CB-68A1-157C2B730784}"/>
              </a:ext>
            </a:extLst>
          </p:cNvPr>
          <p:cNvSpPr>
            <a:spLocks noGrp="1"/>
          </p:cNvSpPr>
          <p:nvPr>
            <p:ph type="body" sz="quarter" idx="10" hasCustomPrompt="1"/>
          </p:nvPr>
        </p:nvSpPr>
        <p:spPr>
          <a:xfrm>
            <a:off x="609600" y="2193671"/>
            <a:ext cx="10972800" cy="2463800"/>
          </a:xfrm>
        </p:spPr>
        <p:txBody>
          <a:bodyPr anchor="ctr" anchorCtr="0"/>
          <a:lstStyle>
            <a:lvl1pPr algn="ctr">
              <a:defRPr sz="5000"/>
            </a:lvl1pPr>
            <a:lvl2pPr marL="176212" indent="0">
              <a:buFont typeface="Arial" panose="020B0604020202020204" pitchFamily="34" charset="0"/>
              <a:buNone/>
              <a:defRPr/>
            </a:lvl2pPr>
            <a:lvl3pPr marL="519112" indent="-342900">
              <a:buFont typeface="Arial" panose="020B0604020202020204" pitchFamily="34" charset="0"/>
              <a:buChar char="•"/>
              <a:defRPr/>
            </a:lvl3pPr>
            <a:lvl4pPr marL="519112" indent="-342900">
              <a:buFont typeface="Arial" panose="020B0604020202020204" pitchFamily="34" charset="0"/>
              <a:buChar char="•"/>
              <a:defRPr/>
            </a:lvl4pPr>
            <a:lvl5pPr marL="519112" indent="-342900">
              <a:buFont typeface="Arial" panose="020B0604020202020204" pitchFamily="34" charset="0"/>
              <a:buChar char="•"/>
              <a:defRPr/>
            </a:lvl5pPr>
          </a:lstStyle>
          <a:p>
            <a:pPr lvl="0"/>
            <a:r>
              <a:rPr lang="en-US"/>
              <a:t>Breaker Slide</a:t>
            </a:r>
          </a:p>
        </p:txBody>
      </p:sp>
      <p:sp>
        <p:nvSpPr>
          <p:cNvPr id="4" name="TextBox 3">
            <a:extLst>
              <a:ext uri="{FF2B5EF4-FFF2-40B4-BE49-F238E27FC236}">
                <a16:creationId xmlns:a16="http://schemas.microsoft.com/office/drawing/2014/main" id="{7824FEC9-EBA1-464A-97EF-CD22E474F91E}"/>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6" name="TextBox 5">
            <a:extLst>
              <a:ext uri="{FF2B5EF4-FFF2-40B4-BE49-F238E27FC236}">
                <a16:creationId xmlns:a16="http://schemas.microsoft.com/office/drawing/2014/main" id="{66645F83-4BCA-4647-A7E2-AD7E7C51438F}"/>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pic>
        <p:nvPicPr>
          <p:cNvPr id="5" name="Picture 4">
            <a:extLst>
              <a:ext uri="{FF2B5EF4-FFF2-40B4-BE49-F238E27FC236}">
                <a16:creationId xmlns:a16="http://schemas.microsoft.com/office/drawing/2014/main" id="{0E5218E2-2790-A14F-AAD0-A51B0D970636}"/>
              </a:ext>
            </a:extLst>
          </p:cNvPr>
          <p:cNvPicPr>
            <a:picLocks noChangeAspect="1"/>
          </p:cNvPicPr>
          <p:nvPr userDrawn="1"/>
        </p:nvPicPr>
        <p:blipFill>
          <a:blip r:embed="rId2"/>
          <a:srcRect/>
          <a:stretch/>
        </p:blipFill>
        <p:spPr>
          <a:xfrm>
            <a:off x="0" y="0"/>
            <a:ext cx="12192000" cy="6858000"/>
          </a:xfrm>
          <a:prstGeom prst="rect">
            <a:avLst/>
          </a:prstGeom>
        </p:spPr>
      </p:pic>
      <p:sp>
        <p:nvSpPr>
          <p:cNvPr id="7" name="TextBox 6">
            <a:extLst>
              <a:ext uri="{FF2B5EF4-FFF2-40B4-BE49-F238E27FC236}">
                <a16:creationId xmlns:a16="http://schemas.microsoft.com/office/drawing/2014/main" id="{C69C84A6-A336-9DE8-1C8F-E100D2BE9939}"/>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8" name="TextBox 7">
            <a:extLst>
              <a:ext uri="{FF2B5EF4-FFF2-40B4-BE49-F238E27FC236}">
                <a16:creationId xmlns:a16="http://schemas.microsoft.com/office/drawing/2014/main" id="{35A3A884-157D-7296-9BB0-7D0BCCBA7DAC}"/>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188484058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3" orient="horz" pos="2160">
          <p15:clr>
            <a:srgbClr val="FBAE40"/>
          </p15:clr>
        </p15:guide>
        <p15:guide id="4"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Blank Bold Statemen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4661FEF-05A9-3543-85ED-3131AB6B57CA}"/>
              </a:ext>
            </a:extLst>
          </p:cNvPr>
          <p:cNvSpPr>
            <a:spLocks noGrp="1"/>
          </p:cNvSpPr>
          <p:nvPr>
            <p:ph type="pic" sz="quarter" idx="10" hasCustomPrompt="1"/>
          </p:nvPr>
        </p:nvSpPr>
        <p:spPr>
          <a:xfrm>
            <a:off x="0" y="0"/>
            <a:ext cx="12192000" cy="6858000"/>
          </a:xfrm>
        </p:spPr>
        <p:txBody>
          <a:bodyPr anchor="ctr"/>
          <a:lstStyle>
            <a:lvl1pPr marL="0" indent="0" algn="ctr">
              <a:buNone/>
              <a:defRPr/>
            </a:lvl1pPr>
          </a:lstStyle>
          <a:p>
            <a:r>
              <a:rPr lang="en-US"/>
              <a:t>Click here to insert your image</a:t>
            </a:r>
          </a:p>
        </p:txBody>
      </p:sp>
    </p:spTree>
    <p:extLst>
      <p:ext uri="{BB962C8B-B14F-4D97-AF65-F5344CB8AC3E}">
        <p14:creationId xmlns:p14="http://schemas.microsoft.com/office/powerpoint/2010/main" val="815083843"/>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Image Feature - Lef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CA4AB94-D9FA-2B4B-AD4F-460B8552EF3D}"/>
              </a:ext>
            </a:extLst>
          </p:cNvPr>
          <p:cNvSpPr>
            <a:spLocks noGrp="1"/>
          </p:cNvSpPr>
          <p:nvPr>
            <p:ph type="pic" sz="quarter" idx="14" hasCustomPrompt="1"/>
          </p:nvPr>
        </p:nvSpPr>
        <p:spPr>
          <a:xfrm>
            <a:off x="0" y="0"/>
            <a:ext cx="6096000" cy="6858000"/>
          </a:xfrm>
        </p:spPr>
        <p:txBody>
          <a:bodyPr anchor="ctr"/>
          <a:lstStyle>
            <a:lvl1pPr marL="0" indent="0" algn="ctr">
              <a:buNone/>
              <a:defRPr/>
            </a:lvl1pPr>
          </a:lstStyle>
          <a:p>
            <a:r>
              <a:rPr lang="en-US"/>
              <a:t>Click icon to insert image</a:t>
            </a:r>
          </a:p>
        </p:txBody>
      </p:sp>
      <p:sp>
        <p:nvSpPr>
          <p:cNvPr id="4" name="Text Placeholder 19">
            <a:extLst>
              <a:ext uri="{FF2B5EF4-FFF2-40B4-BE49-F238E27FC236}">
                <a16:creationId xmlns:a16="http://schemas.microsoft.com/office/drawing/2014/main" id="{FE3740D4-5094-6CDC-1661-21B61F665F7E}"/>
              </a:ext>
            </a:extLst>
          </p:cNvPr>
          <p:cNvSpPr>
            <a:spLocks noGrp="1"/>
          </p:cNvSpPr>
          <p:nvPr>
            <p:ph type="body" sz="quarter" idx="12" hasCustomPrompt="1"/>
          </p:nvPr>
        </p:nvSpPr>
        <p:spPr>
          <a:xfrm>
            <a:off x="6684579" y="2736502"/>
            <a:ext cx="4897821" cy="1384995"/>
          </a:xfrm>
        </p:spPr>
        <p:txBody>
          <a:bodyPr wrap="square" anchor="ctr">
            <a:spAutoFit/>
          </a:bodyPr>
          <a:lstStyle>
            <a:lvl1pPr marL="0" indent="0">
              <a:lnSpc>
                <a:spcPct val="100000"/>
              </a:lnSpc>
              <a:buNone/>
              <a:defRPr sz="2800" i="0"/>
            </a:lvl1pPr>
          </a:lstStyle>
          <a:p>
            <a:r>
              <a:rPr lang="en-US" b="0"/>
              <a:t>Lorem ipsum dolor sit </a:t>
            </a:r>
            <a:r>
              <a:rPr lang="en-US" b="0" err="1"/>
              <a:t>amet</a:t>
            </a:r>
            <a:r>
              <a:rPr lang="en-US" b="0"/>
              <a:t>, </a:t>
            </a:r>
            <a:r>
              <a:rPr lang="en-US" b="0" err="1"/>
              <a:t>consectetur</a:t>
            </a:r>
            <a:r>
              <a:rPr lang="en-US" b="0"/>
              <a:t> </a:t>
            </a:r>
            <a:r>
              <a:rPr lang="en-US" b="0" err="1"/>
              <a:t>adipiscing</a:t>
            </a:r>
            <a:r>
              <a:rPr lang="en-US" b="0"/>
              <a:t> </a:t>
            </a:r>
            <a:r>
              <a:rPr lang="en-US" b="0" err="1"/>
              <a:t>elit</a:t>
            </a:r>
            <a:r>
              <a:rPr lang="en-US" b="0"/>
              <a:t>, sed do </a:t>
            </a:r>
            <a:r>
              <a:rPr lang="en-US" b="0" err="1"/>
              <a:t>eiusmod</a:t>
            </a:r>
            <a:r>
              <a:rPr lang="en-US" b="0"/>
              <a:t> </a:t>
            </a:r>
            <a:r>
              <a:rPr lang="en-US" b="0" err="1"/>
              <a:t>tempor</a:t>
            </a:r>
            <a:r>
              <a:rPr lang="en-US" b="0"/>
              <a:t>.</a:t>
            </a:r>
            <a:endParaRPr lang="en-US"/>
          </a:p>
        </p:txBody>
      </p:sp>
    </p:spTree>
    <p:extLst>
      <p:ext uri="{BB962C8B-B14F-4D97-AF65-F5344CB8AC3E}">
        <p14:creationId xmlns:p14="http://schemas.microsoft.com/office/powerpoint/2010/main" val="1204748372"/>
      </p:ext>
    </p:extLst>
  </p:cSld>
  <p:clrMapOvr>
    <a:masterClrMapping/>
  </p:clrMapOvr>
  <p:extLst>
    <p:ext uri="{DCECCB84-F9BA-43D5-87BE-67443E8EF086}">
      <p15:sldGuideLst xmlns:p15="http://schemas.microsoft.com/office/powerpoint/2012/main">
        <p15:guide id="3" orient="horz" pos="1512">
          <p15:clr>
            <a:srgbClr val="FBAE40"/>
          </p15:clr>
        </p15:guide>
        <p15:guide id="4"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Agenda - B">
    <p:bg>
      <p:bgPr>
        <a:solidFill>
          <a:schemeClr val="accent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3A8CB8F-07A4-7A8A-CF44-D8E81925C0B4}"/>
              </a:ext>
            </a:extLst>
          </p:cNvPr>
          <p:cNvSpPr/>
          <p:nvPr/>
        </p:nvSpPr>
        <p:spPr>
          <a:xfrm>
            <a:off x="5802594" y="0"/>
            <a:ext cx="6389406" cy="6858000"/>
          </a:xfrm>
          <a:prstGeom prst="rect">
            <a:avLst/>
          </a:prstGeom>
          <a:solidFill>
            <a:schemeClr val="bg2"/>
          </a:solidFill>
          <a:effectLst>
            <a:outerShdw blurRad="50800" algn="ctr" rotWithShape="0">
              <a:prstClr val="black">
                <a:alpha val="10000"/>
              </a:prstClr>
            </a:outerShdw>
          </a:effectLst>
        </p:spPr>
        <p:txBody>
          <a:bodyPr vert="horz" lIns="91440" tIns="91440" rIns="182880" bIns="91440" rtlCol="0" anchor="ctr">
            <a:normAutofit/>
          </a:bodyPr>
          <a:lstStyle/>
          <a:p>
            <a:pPr lvl="0" indent="0">
              <a:lnSpc>
                <a:spcPct val="100000"/>
              </a:lnSpc>
              <a:spcBef>
                <a:spcPts val="1000"/>
              </a:spcBef>
              <a:buFont typeface="Wingdings" pitchFamily="2" charset="2"/>
              <a:buNone/>
            </a:pPr>
            <a:endParaRPr lang="en-US" sz="2000" b="1" i="0">
              <a:solidFill>
                <a:schemeClr val="tx1"/>
              </a:solidFill>
              <a:latin typeface="Arial" panose="020B0604020202020204" pitchFamily="34" charset="0"/>
              <a:cs typeface="Arial" panose="020B0604020202020204" pitchFamily="34" charset="0"/>
            </a:endParaRPr>
          </a:p>
        </p:txBody>
      </p:sp>
      <p:sp>
        <p:nvSpPr>
          <p:cNvPr id="4" name="Text Placeholder 6">
            <a:extLst>
              <a:ext uri="{FF2B5EF4-FFF2-40B4-BE49-F238E27FC236}">
                <a16:creationId xmlns:a16="http://schemas.microsoft.com/office/drawing/2014/main" id="{6434D2BC-84CA-BC4C-B24C-110E93E4C840}"/>
              </a:ext>
            </a:extLst>
          </p:cNvPr>
          <p:cNvSpPr>
            <a:spLocks noGrp="1"/>
          </p:cNvSpPr>
          <p:nvPr>
            <p:ph type="body" sz="quarter" idx="16" hasCustomPrompt="1"/>
          </p:nvPr>
        </p:nvSpPr>
        <p:spPr>
          <a:xfrm>
            <a:off x="609601" y="3127248"/>
            <a:ext cx="2083262" cy="605150"/>
          </a:xfrm>
        </p:spPr>
        <p:txBody>
          <a:bodyPr anchor="ctr">
            <a:noAutofit/>
          </a:bodyPr>
          <a:lstStyle>
            <a:lvl1pPr marL="0" indent="0" algn="ctr">
              <a:buFontTx/>
              <a:buNone/>
              <a:defRPr sz="3200" b="1" i="0">
                <a:solidFill>
                  <a:schemeClr val="bg1"/>
                </a:solidFill>
                <a:latin typeface="Arial" panose="020B0604020202020204" pitchFamily="34" charset="0"/>
                <a:cs typeface="Arial" panose="020B0604020202020204" pitchFamily="34" charset="0"/>
              </a:defRPr>
            </a:lvl1pPr>
          </a:lstStyle>
          <a:p>
            <a:r>
              <a:rPr lang="en-US"/>
              <a:t>Agenda</a:t>
            </a:r>
          </a:p>
        </p:txBody>
      </p:sp>
      <p:sp>
        <p:nvSpPr>
          <p:cNvPr id="6" name="TextBox 5">
            <a:extLst>
              <a:ext uri="{FF2B5EF4-FFF2-40B4-BE49-F238E27FC236}">
                <a16:creationId xmlns:a16="http://schemas.microsoft.com/office/drawing/2014/main" id="{4E6B679F-AEB8-5A45-94F3-577BE621525A}"/>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sp>
        <p:nvSpPr>
          <p:cNvPr id="3" name="TextBox 2">
            <a:extLst>
              <a:ext uri="{FF2B5EF4-FFF2-40B4-BE49-F238E27FC236}">
                <a16:creationId xmlns:a16="http://schemas.microsoft.com/office/drawing/2014/main" id="{842605B5-620A-696A-00AB-051B2259BB8F}"/>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8" name="Text Placeholder 2">
            <a:extLst>
              <a:ext uri="{FF2B5EF4-FFF2-40B4-BE49-F238E27FC236}">
                <a16:creationId xmlns:a16="http://schemas.microsoft.com/office/drawing/2014/main" id="{F95B8AE7-F564-62B2-F9CD-AB8DADEA1B16}"/>
              </a:ext>
            </a:extLst>
          </p:cNvPr>
          <p:cNvSpPr>
            <a:spLocks noGrp="1"/>
          </p:cNvSpPr>
          <p:nvPr>
            <p:ph type="body" sz="quarter" idx="18" hasCustomPrompt="1"/>
          </p:nvPr>
        </p:nvSpPr>
        <p:spPr>
          <a:xfrm>
            <a:off x="3331923" y="444381"/>
            <a:ext cx="8409388" cy="5973511"/>
          </a:xfrm>
          <a:prstGeom prst="roundRect">
            <a:avLst>
              <a:gd name="adj" fmla="val 6244"/>
            </a:avLst>
          </a:prstGeom>
          <a:solidFill>
            <a:schemeClr val="bg1"/>
          </a:solidFill>
          <a:effectLst>
            <a:outerShdw blurRad="254000" sx="102000" sy="102000" algn="ctr" rotWithShape="0">
              <a:prstClr val="black">
                <a:alpha val="10000"/>
              </a:prstClr>
            </a:outerShdw>
          </a:effectLst>
        </p:spPr>
        <p:txBody>
          <a:bodyPr vert="horz" lIns="91440" tIns="91440" rIns="182880" bIns="91440" rtlCol="0" anchor="ctr">
            <a:normAutofit/>
          </a:bodyPr>
          <a:lstStyle>
            <a:lvl1pPr>
              <a:defRPr lang="en-US" sz="2000"/>
            </a:lvl1pPr>
          </a:lstStyle>
          <a:p>
            <a:pPr lvl="0"/>
            <a:r>
              <a:rPr lang="en-US"/>
              <a:t>Items to be discussed</a:t>
            </a:r>
          </a:p>
        </p:txBody>
      </p:sp>
      <p:sp>
        <p:nvSpPr>
          <p:cNvPr id="5" name="Rectangle 4">
            <a:extLst>
              <a:ext uri="{FF2B5EF4-FFF2-40B4-BE49-F238E27FC236}">
                <a16:creationId xmlns:a16="http://schemas.microsoft.com/office/drawing/2014/main" id="{BCBD5FC1-90D1-6EF7-950F-9540B7100384}"/>
              </a:ext>
            </a:extLst>
          </p:cNvPr>
          <p:cNvSpPr/>
          <p:nvPr userDrawn="1"/>
        </p:nvSpPr>
        <p:spPr>
          <a:xfrm>
            <a:off x="5802594" y="0"/>
            <a:ext cx="6389406" cy="6858000"/>
          </a:xfrm>
          <a:prstGeom prst="rect">
            <a:avLst/>
          </a:prstGeom>
          <a:solidFill>
            <a:schemeClr val="bg2"/>
          </a:solidFill>
          <a:effectLst>
            <a:outerShdw blurRad="50800" algn="ctr" rotWithShape="0">
              <a:prstClr val="black">
                <a:alpha val="10000"/>
              </a:prstClr>
            </a:outerShdw>
          </a:effectLst>
        </p:spPr>
        <p:txBody>
          <a:bodyPr vert="horz" lIns="91440" tIns="91440" rIns="182880" bIns="91440" rtlCol="0" anchor="ctr">
            <a:normAutofit/>
          </a:bodyPr>
          <a:lstStyle/>
          <a:p>
            <a:pPr lvl="0" indent="0">
              <a:lnSpc>
                <a:spcPct val="100000"/>
              </a:lnSpc>
              <a:spcBef>
                <a:spcPts val="1000"/>
              </a:spcBef>
              <a:buFont typeface="Wingdings" pitchFamily="2" charset="2"/>
              <a:buNone/>
            </a:pPr>
            <a:endParaRPr lang="en-US" sz="2000" b="1" i="0">
              <a:solidFill>
                <a:schemeClr val="tx1"/>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B2433D36-CDDA-729A-83AB-8079BF16A202}"/>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sp>
        <p:nvSpPr>
          <p:cNvPr id="9" name="TextBox 8">
            <a:extLst>
              <a:ext uri="{FF2B5EF4-FFF2-40B4-BE49-F238E27FC236}">
                <a16:creationId xmlns:a16="http://schemas.microsoft.com/office/drawing/2014/main" id="{1EADB0E3-8B14-8952-4830-D623D3E225AC}"/>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209192524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guide id="7" orient="horz" pos="600">
          <p15:clr>
            <a:srgbClr val="FBAE40"/>
          </p15:clr>
        </p15:guide>
        <p15:guide id="8" pos="504">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Image Feature - Right">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1DCB112C-5FE4-B04A-AF45-0FE5D56F6154}"/>
              </a:ext>
            </a:extLst>
          </p:cNvPr>
          <p:cNvSpPr>
            <a:spLocks noGrp="1"/>
          </p:cNvSpPr>
          <p:nvPr>
            <p:ph type="body" sz="quarter" idx="12" hasCustomPrompt="1"/>
          </p:nvPr>
        </p:nvSpPr>
        <p:spPr>
          <a:xfrm>
            <a:off x="609601" y="3167389"/>
            <a:ext cx="4813738" cy="523220"/>
          </a:xfrm>
        </p:spPr>
        <p:txBody>
          <a:bodyPr wrap="square" anchor="ctr">
            <a:spAutoFit/>
          </a:bodyPr>
          <a:lstStyle>
            <a:lvl1pPr marL="0" indent="0">
              <a:lnSpc>
                <a:spcPct val="100000"/>
              </a:lnSpc>
              <a:buNone/>
              <a:defRPr sz="2800" i="0"/>
            </a:lvl1pPr>
          </a:lstStyle>
          <a:p>
            <a:pPr lvl="0"/>
            <a:r>
              <a:rPr lang="en-US"/>
              <a:t>Hero Image</a:t>
            </a:r>
          </a:p>
        </p:txBody>
      </p:sp>
      <p:sp>
        <p:nvSpPr>
          <p:cNvPr id="7" name="Picture Placeholder 6">
            <a:extLst>
              <a:ext uri="{FF2B5EF4-FFF2-40B4-BE49-F238E27FC236}">
                <a16:creationId xmlns:a16="http://schemas.microsoft.com/office/drawing/2014/main" id="{1CA4AB94-D9FA-2B4B-AD4F-460B8552EF3D}"/>
              </a:ext>
            </a:extLst>
          </p:cNvPr>
          <p:cNvSpPr>
            <a:spLocks noGrp="1"/>
          </p:cNvSpPr>
          <p:nvPr>
            <p:ph type="pic" sz="quarter" idx="14" hasCustomPrompt="1"/>
          </p:nvPr>
        </p:nvSpPr>
        <p:spPr>
          <a:xfrm>
            <a:off x="6096000" y="0"/>
            <a:ext cx="6096000" cy="6858000"/>
          </a:xfrm>
        </p:spPr>
        <p:txBody>
          <a:bodyPr anchor="ctr"/>
          <a:lstStyle>
            <a:lvl1pPr marL="0" indent="0" algn="ctr">
              <a:buNone/>
              <a:defRPr/>
            </a:lvl1pPr>
          </a:lstStyle>
          <a:p>
            <a:r>
              <a:rPr lang="en-US"/>
              <a:t>Click icon to insert image</a:t>
            </a:r>
          </a:p>
        </p:txBody>
      </p:sp>
    </p:spTree>
    <p:extLst>
      <p:ext uri="{BB962C8B-B14F-4D97-AF65-F5344CB8AC3E}">
        <p14:creationId xmlns:p14="http://schemas.microsoft.com/office/powerpoint/2010/main" val="1571347674"/>
      </p:ext>
    </p:extLst>
  </p:cSld>
  <p:clrMapOvr>
    <a:masterClrMapping/>
  </p:clrMapOvr>
  <p:extLst>
    <p:ext uri="{DCECCB84-F9BA-43D5-87BE-67443E8EF086}">
      <p15:sldGuideLst xmlns:p15="http://schemas.microsoft.com/office/powerpoint/2012/main">
        <p15:guide id="3" orient="horz" pos="1512">
          <p15:clr>
            <a:srgbClr val="FBAE40"/>
          </p15:clr>
        </p15:guide>
        <p15:guide id="4" pos="384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Quote - Cool">
    <p:spTree>
      <p:nvGrpSpPr>
        <p:cNvPr id="1" name=""/>
        <p:cNvGrpSpPr/>
        <p:nvPr/>
      </p:nvGrpSpPr>
      <p:grpSpPr>
        <a:xfrm>
          <a:off x="0" y="0"/>
          <a:ext cx="0" cy="0"/>
          <a:chOff x="0" y="0"/>
          <a:chExt cx="0" cy="0"/>
        </a:xfrm>
      </p:grpSpPr>
      <p:pic>
        <p:nvPicPr>
          <p:cNvPr id="8" name="Picture 7" descr="A colorful lines on a black background&#10;&#10;AI-generated content may be incorrect.">
            <a:extLst>
              <a:ext uri="{FF2B5EF4-FFF2-40B4-BE49-F238E27FC236}">
                <a16:creationId xmlns:a16="http://schemas.microsoft.com/office/drawing/2014/main" id="{EDF115AC-A4B6-4BDA-E410-5DF4A1E2AD0E}"/>
              </a:ext>
            </a:extLst>
          </p:cNvPr>
          <p:cNvPicPr>
            <a:picLocks noChangeAspect="1"/>
          </p:cNvPicPr>
          <p:nvPr/>
        </p:nvPicPr>
        <p:blipFill>
          <a:blip r:embed="rId2"/>
          <a:stretch>
            <a:fillRect/>
          </a:stretch>
        </p:blipFill>
        <p:spPr>
          <a:xfrm>
            <a:off x="0" y="0"/>
            <a:ext cx="12192000" cy="6858000"/>
          </a:xfrm>
          <a:prstGeom prst="rect">
            <a:avLst/>
          </a:prstGeom>
        </p:spPr>
      </p:pic>
      <p:sp>
        <p:nvSpPr>
          <p:cNvPr id="11" name="TextBox 10">
            <a:extLst>
              <a:ext uri="{FF2B5EF4-FFF2-40B4-BE49-F238E27FC236}">
                <a16:creationId xmlns:a16="http://schemas.microsoft.com/office/drawing/2014/main" id="{AB84721E-20F6-014A-8FE8-1BE25CA016B7}"/>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6" name="TextBox 5">
            <a:extLst>
              <a:ext uri="{FF2B5EF4-FFF2-40B4-BE49-F238E27FC236}">
                <a16:creationId xmlns:a16="http://schemas.microsoft.com/office/drawing/2014/main" id="{A5F14764-9D1E-D6BA-53E7-6DF9759BE55D}"/>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
        <p:nvSpPr>
          <p:cNvPr id="3" name="Rectangle 2">
            <a:extLst>
              <a:ext uri="{FF2B5EF4-FFF2-40B4-BE49-F238E27FC236}">
                <a16:creationId xmlns:a16="http://schemas.microsoft.com/office/drawing/2014/main" id="{F99F014F-3894-27B8-D432-A33FCC425892}"/>
              </a:ext>
            </a:extLst>
          </p:cNvPr>
          <p:cNvSpPr>
            <a:spLocks noGrp="1" noRot="1" noMove="1" noResize="1" noEditPoints="1" noAdjustHandles="1" noChangeArrowheads="1" noChangeShapeType="1"/>
          </p:cNvSpPr>
          <p:nvPr/>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Placeholder 2">
            <a:extLst>
              <a:ext uri="{FF2B5EF4-FFF2-40B4-BE49-F238E27FC236}">
                <a16:creationId xmlns:a16="http://schemas.microsoft.com/office/drawing/2014/main" id="{D3497911-68B6-C572-711C-4B4C952E6F67}"/>
              </a:ext>
            </a:extLst>
          </p:cNvPr>
          <p:cNvSpPr>
            <a:spLocks noGrp="1"/>
          </p:cNvSpPr>
          <p:nvPr>
            <p:ph type="body" sz="quarter" idx="15" hasCustomPrompt="1"/>
          </p:nvPr>
        </p:nvSpPr>
        <p:spPr>
          <a:xfrm>
            <a:off x="609600" y="4215618"/>
            <a:ext cx="4027925" cy="462878"/>
          </a:xfrm>
        </p:spPr>
        <p:txBody>
          <a:bodyPr anchor="t" anchorCtr="0">
            <a:noAutofit/>
          </a:bodyPr>
          <a:lstStyle>
            <a:lvl1pPr marL="0" indent="0" algn="l">
              <a:buNone/>
              <a:defRPr sz="1400" b="0">
                <a:solidFill>
                  <a:schemeClr val="tx1"/>
                </a:solidFill>
              </a:defRPr>
            </a:lvl1pPr>
          </a:lstStyle>
          <a:p>
            <a:r>
              <a:rPr lang="en-US"/>
              <a:t>Matt Mullenweg, Social Media Entrepreneur</a:t>
            </a:r>
          </a:p>
        </p:txBody>
      </p:sp>
      <p:sp>
        <p:nvSpPr>
          <p:cNvPr id="5" name="Title 1">
            <a:extLst>
              <a:ext uri="{FF2B5EF4-FFF2-40B4-BE49-F238E27FC236}">
                <a16:creationId xmlns:a16="http://schemas.microsoft.com/office/drawing/2014/main" id="{FE78963D-9DA2-5EAB-C069-BA3681EDAFAB}"/>
              </a:ext>
            </a:extLst>
          </p:cNvPr>
          <p:cNvSpPr>
            <a:spLocks noGrp="1"/>
          </p:cNvSpPr>
          <p:nvPr>
            <p:ph type="title" hasCustomPrompt="1"/>
          </p:nvPr>
        </p:nvSpPr>
        <p:spPr>
          <a:xfrm>
            <a:off x="614082" y="1407147"/>
            <a:ext cx="4260511" cy="2470469"/>
          </a:xfrm>
          <a:prstGeom prst="rect">
            <a:avLst/>
          </a:prstGeom>
        </p:spPr>
        <p:txBody>
          <a:bodyPr lIns="0" anchor="b" anchorCtr="0">
            <a:normAutofit/>
          </a:bodyPr>
          <a:lstStyle>
            <a:lvl1pPr marL="7938" indent="1588">
              <a:lnSpc>
                <a:spcPct val="100000"/>
              </a:lnSpc>
              <a:tabLst>
                <a:tab pos="3878263" algn="l"/>
              </a:tabLst>
              <a:defRPr sz="4000" b="1" i="0">
                <a:solidFill>
                  <a:schemeClr val="tx1"/>
                </a:solidFill>
              </a:defRPr>
            </a:lvl1pPr>
          </a:lstStyle>
          <a:p>
            <a:r>
              <a:rPr lang="en-US"/>
              <a:t>Technology is best when it brings people together.”</a:t>
            </a:r>
          </a:p>
        </p:txBody>
      </p:sp>
      <p:pic>
        <p:nvPicPr>
          <p:cNvPr id="4" name="Picture 3" descr="A colorful lines on a black background&#10;&#10;AI-generated content may be incorrect.">
            <a:extLst>
              <a:ext uri="{FF2B5EF4-FFF2-40B4-BE49-F238E27FC236}">
                <a16:creationId xmlns:a16="http://schemas.microsoft.com/office/drawing/2014/main" id="{13E1ED96-F2D7-2EAB-3D37-4E010B25A3DA}"/>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extBox 6">
            <a:extLst>
              <a:ext uri="{FF2B5EF4-FFF2-40B4-BE49-F238E27FC236}">
                <a16:creationId xmlns:a16="http://schemas.microsoft.com/office/drawing/2014/main" id="{0B9FB7C6-E437-0318-46D7-7425F6BF745A}"/>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9" name="TextBox 8">
            <a:extLst>
              <a:ext uri="{FF2B5EF4-FFF2-40B4-BE49-F238E27FC236}">
                <a16:creationId xmlns:a16="http://schemas.microsoft.com/office/drawing/2014/main" id="{BAA60FB3-CBCC-3474-55FB-80C4CE1FA691}"/>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
        <p:nvSpPr>
          <p:cNvPr id="10" name="Rectangle 9">
            <a:extLst>
              <a:ext uri="{FF2B5EF4-FFF2-40B4-BE49-F238E27FC236}">
                <a16:creationId xmlns:a16="http://schemas.microsoft.com/office/drawing/2014/main" id="{88CF4124-1D8A-DD09-F065-5D895DBB8229}"/>
              </a:ext>
            </a:extLst>
          </p:cNvPr>
          <p:cNvSpPr/>
          <p:nvPr userDrawn="1"/>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9183740"/>
      </p:ext>
    </p:extLst>
  </p:cSld>
  <p:clrMapOvr>
    <a:masterClrMapping/>
  </p:clrMapOvr>
  <p:extLst>
    <p:ext uri="{DCECCB84-F9BA-43D5-87BE-67443E8EF086}">
      <p15:sldGuideLst xmlns:p15="http://schemas.microsoft.com/office/powerpoint/2012/main">
        <p15:guide id="4" orient="horz" pos="2160">
          <p15:clr>
            <a:srgbClr val="FBAE40"/>
          </p15:clr>
        </p15:guide>
        <p15:guide id="5" orient="horz" pos="4128">
          <p15:clr>
            <a:srgbClr val="FBAE40"/>
          </p15:clr>
        </p15:guide>
        <p15:guide id="6" pos="48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1_Quote - Warm">
    <p:bg>
      <p:bgPr>
        <a:solidFill>
          <a:schemeClr val="tx2"/>
        </a:solidFill>
        <a:effectLst/>
      </p:bgPr>
    </p:bg>
    <p:spTree>
      <p:nvGrpSpPr>
        <p:cNvPr id="1" name=""/>
        <p:cNvGrpSpPr/>
        <p:nvPr/>
      </p:nvGrpSpPr>
      <p:grpSpPr>
        <a:xfrm>
          <a:off x="0" y="0"/>
          <a:ext cx="0" cy="0"/>
          <a:chOff x="0" y="0"/>
          <a:chExt cx="0" cy="0"/>
        </a:xfrm>
      </p:grpSpPr>
      <p:pic>
        <p:nvPicPr>
          <p:cNvPr id="5" name="Picture 4" descr="A colorful lines on a black background&#10;&#10;AI-generated content may be incorrect.">
            <a:extLst>
              <a:ext uri="{FF2B5EF4-FFF2-40B4-BE49-F238E27FC236}">
                <a16:creationId xmlns:a16="http://schemas.microsoft.com/office/drawing/2014/main" id="{2E415F2C-32E7-D5E6-AA61-22F8F6958BC8}"/>
              </a:ext>
            </a:extLst>
          </p:cNvPr>
          <p:cNvPicPr>
            <a:picLocks noChangeAspect="1"/>
          </p:cNvPicPr>
          <p:nvPr/>
        </p:nvPicPr>
        <p:blipFill>
          <a:blip r:embed="rId2"/>
          <a:stretch>
            <a:fillRect/>
          </a:stretch>
        </p:blipFill>
        <p:spPr>
          <a:xfrm>
            <a:off x="0" y="0"/>
            <a:ext cx="12192000" cy="6858000"/>
          </a:xfrm>
          <a:prstGeom prst="rect">
            <a:avLst/>
          </a:prstGeom>
        </p:spPr>
      </p:pic>
      <p:sp>
        <p:nvSpPr>
          <p:cNvPr id="9" name="Text Placeholder 2">
            <a:extLst>
              <a:ext uri="{FF2B5EF4-FFF2-40B4-BE49-F238E27FC236}">
                <a16:creationId xmlns:a16="http://schemas.microsoft.com/office/drawing/2014/main" id="{3EDD020F-228E-70EB-15CB-AB15AF1E3DD6}"/>
              </a:ext>
            </a:extLst>
          </p:cNvPr>
          <p:cNvSpPr>
            <a:spLocks noGrp="1"/>
          </p:cNvSpPr>
          <p:nvPr>
            <p:ph type="body" sz="quarter" idx="15" hasCustomPrompt="1"/>
          </p:nvPr>
        </p:nvSpPr>
        <p:spPr>
          <a:xfrm>
            <a:off x="609600" y="4215618"/>
            <a:ext cx="4027925" cy="462878"/>
          </a:xfrm>
        </p:spPr>
        <p:txBody>
          <a:bodyPr anchor="t" anchorCtr="0">
            <a:noAutofit/>
          </a:bodyPr>
          <a:lstStyle>
            <a:lvl1pPr marL="0" indent="0" algn="l">
              <a:buNone/>
              <a:defRPr sz="1400" b="0">
                <a:solidFill>
                  <a:schemeClr val="bg1"/>
                </a:solidFill>
              </a:defRPr>
            </a:lvl1pPr>
          </a:lstStyle>
          <a:p>
            <a:r>
              <a:rPr lang="en-US"/>
              <a:t>Matt Mullenweg, Social Media Entrepreneur</a:t>
            </a:r>
          </a:p>
        </p:txBody>
      </p:sp>
      <p:sp>
        <p:nvSpPr>
          <p:cNvPr id="12" name="Title 1">
            <a:extLst>
              <a:ext uri="{FF2B5EF4-FFF2-40B4-BE49-F238E27FC236}">
                <a16:creationId xmlns:a16="http://schemas.microsoft.com/office/drawing/2014/main" id="{22A53509-ADD3-E241-6ACE-9E7809FE546B}"/>
              </a:ext>
            </a:extLst>
          </p:cNvPr>
          <p:cNvSpPr>
            <a:spLocks noGrp="1"/>
          </p:cNvSpPr>
          <p:nvPr>
            <p:ph type="title" hasCustomPrompt="1"/>
          </p:nvPr>
        </p:nvSpPr>
        <p:spPr>
          <a:xfrm>
            <a:off x="614082" y="1407147"/>
            <a:ext cx="4260511" cy="2470469"/>
          </a:xfrm>
          <a:prstGeom prst="rect">
            <a:avLst/>
          </a:prstGeom>
        </p:spPr>
        <p:txBody>
          <a:bodyPr lIns="0" anchor="b" anchorCtr="0">
            <a:normAutofit/>
          </a:bodyPr>
          <a:lstStyle>
            <a:lvl1pPr marL="7938" indent="1588">
              <a:lnSpc>
                <a:spcPct val="100000"/>
              </a:lnSpc>
              <a:tabLst>
                <a:tab pos="3878263" algn="l"/>
              </a:tabLst>
              <a:defRPr sz="4000" b="1" i="0">
                <a:solidFill>
                  <a:schemeClr val="bg1"/>
                </a:solidFill>
              </a:defRPr>
            </a:lvl1pPr>
          </a:lstStyle>
          <a:p>
            <a:r>
              <a:rPr lang="en-US"/>
              <a:t>Technology is best when it brings people together.”</a:t>
            </a:r>
          </a:p>
        </p:txBody>
      </p:sp>
      <p:sp>
        <p:nvSpPr>
          <p:cNvPr id="3" name="TextBox 2">
            <a:extLst>
              <a:ext uri="{FF2B5EF4-FFF2-40B4-BE49-F238E27FC236}">
                <a16:creationId xmlns:a16="http://schemas.microsoft.com/office/drawing/2014/main" id="{4D35BE06-7C03-B5BB-E6F2-F7791341E2CD}"/>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
        <p:nvSpPr>
          <p:cNvPr id="6" name="TextBox 5">
            <a:extLst>
              <a:ext uri="{FF2B5EF4-FFF2-40B4-BE49-F238E27FC236}">
                <a16:creationId xmlns:a16="http://schemas.microsoft.com/office/drawing/2014/main" id="{1F399A89-694A-BF6B-6694-33E739FA5AF4}"/>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pic>
        <p:nvPicPr>
          <p:cNvPr id="2" name="Picture 1" descr="A colorful lines on a black background&#10;&#10;AI-generated content may be incorrect.">
            <a:extLst>
              <a:ext uri="{FF2B5EF4-FFF2-40B4-BE49-F238E27FC236}">
                <a16:creationId xmlns:a16="http://schemas.microsoft.com/office/drawing/2014/main" id="{0C40679B-FCE6-82BD-1380-E70EE6206017}"/>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88EB64E3-49A8-AB95-82DB-09E93AA656B0}"/>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
        <p:nvSpPr>
          <p:cNvPr id="7" name="TextBox 6">
            <a:extLst>
              <a:ext uri="{FF2B5EF4-FFF2-40B4-BE49-F238E27FC236}">
                <a16:creationId xmlns:a16="http://schemas.microsoft.com/office/drawing/2014/main" id="{57BFD2B6-0151-C61E-016D-51F16ADF8F43}"/>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spTree>
    <p:extLst>
      <p:ext uri="{BB962C8B-B14F-4D97-AF65-F5344CB8AC3E}">
        <p14:creationId xmlns:p14="http://schemas.microsoft.com/office/powerpoint/2010/main" val="1023980352"/>
      </p:ext>
    </p:extLst>
  </p:cSld>
  <p:clrMapOvr>
    <a:masterClrMapping/>
  </p:clrMapOvr>
  <p:extLst>
    <p:ext uri="{DCECCB84-F9BA-43D5-87BE-67443E8EF086}">
      <p15:sldGuideLst xmlns:p15="http://schemas.microsoft.com/office/powerpoint/2012/main">
        <p15:guide id="4" orient="horz" pos="2160">
          <p15:clr>
            <a:srgbClr val="FBAE40"/>
          </p15:clr>
        </p15:guide>
        <p15:guide id="5" orient="horz" pos="4128">
          <p15:clr>
            <a:srgbClr val="FBAE40"/>
          </p15:clr>
        </p15:guide>
        <p15:guide id="6" pos="48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imeline - A">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6F2C7FD4-BEF9-6F8F-603D-8FBDC7DB836D}"/>
              </a:ext>
            </a:extLst>
          </p:cNvPr>
          <p:cNvGrpSpPr/>
          <p:nvPr/>
        </p:nvGrpSpPr>
        <p:grpSpPr>
          <a:xfrm>
            <a:off x="0" y="3356465"/>
            <a:ext cx="12192000" cy="454953"/>
            <a:chOff x="627888" y="3356465"/>
            <a:chExt cx="10945368" cy="454953"/>
          </a:xfrm>
        </p:grpSpPr>
        <p:sp>
          <p:nvSpPr>
            <p:cNvPr id="7" name="Rectangle 6">
              <a:extLst>
                <a:ext uri="{FF2B5EF4-FFF2-40B4-BE49-F238E27FC236}">
                  <a16:creationId xmlns:a16="http://schemas.microsoft.com/office/drawing/2014/main" id="{ACB920BD-D344-E1C6-DF8C-B1665F1DCA1E}"/>
                </a:ext>
              </a:extLst>
            </p:cNvPr>
            <p:cNvSpPr/>
            <p:nvPr/>
          </p:nvSpPr>
          <p:spPr>
            <a:xfrm>
              <a:off x="2057064" y="3356465"/>
              <a:ext cx="1359310" cy="454953"/>
            </a:xfrm>
            <a:prstGeom prst="rect">
              <a:avLst/>
            </a:prstGeom>
            <a:solidFill>
              <a:srgbClr val="FF83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8" name="Rectangle 7">
              <a:extLst>
                <a:ext uri="{FF2B5EF4-FFF2-40B4-BE49-F238E27FC236}">
                  <a16:creationId xmlns:a16="http://schemas.microsoft.com/office/drawing/2014/main" id="{5A087DFD-F793-6A4F-51A5-7392F389AC25}"/>
                </a:ext>
              </a:extLst>
            </p:cNvPr>
            <p:cNvSpPr/>
            <p:nvPr/>
          </p:nvSpPr>
          <p:spPr>
            <a:xfrm>
              <a:off x="3416022" y="3356465"/>
              <a:ext cx="1353312" cy="454953"/>
            </a:xfrm>
            <a:prstGeom prst="rect">
              <a:avLst/>
            </a:prstGeom>
            <a:solidFill>
              <a:srgbClr val="FF720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9" name="Rectangle 8">
              <a:extLst>
                <a:ext uri="{FF2B5EF4-FFF2-40B4-BE49-F238E27FC236}">
                  <a16:creationId xmlns:a16="http://schemas.microsoft.com/office/drawing/2014/main" id="{E76114D6-D6E2-6A81-9805-B90623666E4A}"/>
                </a:ext>
              </a:extLst>
            </p:cNvPr>
            <p:cNvSpPr/>
            <p:nvPr/>
          </p:nvSpPr>
          <p:spPr>
            <a:xfrm>
              <a:off x="627888" y="3356465"/>
              <a:ext cx="1432672" cy="454953"/>
            </a:xfrm>
            <a:prstGeom prst="rect">
              <a:avLst/>
            </a:prstGeom>
            <a:solidFill>
              <a:srgbClr val="FF9D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0" name="Rectangle 9">
              <a:extLst>
                <a:ext uri="{FF2B5EF4-FFF2-40B4-BE49-F238E27FC236}">
                  <a16:creationId xmlns:a16="http://schemas.microsoft.com/office/drawing/2014/main" id="{5591965B-694A-4A46-16BB-B2BDE28339A4}"/>
                </a:ext>
              </a:extLst>
            </p:cNvPr>
            <p:cNvSpPr/>
            <p:nvPr/>
          </p:nvSpPr>
          <p:spPr>
            <a:xfrm>
              <a:off x="6112167" y="3356465"/>
              <a:ext cx="1353312" cy="454953"/>
            </a:xfrm>
            <a:prstGeom prst="rect">
              <a:avLst/>
            </a:prstGeom>
            <a:solidFill>
              <a:srgbClr val="FF4C0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1" name="Rectangle 10">
              <a:extLst>
                <a:ext uri="{FF2B5EF4-FFF2-40B4-BE49-F238E27FC236}">
                  <a16:creationId xmlns:a16="http://schemas.microsoft.com/office/drawing/2014/main" id="{4EF7AF48-9082-FC81-CB57-30D498400336}"/>
                </a:ext>
              </a:extLst>
            </p:cNvPr>
            <p:cNvSpPr/>
            <p:nvPr/>
          </p:nvSpPr>
          <p:spPr>
            <a:xfrm>
              <a:off x="4764094" y="3356465"/>
              <a:ext cx="1353312" cy="454953"/>
            </a:xfrm>
            <a:prstGeom prst="rect">
              <a:avLst/>
            </a:prstGeom>
            <a:solidFill>
              <a:srgbClr val="FF5E0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2" name="Rectangle 11">
              <a:extLst>
                <a:ext uri="{FF2B5EF4-FFF2-40B4-BE49-F238E27FC236}">
                  <a16:creationId xmlns:a16="http://schemas.microsoft.com/office/drawing/2014/main" id="{37EA8B98-C6E4-3C19-72C0-07D0DBF6FB4B}"/>
                </a:ext>
              </a:extLst>
            </p:cNvPr>
            <p:cNvSpPr/>
            <p:nvPr/>
          </p:nvSpPr>
          <p:spPr>
            <a:xfrm>
              <a:off x="10165514" y="3357480"/>
              <a:ext cx="1407742" cy="452922"/>
            </a:xfrm>
            <a:prstGeom prst="rect">
              <a:avLst/>
            </a:prstGeom>
            <a:solidFill>
              <a:srgbClr val="850A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3" name="Rectangle 12">
              <a:extLst>
                <a:ext uri="{FF2B5EF4-FFF2-40B4-BE49-F238E27FC236}">
                  <a16:creationId xmlns:a16="http://schemas.microsoft.com/office/drawing/2014/main" id="{40D4BB07-098D-5F7D-9EF1-B966F9CF264A}"/>
                </a:ext>
              </a:extLst>
            </p:cNvPr>
            <p:cNvSpPr/>
            <p:nvPr/>
          </p:nvSpPr>
          <p:spPr>
            <a:xfrm>
              <a:off x="8811795" y="3357480"/>
              <a:ext cx="1353312" cy="452922"/>
            </a:xfrm>
            <a:prstGeom prst="rect">
              <a:avLst/>
            </a:prstGeom>
            <a:solidFill>
              <a:srgbClr val="B60F4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4" name="Rectangle 13">
              <a:extLst>
                <a:ext uri="{FF2B5EF4-FFF2-40B4-BE49-F238E27FC236}">
                  <a16:creationId xmlns:a16="http://schemas.microsoft.com/office/drawing/2014/main" id="{127F728D-2BFE-FB34-D54C-C88E9BE29AA1}"/>
                </a:ext>
              </a:extLst>
            </p:cNvPr>
            <p:cNvSpPr/>
            <p:nvPr/>
          </p:nvSpPr>
          <p:spPr>
            <a:xfrm>
              <a:off x="7461981" y="3357480"/>
              <a:ext cx="1353312" cy="452922"/>
            </a:xfrm>
            <a:prstGeom prst="rect">
              <a:avLst/>
            </a:prstGeom>
            <a:solidFill>
              <a:srgbClr val="E713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grpSp>
      <p:sp>
        <p:nvSpPr>
          <p:cNvPr id="15" name="Title 2">
            <a:extLst>
              <a:ext uri="{FF2B5EF4-FFF2-40B4-BE49-F238E27FC236}">
                <a16:creationId xmlns:a16="http://schemas.microsoft.com/office/drawing/2014/main" id="{A34545C5-D8D1-E0AF-CF51-CBF01553ABF7}"/>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cxnSp>
        <p:nvCxnSpPr>
          <p:cNvPr id="16" name="Straight Connector 15">
            <a:extLst>
              <a:ext uri="{FF2B5EF4-FFF2-40B4-BE49-F238E27FC236}">
                <a16:creationId xmlns:a16="http://schemas.microsoft.com/office/drawing/2014/main" id="{52773AAA-079E-0007-0CED-FB9A81936756}"/>
              </a:ext>
            </a:extLst>
          </p:cNvPr>
          <p:cNvCxnSpPr>
            <a:cxnSpLocks/>
          </p:cNvCxnSpPr>
          <p:nvPr/>
        </p:nvCxnSpPr>
        <p:spPr>
          <a:xfrm>
            <a:off x="2855153" y="3941353"/>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D4C2F751-8F76-A277-83F1-035CDB7C8BEB}"/>
              </a:ext>
            </a:extLst>
          </p:cNvPr>
          <p:cNvCxnSpPr>
            <a:cxnSpLocks/>
          </p:cNvCxnSpPr>
          <p:nvPr/>
        </p:nvCxnSpPr>
        <p:spPr>
          <a:xfrm>
            <a:off x="6982042" y="3941353"/>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999D54D0-9C29-90F8-264B-D21717B75F7D}"/>
              </a:ext>
            </a:extLst>
          </p:cNvPr>
          <p:cNvCxnSpPr>
            <a:cxnSpLocks/>
          </p:cNvCxnSpPr>
          <p:nvPr/>
        </p:nvCxnSpPr>
        <p:spPr>
          <a:xfrm>
            <a:off x="1098977" y="1574671"/>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E9990BF-E4AA-B458-5886-8C0F51D13EC9}"/>
              </a:ext>
            </a:extLst>
          </p:cNvPr>
          <p:cNvCxnSpPr>
            <a:cxnSpLocks/>
          </p:cNvCxnSpPr>
          <p:nvPr/>
        </p:nvCxnSpPr>
        <p:spPr>
          <a:xfrm>
            <a:off x="4565174" y="1574671"/>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F222A15-DBFD-3F97-F0A8-A570684C586A}"/>
              </a:ext>
            </a:extLst>
          </p:cNvPr>
          <p:cNvCxnSpPr>
            <a:cxnSpLocks/>
          </p:cNvCxnSpPr>
          <p:nvPr/>
        </p:nvCxnSpPr>
        <p:spPr>
          <a:xfrm>
            <a:off x="8138160" y="1574671"/>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B833BFB8-D182-9237-F1D6-D62E29672123}"/>
              </a:ext>
            </a:extLst>
          </p:cNvPr>
          <p:cNvSpPr>
            <a:spLocks noGrp="1"/>
          </p:cNvSpPr>
          <p:nvPr>
            <p:ph type="body" sz="quarter" idx="10" hasCustomPrompt="1"/>
          </p:nvPr>
        </p:nvSpPr>
        <p:spPr>
          <a:xfrm>
            <a:off x="1112832" y="1574277"/>
            <a:ext cx="2871932" cy="1517632"/>
          </a:xfrm>
        </p:spPr>
        <p:txBody>
          <a:bodyPr lIns="182880" tIns="0" rIns="0" bIns="0">
            <a:noAutofit/>
          </a:bodyPr>
          <a:lstStyle>
            <a:lvl1pPr>
              <a:defRPr sz="1800"/>
            </a:lvl1pPr>
            <a:lvl2pPr>
              <a:defRPr sz="1800"/>
            </a:lvl2pPr>
            <a:lvl3pPr>
              <a:defRPr sz="1800"/>
            </a:lvl3pPr>
            <a:lvl4pPr>
              <a:defRPr sz="1800"/>
            </a:lvl4pPr>
            <a:lvl5pPr>
              <a:defRPr sz="1800"/>
            </a:lvl5pPr>
          </a:lstStyle>
          <a:p>
            <a:pPr lvl="0"/>
            <a:r>
              <a:rPr lang="en-US"/>
              <a:t>Data</a:t>
            </a:r>
          </a:p>
        </p:txBody>
      </p:sp>
      <p:sp>
        <p:nvSpPr>
          <p:cNvPr id="26" name="Text Placeholder 2">
            <a:extLst>
              <a:ext uri="{FF2B5EF4-FFF2-40B4-BE49-F238E27FC236}">
                <a16:creationId xmlns:a16="http://schemas.microsoft.com/office/drawing/2014/main" id="{A459EB7E-456D-BFB8-0331-00B85D0E4E2D}"/>
              </a:ext>
            </a:extLst>
          </p:cNvPr>
          <p:cNvSpPr>
            <a:spLocks noGrp="1"/>
          </p:cNvSpPr>
          <p:nvPr>
            <p:ph type="body" sz="quarter" idx="11" hasCustomPrompt="1"/>
          </p:nvPr>
        </p:nvSpPr>
        <p:spPr>
          <a:xfrm>
            <a:off x="4562613" y="1574277"/>
            <a:ext cx="2871932" cy="1517632"/>
          </a:xfrm>
        </p:spPr>
        <p:txBody>
          <a:bodyPr lIns="182880" tIns="0" rIns="0" bIns="0">
            <a:noAutofit/>
          </a:bodyPr>
          <a:lstStyle>
            <a:lvl1pPr>
              <a:defRPr sz="1800"/>
            </a:lvl1pPr>
            <a:lvl2pPr>
              <a:defRPr sz="1800"/>
            </a:lvl2pPr>
            <a:lvl3pPr>
              <a:defRPr sz="1800"/>
            </a:lvl3pPr>
            <a:lvl4pPr>
              <a:defRPr sz="1800"/>
            </a:lvl4pPr>
            <a:lvl5pPr>
              <a:defRPr sz="1800"/>
            </a:lvl5pPr>
          </a:lstStyle>
          <a:p>
            <a:pPr lvl="0"/>
            <a:r>
              <a:rPr lang="en-US"/>
              <a:t>Data</a:t>
            </a:r>
          </a:p>
        </p:txBody>
      </p:sp>
      <p:sp>
        <p:nvSpPr>
          <p:cNvPr id="27" name="Text Placeholder 2">
            <a:extLst>
              <a:ext uri="{FF2B5EF4-FFF2-40B4-BE49-F238E27FC236}">
                <a16:creationId xmlns:a16="http://schemas.microsoft.com/office/drawing/2014/main" id="{CB2EDB13-7F6F-C582-E5B2-B049C167CD63}"/>
              </a:ext>
            </a:extLst>
          </p:cNvPr>
          <p:cNvSpPr>
            <a:spLocks noGrp="1"/>
          </p:cNvSpPr>
          <p:nvPr>
            <p:ph type="body" sz="quarter" idx="12" hasCustomPrompt="1"/>
          </p:nvPr>
        </p:nvSpPr>
        <p:spPr>
          <a:xfrm>
            <a:off x="2855153" y="4108618"/>
            <a:ext cx="2871932" cy="1517632"/>
          </a:xfrm>
        </p:spPr>
        <p:txBody>
          <a:bodyPr lIns="182880" tIns="0" rIns="0" bIns="0" anchor="b" anchorCtr="0">
            <a:noAutofit/>
          </a:bodyPr>
          <a:lstStyle>
            <a:lvl1pPr>
              <a:defRPr sz="1800"/>
            </a:lvl1pPr>
            <a:lvl2pPr>
              <a:defRPr sz="1800"/>
            </a:lvl2pPr>
            <a:lvl3pPr>
              <a:defRPr sz="1800"/>
            </a:lvl3pPr>
            <a:lvl4pPr>
              <a:defRPr sz="1800"/>
            </a:lvl4pPr>
            <a:lvl5pPr>
              <a:defRPr sz="1800"/>
            </a:lvl5pPr>
          </a:lstStyle>
          <a:p>
            <a:pPr lvl="0"/>
            <a:r>
              <a:rPr lang="en-US"/>
              <a:t>Data</a:t>
            </a:r>
          </a:p>
        </p:txBody>
      </p:sp>
      <p:sp>
        <p:nvSpPr>
          <p:cNvPr id="28" name="Text Placeholder 2">
            <a:extLst>
              <a:ext uri="{FF2B5EF4-FFF2-40B4-BE49-F238E27FC236}">
                <a16:creationId xmlns:a16="http://schemas.microsoft.com/office/drawing/2014/main" id="{95C8F305-31F5-DFFA-F1A1-458243FFEF03}"/>
              </a:ext>
            </a:extLst>
          </p:cNvPr>
          <p:cNvSpPr>
            <a:spLocks noGrp="1"/>
          </p:cNvSpPr>
          <p:nvPr>
            <p:ph type="body" sz="quarter" idx="13" hasCustomPrompt="1"/>
          </p:nvPr>
        </p:nvSpPr>
        <p:spPr>
          <a:xfrm>
            <a:off x="6983808" y="4108618"/>
            <a:ext cx="2871932" cy="1517632"/>
          </a:xfrm>
        </p:spPr>
        <p:txBody>
          <a:bodyPr lIns="182880" tIns="0" rIns="0" bIns="0" anchor="b" anchorCtr="0">
            <a:noAutofit/>
          </a:bodyPr>
          <a:lstStyle>
            <a:lvl1pPr>
              <a:defRPr sz="1800"/>
            </a:lvl1pPr>
            <a:lvl2pPr>
              <a:defRPr sz="1800"/>
            </a:lvl2pPr>
            <a:lvl3pPr>
              <a:defRPr sz="1800"/>
            </a:lvl3pPr>
            <a:lvl4pPr>
              <a:defRPr sz="1800"/>
            </a:lvl4pPr>
            <a:lvl5pPr>
              <a:defRPr sz="1800"/>
            </a:lvl5pPr>
          </a:lstStyle>
          <a:p>
            <a:pPr lvl="0"/>
            <a:r>
              <a:rPr lang="en-US"/>
              <a:t>Data</a:t>
            </a:r>
          </a:p>
        </p:txBody>
      </p:sp>
      <p:sp>
        <p:nvSpPr>
          <p:cNvPr id="29" name="Text Placeholder 2">
            <a:extLst>
              <a:ext uri="{FF2B5EF4-FFF2-40B4-BE49-F238E27FC236}">
                <a16:creationId xmlns:a16="http://schemas.microsoft.com/office/drawing/2014/main" id="{771B7A23-06D5-147B-A37C-93147F26FB76}"/>
              </a:ext>
            </a:extLst>
          </p:cNvPr>
          <p:cNvSpPr>
            <a:spLocks noGrp="1"/>
          </p:cNvSpPr>
          <p:nvPr>
            <p:ph type="body" sz="quarter" idx="14" hasCustomPrompt="1"/>
          </p:nvPr>
        </p:nvSpPr>
        <p:spPr>
          <a:xfrm>
            <a:off x="8150941" y="1574277"/>
            <a:ext cx="2871932" cy="1517632"/>
          </a:xfrm>
        </p:spPr>
        <p:txBody>
          <a:bodyPr lIns="182880" tIns="0" rIns="0" bIns="0">
            <a:noAutofit/>
          </a:bodyPr>
          <a:lstStyle>
            <a:lvl1pPr>
              <a:defRPr sz="1800"/>
            </a:lvl1pPr>
            <a:lvl2pPr>
              <a:defRPr sz="1800"/>
            </a:lvl2pPr>
            <a:lvl3pPr>
              <a:defRPr sz="1800"/>
            </a:lvl3pPr>
            <a:lvl4pPr>
              <a:defRPr sz="1800"/>
            </a:lvl4pPr>
            <a:lvl5pPr>
              <a:defRPr sz="1800"/>
            </a:lvl5pPr>
          </a:lstStyle>
          <a:p>
            <a:pPr lvl="0"/>
            <a:r>
              <a:rPr lang="en-US"/>
              <a:t>Data</a:t>
            </a:r>
          </a:p>
        </p:txBody>
      </p:sp>
      <p:grpSp>
        <p:nvGrpSpPr>
          <p:cNvPr id="2" name="Group 1">
            <a:extLst>
              <a:ext uri="{FF2B5EF4-FFF2-40B4-BE49-F238E27FC236}">
                <a16:creationId xmlns:a16="http://schemas.microsoft.com/office/drawing/2014/main" id="{407EEFB4-D879-4B4A-6F7C-E1285D38D23D}"/>
              </a:ext>
            </a:extLst>
          </p:cNvPr>
          <p:cNvGrpSpPr/>
          <p:nvPr userDrawn="1"/>
        </p:nvGrpSpPr>
        <p:grpSpPr>
          <a:xfrm>
            <a:off x="0" y="3356465"/>
            <a:ext cx="12192000" cy="454953"/>
            <a:chOff x="627888" y="3356465"/>
            <a:chExt cx="10945368" cy="454953"/>
          </a:xfrm>
        </p:grpSpPr>
        <p:sp>
          <p:nvSpPr>
            <p:cNvPr id="4" name="Rectangle 3">
              <a:extLst>
                <a:ext uri="{FF2B5EF4-FFF2-40B4-BE49-F238E27FC236}">
                  <a16:creationId xmlns:a16="http://schemas.microsoft.com/office/drawing/2014/main" id="{BCB5AA11-BC2B-5E50-899B-3DEE28FD5561}"/>
                </a:ext>
              </a:extLst>
            </p:cNvPr>
            <p:cNvSpPr/>
            <p:nvPr/>
          </p:nvSpPr>
          <p:spPr>
            <a:xfrm>
              <a:off x="2057064" y="3356465"/>
              <a:ext cx="1359310" cy="454953"/>
            </a:xfrm>
            <a:prstGeom prst="rect">
              <a:avLst/>
            </a:prstGeom>
            <a:solidFill>
              <a:srgbClr val="FF83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5" name="Rectangle 4">
              <a:extLst>
                <a:ext uri="{FF2B5EF4-FFF2-40B4-BE49-F238E27FC236}">
                  <a16:creationId xmlns:a16="http://schemas.microsoft.com/office/drawing/2014/main" id="{7C077725-8A72-7754-F671-E67513EB6E92}"/>
                </a:ext>
              </a:extLst>
            </p:cNvPr>
            <p:cNvSpPr/>
            <p:nvPr/>
          </p:nvSpPr>
          <p:spPr>
            <a:xfrm>
              <a:off x="3416022" y="3356465"/>
              <a:ext cx="1353312" cy="454953"/>
            </a:xfrm>
            <a:prstGeom prst="rect">
              <a:avLst/>
            </a:prstGeom>
            <a:solidFill>
              <a:srgbClr val="FF720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21" name="Rectangle 20">
              <a:extLst>
                <a:ext uri="{FF2B5EF4-FFF2-40B4-BE49-F238E27FC236}">
                  <a16:creationId xmlns:a16="http://schemas.microsoft.com/office/drawing/2014/main" id="{FD5ED918-E0B7-05A6-133F-3965955E3AFB}"/>
                </a:ext>
              </a:extLst>
            </p:cNvPr>
            <p:cNvSpPr/>
            <p:nvPr/>
          </p:nvSpPr>
          <p:spPr>
            <a:xfrm>
              <a:off x="627888" y="3356465"/>
              <a:ext cx="1432672" cy="454953"/>
            </a:xfrm>
            <a:prstGeom prst="rect">
              <a:avLst/>
            </a:prstGeom>
            <a:solidFill>
              <a:srgbClr val="FF9D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22" name="Rectangle 21">
              <a:extLst>
                <a:ext uri="{FF2B5EF4-FFF2-40B4-BE49-F238E27FC236}">
                  <a16:creationId xmlns:a16="http://schemas.microsoft.com/office/drawing/2014/main" id="{8F5E6A76-EF3C-A2DA-DEED-15F39FFAB891}"/>
                </a:ext>
              </a:extLst>
            </p:cNvPr>
            <p:cNvSpPr/>
            <p:nvPr/>
          </p:nvSpPr>
          <p:spPr>
            <a:xfrm>
              <a:off x="6112167" y="3356465"/>
              <a:ext cx="1353312" cy="454953"/>
            </a:xfrm>
            <a:prstGeom prst="rect">
              <a:avLst/>
            </a:prstGeom>
            <a:solidFill>
              <a:srgbClr val="FF4C0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23" name="Rectangle 22">
              <a:extLst>
                <a:ext uri="{FF2B5EF4-FFF2-40B4-BE49-F238E27FC236}">
                  <a16:creationId xmlns:a16="http://schemas.microsoft.com/office/drawing/2014/main" id="{14E6BDDB-A636-4C71-D86D-22EE3CFBDB42}"/>
                </a:ext>
              </a:extLst>
            </p:cNvPr>
            <p:cNvSpPr/>
            <p:nvPr/>
          </p:nvSpPr>
          <p:spPr>
            <a:xfrm>
              <a:off x="4764094" y="3356465"/>
              <a:ext cx="1353312" cy="454953"/>
            </a:xfrm>
            <a:prstGeom prst="rect">
              <a:avLst/>
            </a:prstGeom>
            <a:solidFill>
              <a:srgbClr val="FF5E0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24" name="Rectangle 23">
              <a:extLst>
                <a:ext uri="{FF2B5EF4-FFF2-40B4-BE49-F238E27FC236}">
                  <a16:creationId xmlns:a16="http://schemas.microsoft.com/office/drawing/2014/main" id="{239BE478-2FB3-DCA9-3528-4985F7A9BEF3}"/>
                </a:ext>
              </a:extLst>
            </p:cNvPr>
            <p:cNvSpPr/>
            <p:nvPr/>
          </p:nvSpPr>
          <p:spPr>
            <a:xfrm>
              <a:off x="10165514" y="3357480"/>
              <a:ext cx="1407742" cy="452922"/>
            </a:xfrm>
            <a:prstGeom prst="rect">
              <a:avLst/>
            </a:prstGeom>
            <a:solidFill>
              <a:srgbClr val="850A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25" name="Rectangle 24">
              <a:extLst>
                <a:ext uri="{FF2B5EF4-FFF2-40B4-BE49-F238E27FC236}">
                  <a16:creationId xmlns:a16="http://schemas.microsoft.com/office/drawing/2014/main" id="{483EB9C0-0B92-1357-3FFC-A30F94BA59B6}"/>
                </a:ext>
              </a:extLst>
            </p:cNvPr>
            <p:cNvSpPr/>
            <p:nvPr/>
          </p:nvSpPr>
          <p:spPr>
            <a:xfrm>
              <a:off x="8811795" y="3357480"/>
              <a:ext cx="1353312" cy="452922"/>
            </a:xfrm>
            <a:prstGeom prst="rect">
              <a:avLst/>
            </a:prstGeom>
            <a:solidFill>
              <a:srgbClr val="B60F4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30" name="Rectangle 29">
              <a:extLst>
                <a:ext uri="{FF2B5EF4-FFF2-40B4-BE49-F238E27FC236}">
                  <a16:creationId xmlns:a16="http://schemas.microsoft.com/office/drawing/2014/main" id="{798D4737-FD9F-CBEF-6E57-DFB4D9BD5523}"/>
                </a:ext>
              </a:extLst>
            </p:cNvPr>
            <p:cNvSpPr/>
            <p:nvPr/>
          </p:nvSpPr>
          <p:spPr>
            <a:xfrm>
              <a:off x="7461981" y="3357480"/>
              <a:ext cx="1353312" cy="452922"/>
            </a:xfrm>
            <a:prstGeom prst="rect">
              <a:avLst/>
            </a:prstGeom>
            <a:solidFill>
              <a:srgbClr val="E713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grpSp>
      <p:cxnSp>
        <p:nvCxnSpPr>
          <p:cNvPr id="31" name="Straight Connector 30">
            <a:extLst>
              <a:ext uri="{FF2B5EF4-FFF2-40B4-BE49-F238E27FC236}">
                <a16:creationId xmlns:a16="http://schemas.microsoft.com/office/drawing/2014/main" id="{320FF66E-5604-900A-5F53-B25C521B456A}"/>
              </a:ext>
            </a:extLst>
          </p:cNvPr>
          <p:cNvCxnSpPr>
            <a:cxnSpLocks/>
          </p:cNvCxnSpPr>
          <p:nvPr userDrawn="1"/>
        </p:nvCxnSpPr>
        <p:spPr>
          <a:xfrm>
            <a:off x="2855153" y="3941353"/>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B10BD414-B460-2DFD-C458-D00B7E9B9D44}"/>
              </a:ext>
            </a:extLst>
          </p:cNvPr>
          <p:cNvCxnSpPr>
            <a:cxnSpLocks/>
          </p:cNvCxnSpPr>
          <p:nvPr userDrawn="1"/>
        </p:nvCxnSpPr>
        <p:spPr>
          <a:xfrm>
            <a:off x="6982042" y="3941353"/>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28CCA4D-E6F6-4B20-53A1-99881F490D47}"/>
              </a:ext>
            </a:extLst>
          </p:cNvPr>
          <p:cNvCxnSpPr>
            <a:cxnSpLocks/>
          </p:cNvCxnSpPr>
          <p:nvPr userDrawn="1"/>
        </p:nvCxnSpPr>
        <p:spPr>
          <a:xfrm>
            <a:off x="1098977" y="1574671"/>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D5E3C087-E894-18FB-FD8F-7A103F70D844}"/>
              </a:ext>
            </a:extLst>
          </p:cNvPr>
          <p:cNvCxnSpPr>
            <a:cxnSpLocks/>
          </p:cNvCxnSpPr>
          <p:nvPr userDrawn="1"/>
        </p:nvCxnSpPr>
        <p:spPr>
          <a:xfrm>
            <a:off x="4565174" y="1574671"/>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2C7A6D51-E6A2-F260-1B29-8080F91B2D8F}"/>
              </a:ext>
            </a:extLst>
          </p:cNvPr>
          <p:cNvCxnSpPr>
            <a:cxnSpLocks/>
          </p:cNvCxnSpPr>
          <p:nvPr userDrawn="1"/>
        </p:nvCxnSpPr>
        <p:spPr>
          <a:xfrm>
            <a:off x="8138160" y="1574671"/>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4490938"/>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Disclaimer">
    <p:bg>
      <p:bgPr>
        <a:solidFill>
          <a:schemeClr val="bg1">
            <a:lumMod val="95000"/>
          </a:schemeClr>
        </a:solidFill>
        <a:effectLst/>
      </p:bgPr>
    </p:bg>
    <p:spTree>
      <p:nvGrpSpPr>
        <p:cNvPr id="1" name=""/>
        <p:cNvGrpSpPr/>
        <p:nvPr/>
      </p:nvGrpSpPr>
      <p:grpSpPr>
        <a:xfrm>
          <a:off x="0" y="0"/>
          <a:ext cx="0" cy="0"/>
          <a:chOff x="0" y="0"/>
          <a:chExt cx="0" cy="0"/>
        </a:xfrm>
      </p:grpSpPr>
      <p:sp>
        <p:nvSpPr>
          <p:cNvPr id="46" name="Title 27">
            <a:extLst>
              <a:ext uri="{FF2B5EF4-FFF2-40B4-BE49-F238E27FC236}">
                <a16:creationId xmlns:a16="http://schemas.microsoft.com/office/drawing/2014/main" id="{2AF5DF81-98BA-1B5C-F25A-39E048E9D5B8}"/>
              </a:ext>
            </a:extLst>
          </p:cNvPr>
          <p:cNvSpPr>
            <a:spLocks noGrp="1"/>
          </p:cNvSpPr>
          <p:nvPr>
            <p:ph type="title" hasCustomPrompt="1"/>
          </p:nvPr>
        </p:nvSpPr>
        <p:spPr>
          <a:xfrm>
            <a:off x="1854437" y="369873"/>
            <a:ext cx="8582826" cy="879033"/>
          </a:xfrm>
          <a:prstGeom prst="rect">
            <a:avLst/>
          </a:prstGeom>
          <a:noFill/>
        </p:spPr>
        <p:txBody>
          <a:bodyPr lIns="0" rIns="0" anchor="ctr"/>
          <a:lstStyle>
            <a:lvl1pPr algn="ctr">
              <a:defRPr/>
            </a:lvl1pPr>
          </a:lstStyle>
          <a:p>
            <a:pPr algn="ctr"/>
            <a:r>
              <a:rPr lang="en-US"/>
              <a:t>Confidentiality Notice</a:t>
            </a:r>
          </a:p>
        </p:txBody>
      </p:sp>
      <p:sp>
        <p:nvSpPr>
          <p:cNvPr id="47" name="TextBox 46">
            <a:extLst>
              <a:ext uri="{FF2B5EF4-FFF2-40B4-BE49-F238E27FC236}">
                <a16:creationId xmlns:a16="http://schemas.microsoft.com/office/drawing/2014/main" id="{0D71D350-02C4-0BBE-C103-3E6A0724FEEB}"/>
              </a:ext>
            </a:extLst>
          </p:cNvPr>
          <p:cNvSpPr txBox="1"/>
          <p:nvPr/>
        </p:nvSpPr>
        <p:spPr>
          <a:xfrm>
            <a:off x="1754737" y="1518817"/>
            <a:ext cx="8682526" cy="2246769"/>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Arial" panose="020B0604020202020204"/>
                <a:ea typeface="+mn-ea"/>
                <a:cs typeface="+mn-cs"/>
              </a:rPr>
              <a:t>By receiving this presentation (whether in tangible or digital form or through visual or auditory means), recipient acknowledges and agrees that: (a) recipient will not copy, reproduce, transmit, divulge, or distribute the presentation or its contents, in whole or in part, to any third party without the express written consent of Ivanti; (b) recipient will treat and protect the presentation and its contents as "Confidential Information" under its Nondisclosure Agreement (NDA) with Ivanti; (c) if recipient has not entered into an NDA with Ivanti, they unconditionally agree that by receiving this presentation they will treat and protect this presentation and its contents in accordance with the foregoing restrictions and in any event with no less care than afforded to its own confidential information; and (d) recipient’s failure to comply with the foregoing obligations of confidentiality could result in substantial harm to Ivanti and may be cause for legal action. If recipient does not agree to the above, they may not participate in receipt of the presentation.</a:t>
            </a:r>
            <a:endParaRPr kumimoji="0" lang="en-US" sz="1400" b="0" i="0" u="none" strike="noStrike" kern="1200" cap="none" spc="0" normalizeH="0" baseline="0" noProof="0">
              <a:ln>
                <a:noFill/>
              </a:ln>
              <a:solidFill>
                <a:srgbClr val="000000"/>
              </a:solidFill>
              <a:effectLst/>
              <a:uLnTx/>
              <a:uFillTx/>
              <a:latin typeface="Arial" panose="020B0604020202020204"/>
              <a:ea typeface="+mn-ea"/>
              <a:cs typeface="Arial"/>
            </a:endParaRPr>
          </a:p>
        </p:txBody>
      </p:sp>
      <p:grpSp>
        <p:nvGrpSpPr>
          <p:cNvPr id="48" name="Group 47">
            <a:extLst>
              <a:ext uri="{FF2B5EF4-FFF2-40B4-BE49-F238E27FC236}">
                <a16:creationId xmlns:a16="http://schemas.microsoft.com/office/drawing/2014/main" id="{675E2796-BCFC-C4F1-413C-8C57CC71B866}"/>
              </a:ext>
            </a:extLst>
          </p:cNvPr>
          <p:cNvGrpSpPr/>
          <p:nvPr/>
        </p:nvGrpSpPr>
        <p:grpSpPr>
          <a:xfrm>
            <a:off x="1854437" y="4046124"/>
            <a:ext cx="8582826" cy="1696650"/>
            <a:chOff x="1536569" y="3815101"/>
            <a:chExt cx="9162854" cy="1696650"/>
          </a:xfrm>
        </p:grpSpPr>
        <p:sp>
          <p:nvSpPr>
            <p:cNvPr id="49" name="Rounded Rectangle 48">
              <a:extLst>
                <a:ext uri="{FF2B5EF4-FFF2-40B4-BE49-F238E27FC236}">
                  <a16:creationId xmlns:a16="http://schemas.microsoft.com/office/drawing/2014/main" id="{274A2BBB-7E65-6788-19D0-9F217ED68466}"/>
                </a:ext>
              </a:extLst>
            </p:cNvPr>
            <p:cNvSpPr/>
            <p:nvPr/>
          </p:nvSpPr>
          <p:spPr>
            <a:xfrm>
              <a:off x="1536569" y="3815101"/>
              <a:ext cx="9162854" cy="1696650"/>
            </a:xfrm>
            <a:prstGeom prst="roundRect">
              <a:avLst>
                <a:gd name="adj" fmla="val 5773"/>
              </a:avLst>
            </a:prstGeom>
            <a:solidFill>
              <a:schemeClr val="bg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a:solidFill>
                  <a:schemeClr val="tx1"/>
                </a:solidFill>
                <a:latin typeface="Arial" panose="020B0604020202020204"/>
              </a:endParaRPr>
            </a:p>
          </p:txBody>
        </p:sp>
        <p:sp>
          <p:nvSpPr>
            <p:cNvPr id="50" name="Rectangle 49">
              <a:extLst>
                <a:ext uri="{FF2B5EF4-FFF2-40B4-BE49-F238E27FC236}">
                  <a16:creationId xmlns:a16="http://schemas.microsoft.com/office/drawing/2014/main" id="{4CC580DC-2C69-D8E8-6EF5-E653DC466DAB}"/>
                </a:ext>
              </a:extLst>
            </p:cNvPr>
            <p:cNvSpPr/>
            <p:nvPr/>
          </p:nvSpPr>
          <p:spPr>
            <a:xfrm>
              <a:off x="1855582" y="4085012"/>
              <a:ext cx="1544012" cy="415498"/>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00" b="1" i="0" u="none" strike="noStrike" kern="1200" cap="none" spc="0" normalizeH="0" baseline="0" noProof="0">
                  <a:ln>
                    <a:noFill/>
                  </a:ln>
                  <a:effectLst/>
                  <a:uLnTx/>
                  <a:uFillTx/>
                  <a:latin typeface="Arial" panose="020B0604020202020204" pitchFamily="34" charset="0"/>
                  <a:ea typeface="+mn-ea"/>
                  <a:cs typeface="Arial" panose="020B0604020202020204" pitchFamily="34" charset="0"/>
                </a:rPr>
                <a:t>Disclaimer</a:t>
              </a:r>
            </a:p>
          </p:txBody>
        </p:sp>
        <p:sp>
          <p:nvSpPr>
            <p:cNvPr id="62" name="Text Placeholder 4">
              <a:extLst>
                <a:ext uri="{FF2B5EF4-FFF2-40B4-BE49-F238E27FC236}">
                  <a16:creationId xmlns:a16="http://schemas.microsoft.com/office/drawing/2014/main" id="{EBDDE1B6-DFF2-8DF4-6759-C50B43D7AC28}"/>
                </a:ext>
              </a:extLst>
            </p:cNvPr>
            <p:cNvSpPr txBox="1">
              <a:spLocks/>
            </p:cNvSpPr>
            <p:nvPr/>
          </p:nvSpPr>
          <p:spPr>
            <a:xfrm>
              <a:off x="1855582" y="4505283"/>
              <a:ext cx="8319523" cy="523220"/>
            </a:xfrm>
            <a:prstGeom prst="rect">
              <a:avLst/>
            </a:prstGeom>
            <a:noFill/>
          </p:spPr>
          <p:txBody>
            <a:bodyPr wrap="square" lIns="91440" tIns="45720" rIns="91440" bIns="45720" rtlCol="0" anchor="t">
              <a:spAutoFit/>
            </a:bodyPr>
            <a:lstStyle>
              <a:defPPr>
                <a:defRPr lang="en-US"/>
              </a:defPPr>
              <a:lvl1pPr marR="0" lvl="0" indent="0" algn="just" fontAlgn="auto">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LnTx/>
                  <a:uFillTx/>
                  <a:latin typeface="Arial" panose="020B0604020202020204"/>
                </a:defRPr>
              </a:lvl1pPr>
              <a:lvl2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2pPr>
              <a:lvl3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3pPr>
              <a:lvl4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4pPr>
              <a:lvl5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effectLst/>
                  <a:uLnTx/>
                  <a:uFillTx/>
                  <a:latin typeface="Arial" panose="020B0604020202020204"/>
                  <a:ea typeface="+mn-ea"/>
                  <a:cs typeface="+mn-cs"/>
                </a:rPr>
                <a:t>The information presented in this presentation is for information purposes only and is not a commitment, promise, or legal obligation to deliver any material, code, or functionality and should not be relied upon in making a purchasing decision. </a:t>
              </a:r>
            </a:p>
          </p:txBody>
        </p:sp>
      </p:grpSp>
      <p:sp>
        <p:nvSpPr>
          <p:cNvPr id="2" name="Rectangle 1">
            <a:extLst>
              <a:ext uri="{FF2B5EF4-FFF2-40B4-BE49-F238E27FC236}">
                <a16:creationId xmlns:a16="http://schemas.microsoft.com/office/drawing/2014/main" id="{FA8FFD92-B43C-F708-1FF3-C531BE5AE468}"/>
              </a:ext>
            </a:extLst>
          </p:cNvPr>
          <p:cNvSpPr/>
          <p:nvPr/>
        </p:nvSpPr>
        <p:spPr>
          <a:xfrm>
            <a:off x="0" y="292690"/>
            <a:ext cx="144049" cy="1033397"/>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65C91C0E-6A4D-EAC6-73D0-F3F384F036E3}"/>
              </a:ext>
            </a:extLst>
          </p:cNvPr>
          <p:cNvSpPr txBox="1"/>
          <p:nvPr userDrawn="1"/>
        </p:nvSpPr>
        <p:spPr>
          <a:xfrm>
            <a:off x="1754737" y="1518817"/>
            <a:ext cx="8682526" cy="2246769"/>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Arial" panose="020B0604020202020204"/>
                <a:ea typeface="+mn-ea"/>
                <a:cs typeface="+mn-cs"/>
              </a:rPr>
              <a:t>By receiving this presentation (whether in tangible or digital form or through visual or auditory means), recipient acknowledges and agrees that: (a) recipient will not copy, reproduce, transmit, divulge, or distribute the presentation or its contents, in whole or in part, to any third party without the express written consent of Ivanti; (b) recipient will treat and protect the presentation and its contents as "Confidential Information" under its Nondisclosure Agreement (NDA) with Ivanti; (c) if recipient has not entered into an NDA with Ivanti, they unconditionally agree that by receiving this presentation they will treat and protect this presentation and its contents in accordance with the foregoing restrictions and in any event with no less care than afforded to its own confidential information; and (d) recipient’s failure to comply with the foregoing obligations of confidentiality could result in substantial harm to Ivanti and may be cause for legal action. If recipient does not agree to the above, they may not participate in receipt of the presentation.</a:t>
            </a:r>
            <a:endParaRPr kumimoji="0" lang="en-US" sz="1400" b="0" i="0" u="none" strike="noStrike" kern="1200" cap="none" spc="0" normalizeH="0" baseline="0" noProof="0">
              <a:ln>
                <a:noFill/>
              </a:ln>
              <a:solidFill>
                <a:srgbClr val="000000"/>
              </a:solidFill>
              <a:effectLst/>
              <a:uLnTx/>
              <a:uFillTx/>
              <a:latin typeface="Arial" panose="020B0604020202020204"/>
              <a:ea typeface="+mn-ea"/>
              <a:cs typeface="Arial"/>
            </a:endParaRPr>
          </a:p>
        </p:txBody>
      </p:sp>
      <p:grpSp>
        <p:nvGrpSpPr>
          <p:cNvPr id="4" name="Group 3">
            <a:extLst>
              <a:ext uri="{FF2B5EF4-FFF2-40B4-BE49-F238E27FC236}">
                <a16:creationId xmlns:a16="http://schemas.microsoft.com/office/drawing/2014/main" id="{C8C17C46-E646-76E2-38E0-6A22F431CBC3}"/>
              </a:ext>
            </a:extLst>
          </p:cNvPr>
          <p:cNvGrpSpPr/>
          <p:nvPr userDrawn="1"/>
        </p:nvGrpSpPr>
        <p:grpSpPr>
          <a:xfrm>
            <a:off x="1854437" y="4046124"/>
            <a:ext cx="8582826" cy="1696650"/>
            <a:chOff x="1536569" y="3815101"/>
            <a:chExt cx="9162854" cy="1696650"/>
          </a:xfrm>
        </p:grpSpPr>
        <p:sp>
          <p:nvSpPr>
            <p:cNvPr id="5" name="Rounded Rectangle 4">
              <a:extLst>
                <a:ext uri="{FF2B5EF4-FFF2-40B4-BE49-F238E27FC236}">
                  <a16:creationId xmlns:a16="http://schemas.microsoft.com/office/drawing/2014/main" id="{27EA2ED3-4377-4BF4-9A5F-3C192192E63F}"/>
                </a:ext>
              </a:extLst>
            </p:cNvPr>
            <p:cNvSpPr/>
            <p:nvPr/>
          </p:nvSpPr>
          <p:spPr>
            <a:xfrm>
              <a:off x="1536569" y="3815101"/>
              <a:ext cx="9162854" cy="1696650"/>
            </a:xfrm>
            <a:prstGeom prst="roundRect">
              <a:avLst>
                <a:gd name="adj" fmla="val 5773"/>
              </a:avLst>
            </a:prstGeom>
            <a:solidFill>
              <a:schemeClr val="bg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a:solidFill>
                  <a:schemeClr val="tx1"/>
                </a:solidFill>
                <a:latin typeface="Arial" panose="020B0604020202020204"/>
              </a:endParaRPr>
            </a:p>
          </p:txBody>
        </p:sp>
        <p:sp>
          <p:nvSpPr>
            <p:cNvPr id="6" name="Rectangle 5">
              <a:extLst>
                <a:ext uri="{FF2B5EF4-FFF2-40B4-BE49-F238E27FC236}">
                  <a16:creationId xmlns:a16="http://schemas.microsoft.com/office/drawing/2014/main" id="{0C206E1C-BA4D-B317-167F-A023CCDEDCDA}"/>
                </a:ext>
              </a:extLst>
            </p:cNvPr>
            <p:cNvSpPr/>
            <p:nvPr/>
          </p:nvSpPr>
          <p:spPr>
            <a:xfrm>
              <a:off x="1855582" y="4085012"/>
              <a:ext cx="1544012" cy="415498"/>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00" b="1" i="0" u="none" strike="noStrike" kern="1200" cap="none" spc="0" normalizeH="0" baseline="0" noProof="0">
                  <a:ln>
                    <a:noFill/>
                  </a:ln>
                  <a:effectLst/>
                  <a:uLnTx/>
                  <a:uFillTx/>
                  <a:latin typeface="Arial" panose="020B0604020202020204" pitchFamily="34" charset="0"/>
                  <a:ea typeface="+mn-ea"/>
                  <a:cs typeface="Arial" panose="020B0604020202020204" pitchFamily="34" charset="0"/>
                </a:rPr>
                <a:t>Disclaimer</a:t>
              </a:r>
            </a:p>
          </p:txBody>
        </p:sp>
        <p:sp>
          <p:nvSpPr>
            <p:cNvPr id="7" name="Text Placeholder 4">
              <a:extLst>
                <a:ext uri="{FF2B5EF4-FFF2-40B4-BE49-F238E27FC236}">
                  <a16:creationId xmlns:a16="http://schemas.microsoft.com/office/drawing/2014/main" id="{81D6B968-34DB-1E9D-E9E2-A689234F81A5}"/>
                </a:ext>
              </a:extLst>
            </p:cNvPr>
            <p:cNvSpPr txBox="1">
              <a:spLocks/>
            </p:cNvSpPr>
            <p:nvPr/>
          </p:nvSpPr>
          <p:spPr>
            <a:xfrm>
              <a:off x="1855582" y="4505283"/>
              <a:ext cx="8319523" cy="523220"/>
            </a:xfrm>
            <a:prstGeom prst="rect">
              <a:avLst/>
            </a:prstGeom>
            <a:noFill/>
          </p:spPr>
          <p:txBody>
            <a:bodyPr wrap="square" lIns="91440" tIns="45720" rIns="91440" bIns="45720" rtlCol="0" anchor="t">
              <a:spAutoFit/>
            </a:bodyPr>
            <a:lstStyle>
              <a:defPPr>
                <a:defRPr lang="en-US"/>
              </a:defPPr>
              <a:lvl1pPr marR="0" lvl="0" indent="0" algn="just" fontAlgn="auto">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LnTx/>
                  <a:uFillTx/>
                  <a:latin typeface="Arial" panose="020B0604020202020204"/>
                </a:defRPr>
              </a:lvl1pPr>
              <a:lvl2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2pPr>
              <a:lvl3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3pPr>
              <a:lvl4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4pPr>
              <a:lvl5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effectLst/>
                  <a:uLnTx/>
                  <a:uFillTx/>
                  <a:latin typeface="Arial" panose="020B0604020202020204"/>
                  <a:ea typeface="+mn-ea"/>
                  <a:cs typeface="+mn-cs"/>
                </a:rPr>
                <a:t>The information presented in this presentation is for information purposes only and is not a commitment, promise, or legal obligation to deliver any material, code, or functionality and should not be relied upon in making a purchasing decision. </a:t>
              </a:r>
            </a:p>
          </p:txBody>
        </p:sp>
      </p:grpSp>
      <p:sp>
        <p:nvSpPr>
          <p:cNvPr id="8" name="Rectangle 7">
            <a:extLst>
              <a:ext uri="{FF2B5EF4-FFF2-40B4-BE49-F238E27FC236}">
                <a16:creationId xmlns:a16="http://schemas.microsoft.com/office/drawing/2014/main" id="{030B6444-A330-3024-029D-8A75A6549770}"/>
              </a:ext>
            </a:extLst>
          </p:cNvPr>
          <p:cNvSpPr/>
          <p:nvPr userDrawn="1"/>
        </p:nvSpPr>
        <p:spPr>
          <a:xfrm>
            <a:off x="0" y="292690"/>
            <a:ext cx="144049" cy="1033397"/>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7000910"/>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Thank you - A">
    <p:spTree>
      <p:nvGrpSpPr>
        <p:cNvPr id="1" name=""/>
        <p:cNvGrpSpPr/>
        <p:nvPr/>
      </p:nvGrpSpPr>
      <p:grpSpPr>
        <a:xfrm>
          <a:off x="0" y="0"/>
          <a:ext cx="0" cy="0"/>
          <a:chOff x="0" y="0"/>
          <a:chExt cx="0" cy="0"/>
        </a:xfrm>
      </p:grpSpPr>
      <p:pic>
        <p:nvPicPr>
          <p:cNvPr id="3" name="Picture 2" descr="A colorful fan shaped fan&#10;&#10;AI-generated content may be incorrect.">
            <a:extLst>
              <a:ext uri="{FF2B5EF4-FFF2-40B4-BE49-F238E27FC236}">
                <a16:creationId xmlns:a16="http://schemas.microsoft.com/office/drawing/2014/main" id="{4D36940E-3C2D-8398-5729-CAA98A595442}"/>
              </a:ext>
            </a:extLst>
          </p:cNvPr>
          <p:cNvPicPr>
            <a:picLocks noChangeAspect="1"/>
          </p:cNvPicPr>
          <p:nvPr/>
        </p:nvPicPr>
        <p:blipFill>
          <a:blip r:embed="rId2"/>
          <a:srcRect l="6427" b="6427"/>
          <a:stretch>
            <a:fillRect/>
          </a:stretch>
        </p:blipFill>
        <p:spPr>
          <a:xfrm>
            <a:off x="0" y="-1"/>
            <a:ext cx="12192000" cy="6858001"/>
          </a:xfrm>
          <a:prstGeom prst="rect">
            <a:avLst/>
          </a:prstGeom>
        </p:spPr>
      </p:pic>
      <p:sp>
        <p:nvSpPr>
          <p:cNvPr id="5" name="TextBox 4">
            <a:extLst>
              <a:ext uri="{FF2B5EF4-FFF2-40B4-BE49-F238E27FC236}">
                <a16:creationId xmlns:a16="http://schemas.microsoft.com/office/drawing/2014/main" id="{45FEEC36-2E01-8A47-9B77-E2FB152F5887}"/>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pic>
        <p:nvPicPr>
          <p:cNvPr id="6" name="Graphic 5">
            <a:extLst>
              <a:ext uri="{FF2B5EF4-FFF2-40B4-BE49-F238E27FC236}">
                <a16:creationId xmlns:a16="http://schemas.microsoft.com/office/drawing/2014/main" id="{C5AEE36F-D52B-AF4C-B781-1CAF0D757733}"/>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24275" y="5253696"/>
            <a:ext cx="1350602" cy="473546"/>
          </a:xfrm>
          <a:prstGeom prst="rect">
            <a:avLst/>
          </a:prstGeom>
        </p:spPr>
      </p:pic>
      <p:sp>
        <p:nvSpPr>
          <p:cNvPr id="7" name="Text Placeholder 3">
            <a:extLst>
              <a:ext uri="{FF2B5EF4-FFF2-40B4-BE49-F238E27FC236}">
                <a16:creationId xmlns:a16="http://schemas.microsoft.com/office/drawing/2014/main" id="{A833F8B6-7F9B-C643-A597-EB328E7AAEE1}"/>
              </a:ext>
            </a:extLst>
          </p:cNvPr>
          <p:cNvSpPr>
            <a:spLocks noGrp="1"/>
          </p:cNvSpPr>
          <p:nvPr>
            <p:ph type="body" sz="quarter" idx="10" hasCustomPrompt="1"/>
          </p:nvPr>
        </p:nvSpPr>
        <p:spPr>
          <a:xfrm>
            <a:off x="627888" y="2916936"/>
            <a:ext cx="5486400" cy="923925"/>
          </a:xfrm>
        </p:spPr>
        <p:txBody>
          <a:bodyPr>
            <a:noAutofit/>
          </a:bodyPr>
          <a:lstStyle>
            <a:lvl1pPr>
              <a:defRPr sz="6000">
                <a:solidFill>
                  <a:schemeClr val="bg1"/>
                </a:solidFill>
              </a:defRPr>
            </a:lvl1pPr>
            <a:lvl2pPr>
              <a:defRPr sz="6000"/>
            </a:lvl2pPr>
            <a:lvl3pPr>
              <a:defRPr sz="6000"/>
            </a:lvl3pPr>
            <a:lvl4pPr>
              <a:defRPr sz="6000"/>
            </a:lvl4pPr>
            <a:lvl5pPr>
              <a:defRPr sz="6000"/>
            </a:lvl5pPr>
          </a:lstStyle>
          <a:p>
            <a:pPr lvl="0"/>
            <a:r>
              <a:rPr lang="en-US"/>
              <a:t>Thank you</a:t>
            </a:r>
          </a:p>
        </p:txBody>
      </p:sp>
      <p:sp>
        <p:nvSpPr>
          <p:cNvPr id="8" name="TextBox 7">
            <a:extLst>
              <a:ext uri="{FF2B5EF4-FFF2-40B4-BE49-F238E27FC236}">
                <a16:creationId xmlns:a16="http://schemas.microsoft.com/office/drawing/2014/main" id="{2E4A53FA-2D99-4A44-A45F-031E62EF1309}"/>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pic>
        <p:nvPicPr>
          <p:cNvPr id="2" name="Picture 1" descr="A colorful fan shaped fan&#10;&#10;AI-generated content may be incorrect.">
            <a:extLst>
              <a:ext uri="{FF2B5EF4-FFF2-40B4-BE49-F238E27FC236}">
                <a16:creationId xmlns:a16="http://schemas.microsoft.com/office/drawing/2014/main" id="{A6F5CE18-8FC8-CF59-0DEC-2857A17C8BDD}"/>
              </a:ext>
            </a:extLst>
          </p:cNvPr>
          <p:cNvPicPr>
            <a:picLocks noChangeAspect="1"/>
          </p:cNvPicPr>
          <p:nvPr userDrawn="1"/>
        </p:nvPicPr>
        <p:blipFill>
          <a:blip r:embed="rId2"/>
          <a:srcRect l="6427" b="6427"/>
          <a:stretch>
            <a:fillRect/>
          </a:stretch>
        </p:blipFill>
        <p:spPr>
          <a:xfrm>
            <a:off x="0" y="-1"/>
            <a:ext cx="12192000" cy="6858001"/>
          </a:xfrm>
          <a:prstGeom prst="rect">
            <a:avLst/>
          </a:prstGeom>
        </p:spPr>
      </p:pic>
      <p:sp>
        <p:nvSpPr>
          <p:cNvPr id="4" name="TextBox 3">
            <a:extLst>
              <a:ext uri="{FF2B5EF4-FFF2-40B4-BE49-F238E27FC236}">
                <a16:creationId xmlns:a16="http://schemas.microsoft.com/office/drawing/2014/main" id="{87A835D1-A168-2B1A-67D2-C31DD2A0D211}"/>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pic>
        <p:nvPicPr>
          <p:cNvPr id="9" name="Graphic 8">
            <a:extLst>
              <a:ext uri="{FF2B5EF4-FFF2-40B4-BE49-F238E27FC236}">
                <a16:creationId xmlns:a16="http://schemas.microsoft.com/office/drawing/2014/main" id="{2B6B973B-F3EA-5429-6AA3-D297C345E0C8}"/>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24275" y="5253696"/>
            <a:ext cx="1350602" cy="473546"/>
          </a:xfrm>
          <a:prstGeom prst="rect">
            <a:avLst/>
          </a:prstGeom>
        </p:spPr>
      </p:pic>
      <p:sp>
        <p:nvSpPr>
          <p:cNvPr id="10" name="TextBox 9">
            <a:extLst>
              <a:ext uri="{FF2B5EF4-FFF2-40B4-BE49-F238E27FC236}">
                <a16:creationId xmlns:a16="http://schemas.microsoft.com/office/drawing/2014/main" id="{2BE0661D-0F2A-E3E3-54C6-CC2D5D1132BC}"/>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Tree>
    <p:extLst>
      <p:ext uri="{BB962C8B-B14F-4D97-AF65-F5344CB8AC3E}">
        <p14:creationId xmlns:p14="http://schemas.microsoft.com/office/powerpoint/2010/main" val="284320585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1_Thank you - A">
    <p:spTree>
      <p:nvGrpSpPr>
        <p:cNvPr id="1" name=""/>
        <p:cNvGrpSpPr/>
        <p:nvPr/>
      </p:nvGrpSpPr>
      <p:grpSpPr>
        <a:xfrm>
          <a:off x="0" y="0"/>
          <a:ext cx="0" cy="0"/>
          <a:chOff x="0" y="0"/>
          <a:chExt cx="0" cy="0"/>
        </a:xfrm>
      </p:grpSpPr>
      <p:pic>
        <p:nvPicPr>
          <p:cNvPr id="2" name="Picture 1" descr="A red and blue background with different colors&#10;&#10;AI-generated content may be incorrect.">
            <a:extLst>
              <a:ext uri="{FF2B5EF4-FFF2-40B4-BE49-F238E27FC236}">
                <a16:creationId xmlns:a16="http://schemas.microsoft.com/office/drawing/2014/main" id="{34C14B8D-61DB-C8B6-8CED-F8D5901CA57A}"/>
              </a:ext>
            </a:extLst>
          </p:cNvPr>
          <p:cNvPicPr>
            <a:picLocks noChangeAspect="1"/>
          </p:cNvPicPr>
          <p:nvPr/>
        </p:nvPicPr>
        <p:blipFill>
          <a:blip r:embed="rId2"/>
          <a:srcRect l="6427" b="6427"/>
          <a:stretch>
            <a:fillRect/>
          </a:stretch>
        </p:blipFill>
        <p:spPr>
          <a:xfrm>
            <a:off x="0" y="-1"/>
            <a:ext cx="12192000" cy="6858001"/>
          </a:xfrm>
          <a:prstGeom prst="rect">
            <a:avLst/>
          </a:prstGeom>
        </p:spPr>
      </p:pic>
      <p:sp>
        <p:nvSpPr>
          <p:cNvPr id="5" name="TextBox 4">
            <a:extLst>
              <a:ext uri="{FF2B5EF4-FFF2-40B4-BE49-F238E27FC236}">
                <a16:creationId xmlns:a16="http://schemas.microsoft.com/office/drawing/2014/main" id="{45FEEC36-2E01-8A47-9B77-E2FB152F5887}"/>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pic>
        <p:nvPicPr>
          <p:cNvPr id="6" name="Graphic 5">
            <a:extLst>
              <a:ext uri="{FF2B5EF4-FFF2-40B4-BE49-F238E27FC236}">
                <a16:creationId xmlns:a16="http://schemas.microsoft.com/office/drawing/2014/main" id="{C5AEE36F-D52B-AF4C-B781-1CAF0D757733}"/>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24275" y="5253696"/>
            <a:ext cx="1350602" cy="473546"/>
          </a:xfrm>
          <a:prstGeom prst="rect">
            <a:avLst/>
          </a:prstGeom>
        </p:spPr>
      </p:pic>
      <p:sp>
        <p:nvSpPr>
          <p:cNvPr id="8" name="TextBox 7">
            <a:extLst>
              <a:ext uri="{FF2B5EF4-FFF2-40B4-BE49-F238E27FC236}">
                <a16:creationId xmlns:a16="http://schemas.microsoft.com/office/drawing/2014/main" id="{2E4A53FA-2D99-4A44-A45F-031E62EF1309}"/>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
        <p:nvSpPr>
          <p:cNvPr id="9" name="TextBox 8">
            <a:extLst>
              <a:ext uri="{FF2B5EF4-FFF2-40B4-BE49-F238E27FC236}">
                <a16:creationId xmlns:a16="http://schemas.microsoft.com/office/drawing/2014/main" id="{06376A9B-B00A-BF5F-27D2-95D9927131FA}"/>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
        <p:nvSpPr>
          <p:cNvPr id="7" name="Text Placeholder 3">
            <a:extLst>
              <a:ext uri="{FF2B5EF4-FFF2-40B4-BE49-F238E27FC236}">
                <a16:creationId xmlns:a16="http://schemas.microsoft.com/office/drawing/2014/main" id="{A833F8B6-7F9B-C643-A597-EB328E7AAEE1}"/>
              </a:ext>
            </a:extLst>
          </p:cNvPr>
          <p:cNvSpPr>
            <a:spLocks noGrp="1"/>
          </p:cNvSpPr>
          <p:nvPr>
            <p:ph type="body" sz="quarter" idx="10" hasCustomPrompt="1"/>
          </p:nvPr>
        </p:nvSpPr>
        <p:spPr>
          <a:xfrm>
            <a:off x="627888" y="2916936"/>
            <a:ext cx="5486400" cy="923925"/>
          </a:xfrm>
        </p:spPr>
        <p:txBody>
          <a:bodyPr>
            <a:noAutofit/>
          </a:bodyPr>
          <a:lstStyle>
            <a:lvl1pPr>
              <a:defRPr sz="6000">
                <a:solidFill>
                  <a:schemeClr val="bg1"/>
                </a:solidFill>
              </a:defRPr>
            </a:lvl1pPr>
            <a:lvl2pPr>
              <a:defRPr sz="6000"/>
            </a:lvl2pPr>
            <a:lvl3pPr>
              <a:defRPr sz="6000"/>
            </a:lvl3pPr>
            <a:lvl4pPr>
              <a:defRPr sz="6000"/>
            </a:lvl4pPr>
            <a:lvl5pPr>
              <a:defRPr sz="6000"/>
            </a:lvl5pPr>
          </a:lstStyle>
          <a:p>
            <a:pPr lvl="0"/>
            <a:r>
              <a:rPr lang="en-US"/>
              <a:t>Thank you</a:t>
            </a:r>
          </a:p>
        </p:txBody>
      </p:sp>
    </p:spTree>
    <p:extLst>
      <p:ext uri="{BB962C8B-B14F-4D97-AF65-F5344CB8AC3E}">
        <p14:creationId xmlns:p14="http://schemas.microsoft.com/office/powerpoint/2010/main" val="120761070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1_Blank Header">
    <p:spTree>
      <p:nvGrpSpPr>
        <p:cNvPr id="1" name=""/>
        <p:cNvGrpSpPr/>
        <p:nvPr/>
      </p:nvGrpSpPr>
      <p:grpSpPr>
        <a:xfrm>
          <a:off x="0" y="0"/>
          <a:ext cx="0" cy="0"/>
          <a:chOff x="0" y="0"/>
          <a:chExt cx="0" cy="0"/>
        </a:xfrm>
      </p:grpSpPr>
      <p:sp>
        <p:nvSpPr>
          <p:cNvPr id="11" name="Title 2">
            <a:extLst>
              <a:ext uri="{FF2B5EF4-FFF2-40B4-BE49-F238E27FC236}">
                <a16:creationId xmlns:a16="http://schemas.microsoft.com/office/drawing/2014/main" id="{422AB769-2636-6AB0-D7E6-CFF4736F80B9}"/>
              </a:ext>
            </a:extLst>
          </p:cNvPr>
          <p:cNvSpPr>
            <a:spLocks noGrp="1"/>
          </p:cNvSpPr>
          <p:nvPr>
            <p:ph type="title" hasCustomPrompt="1"/>
          </p:nvPr>
        </p:nvSpPr>
        <p:spPr>
          <a:xfrm>
            <a:off x="612962" y="539496"/>
            <a:ext cx="10984992" cy="562442"/>
          </a:xfrm>
          <a:prstGeom prst="rect">
            <a:avLst/>
          </a:prstGeom>
        </p:spPr>
        <p:txBody>
          <a:bodyPr lIns="0" tIns="0" bIns="0" anchor="ctr" anchorCtr="0">
            <a:normAutofit/>
          </a:bodyPr>
          <a:lstStyle>
            <a:lvl1pPr>
              <a:lnSpc>
                <a:spcPct val="100000"/>
              </a:lnSpc>
              <a:defRPr sz="3200"/>
            </a:lvl1pPr>
          </a:lstStyle>
          <a:p>
            <a:r>
              <a:rPr lang="en-US"/>
              <a:t>Blank Header</a:t>
            </a:r>
          </a:p>
        </p:txBody>
      </p:sp>
      <p:pic>
        <p:nvPicPr>
          <p:cNvPr id="3" name="Picture 2">
            <a:extLst>
              <a:ext uri="{FF2B5EF4-FFF2-40B4-BE49-F238E27FC236}">
                <a16:creationId xmlns:a16="http://schemas.microsoft.com/office/drawing/2014/main" id="{FEEBC82F-336A-7EAF-157B-ACA6C04D8297}"/>
              </a:ext>
            </a:extLst>
          </p:cNvPr>
          <p:cNvPicPr>
            <a:picLocks noChangeAspect="1"/>
          </p:cNvPicPr>
          <p:nvPr userDrawn="1"/>
        </p:nvPicPr>
        <p:blipFill>
          <a:blip r:embed="rId2"/>
          <a:stretch>
            <a:fillRect/>
          </a:stretch>
        </p:blipFill>
        <p:spPr>
          <a:xfrm>
            <a:off x="0" y="345717"/>
            <a:ext cx="94165" cy="912138"/>
          </a:xfrm>
          <a:prstGeom prst="rect">
            <a:avLst/>
          </a:prstGeom>
        </p:spPr>
      </p:pic>
    </p:spTree>
    <p:extLst>
      <p:ext uri="{BB962C8B-B14F-4D97-AF65-F5344CB8AC3E}">
        <p14:creationId xmlns:p14="http://schemas.microsoft.com/office/powerpoint/2010/main" val="2151100336"/>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1_Title Slide - A">
    <p:bg>
      <p:bgRef idx="1001">
        <a:schemeClr val="bg2"/>
      </p:bgRef>
    </p:bg>
    <p:spTree>
      <p:nvGrpSpPr>
        <p:cNvPr id="1" name=""/>
        <p:cNvGrpSpPr/>
        <p:nvPr/>
      </p:nvGrpSpPr>
      <p:grpSpPr>
        <a:xfrm>
          <a:off x="0" y="0"/>
          <a:ext cx="0" cy="0"/>
          <a:chOff x="0" y="0"/>
          <a:chExt cx="0" cy="0"/>
        </a:xfrm>
      </p:grpSpPr>
      <p:pic>
        <p:nvPicPr>
          <p:cNvPr id="3" name="Picture 2" descr="A colorful fan shaped fan&#10;&#10;AI-generated content may be incorrect.">
            <a:extLst>
              <a:ext uri="{FF2B5EF4-FFF2-40B4-BE49-F238E27FC236}">
                <a16:creationId xmlns:a16="http://schemas.microsoft.com/office/drawing/2014/main" id="{31BE178B-5C21-2452-0BF4-41C850AF014A}"/>
              </a:ext>
            </a:extLst>
          </p:cNvPr>
          <p:cNvPicPr>
            <a:picLocks noChangeAspect="1"/>
          </p:cNvPicPr>
          <p:nvPr userDrawn="1"/>
        </p:nvPicPr>
        <p:blipFill>
          <a:blip r:embed="rId2"/>
          <a:srcRect l="6427" b="6427"/>
          <a:stretch>
            <a:fillRect/>
          </a:stretch>
        </p:blipFill>
        <p:spPr>
          <a:xfrm>
            <a:off x="0" y="-1"/>
            <a:ext cx="12192000" cy="6858001"/>
          </a:xfrm>
          <a:prstGeom prst="rect">
            <a:avLst/>
          </a:prstGeom>
        </p:spPr>
      </p:pic>
      <p:sp>
        <p:nvSpPr>
          <p:cNvPr id="11" name="Text Placeholder 5">
            <a:extLst>
              <a:ext uri="{FF2B5EF4-FFF2-40B4-BE49-F238E27FC236}">
                <a16:creationId xmlns:a16="http://schemas.microsoft.com/office/drawing/2014/main" id="{88AF15D1-22A3-C0D9-132F-C6AF989F75F9}"/>
              </a:ext>
            </a:extLst>
          </p:cNvPr>
          <p:cNvSpPr>
            <a:spLocks noGrp="1"/>
          </p:cNvSpPr>
          <p:nvPr>
            <p:ph type="body" sz="quarter" idx="26"/>
          </p:nvPr>
        </p:nvSpPr>
        <p:spPr>
          <a:xfrm>
            <a:off x="629503" y="5213268"/>
            <a:ext cx="6128312" cy="503114"/>
          </a:xfrm>
        </p:spPr>
        <p:txBody>
          <a:bodyPr anchor="ctr">
            <a:noAutofit/>
          </a:bodyPr>
          <a:lstStyle>
            <a:lvl1pPr marL="0" indent="0" algn="l">
              <a:buNone/>
              <a:defRPr sz="1800" b="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pic>
        <p:nvPicPr>
          <p:cNvPr id="14" name="Graphic 13">
            <a:extLst>
              <a:ext uri="{FF2B5EF4-FFF2-40B4-BE49-F238E27FC236}">
                <a16:creationId xmlns:a16="http://schemas.microsoft.com/office/drawing/2014/main" id="{65E78C55-D9F2-75D2-DB7F-CD705583E090}"/>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001009" y="4885602"/>
            <a:ext cx="2286136" cy="801562"/>
          </a:xfrm>
          <a:prstGeom prst="rect">
            <a:avLst/>
          </a:prstGeom>
        </p:spPr>
      </p:pic>
      <p:sp>
        <p:nvSpPr>
          <p:cNvPr id="9" name="Text Placeholder 2">
            <a:extLst>
              <a:ext uri="{FF2B5EF4-FFF2-40B4-BE49-F238E27FC236}">
                <a16:creationId xmlns:a16="http://schemas.microsoft.com/office/drawing/2014/main" id="{3C9F517C-C178-F2D3-B4ED-6501D88D3F11}"/>
              </a:ext>
            </a:extLst>
          </p:cNvPr>
          <p:cNvSpPr>
            <a:spLocks noGrp="1"/>
          </p:cNvSpPr>
          <p:nvPr>
            <p:ph type="body" sz="quarter" idx="27" hasCustomPrompt="1"/>
          </p:nvPr>
        </p:nvSpPr>
        <p:spPr>
          <a:xfrm>
            <a:off x="629857" y="818388"/>
            <a:ext cx="10961687" cy="3792538"/>
          </a:xfrm>
        </p:spPr>
        <p:txBody>
          <a:bodyPr/>
          <a:lstStyle>
            <a:lvl1pPr>
              <a:defRPr sz="5000"/>
            </a:lvl1pPr>
            <a:lvl2pPr>
              <a:defRPr sz="2800"/>
            </a:lvl2pPr>
            <a:lvl3pPr>
              <a:defRPr sz="2800"/>
            </a:lvl3pPr>
            <a:lvl4pPr>
              <a:defRPr sz="2800"/>
            </a:lvl4pPr>
            <a:lvl5pPr>
              <a:defRPr sz="2800"/>
            </a:lvl5pPr>
          </a:lstStyle>
          <a:p>
            <a:r>
              <a:rPr lang="en-US"/>
              <a:t>Presentation title</a:t>
            </a:r>
          </a:p>
        </p:txBody>
      </p:sp>
    </p:spTree>
    <p:extLst>
      <p:ext uri="{BB962C8B-B14F-4D97-AF65-F5344CB8AC3E}">
        <p14:creationId xmlns:p14="http://schemas.microsoft.com/office/powerpoint/2010/main" val="3884577557"/>
      </p:ext>
    </p:extLst>
  </p:cSld>
  <p:clrMapOvr>
    <a:overrideClrMapping bg1="dk1" tx1="lt1" bg2="dk2" tx2="lt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userDrawn="1">
  <p:cSld name="1_Title Slide - B">
    <p:bg>
      <p:bgPr>
        <a:solidFill>
          <a:schemeClr val="accent1"/>
        </a:solidFill>
        <a:effectLst/>
      </p:bgPr>
    </p:bg>
    <p:spTree>
      <p:nvGrpSpPr>
        <p:cNvPr id="1" name=""/>
        <p:cNvGrpSpPr/>
        <p:nvPr/>
      </p:nvGrpSpPr>
      <p:grpSpPr>
        <a:xfrm>
          <a:off x="0" y="0"/>
          <a:ext cx="0" cy="0"/>
          <a:chOff x="0" y="0"/>
          <a:chExt cx="0" cy="0"/>
        </a:xfrm>
      </p:grpSpPr>
      <p:pic>
        <p:nvPicPr>
          <p:cNvPr id="5" name="Picture 4" descr="A red and blue background with different colors&#10;&#10;AI-generated content may be incorrect.">
            <a:extLst>
              <a:ext uri="{FF2B5EF4-FFF2-40B4-BE49-F238E27FC236}">
                <a16:creationId xmlns:a16="http://schemas.microsoft.com/office/drawing/2014/main" id="{636EA57B-B163-8EBB-01CD-A049A2BF4E5B}"/>
              </a:ext>
            </a:extLst>
          </p:cNvPr>
          <p:cNvPicPr>
            <a:picLocks noChangeAspect="1"/>
          </p:cNvPicPr>
          <p:nvPr userDrawn="1"/>
        </p:nvPicPr>
        <p:blipFill>
          <a:blip r:embed="rId2"/>
          <a:srcRect l="6427" b="6427"/>
          <a:stretch>
            <a:fillRect/>
          </a:stretch>
        </p:blipFill>
        <p:spPr>
          <a:xfrm>
            <a:off x="0" y="-1"/>
            <a:ext cx="12192000" cy="6858001"/>
          </a:xfrm>
          <a:prstGeom prst="rect">
            <a:avLst/>
          </a:prstGeom>
        </p:spPr>
      </p:pic>
      <p:sp>
        <p:nvSpPr>
          <p:cNvPr id="11" name="Text Placeholder 5">
            <a:extLst>
              <a:ext uri="{FF2B5EF4-FFF2-40B4-BE49-F238E27FC236}">
                <a16:creationId xmlns:a16="http://schemas.microsoft.com/office/drawing/2014/main" id="{88AF15D1-22A3-C0D9-132F-C6AF989F75F9}"/>
              </a:ext>
            </a:extLst>
          </p:cNvPr>
          <p:cNvSpPr>
            <a:spLocks noGrp="1"/>
          </p:cNvSpPr>
          <p:nvPr>
            <p:ph type="body" sz="quarter" idx="26"/>
          </p:nvPr>
        </p:nvSpPr>
        <p:spPr>
          <a:xfrm>
            <a:off x="629503" y="5213268"/>
            <a:ext cx="6128312" cy="503114"/>
          </a:xfrm>
        </p:spPr>
        <p:txBody>
          <a:bodyPr anchor="ctr">
            <a:noAutofit/>
          </a:bodyPr>
          <a:lstStyle>
            <a:lvl1pPr marL="0" indent="0" algn="l">
              <a:buNone/>
              <a:defRPr sz="1800" b="0">
                <a:solidFill>
                  <a:schemeClr val="tx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pic>
        <p:nvPicPr>
          <p:cNvPr id="14" name="Graphic 13">
            <a:extLst>
              <a:ext uri="{FF2B5EF4-FFF2-40B4-BE49-F238E27FC236}">
                <a16:creationId xmlns:a16="http://schemas.microsoft.com/office/drawing/2014/main" id="{65E78C55-D9F2-75D2-DB7F-CD705583E090}"/>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001009" y="4885602"/>
            <a:ext cx="2286136" cy="801562"/>
          </a:xfrm>
          <a:prstGeom prst="rect">
            <a:avLst/>
          </a:prstGeom>
        </p:spPr>
      </p:pic>
      <p:sp>
        <p:nvSpPr>
          <p:cNvPr id="9" name="Text Placeholder 2">
            <a:extLst>
              <a:ext uri="{FF2B5EF4-FFF2-40B4-BE49-F238E27FC236}">
                <a16:creationId xmlns:a16="http://schemas.microsoft.com/office/drawing/2014/main" id="{3C9F517C-C178-F2D3-B4ED-6501D88D3F11}"/>
              </a:ext>
            </a:extLst>
          </p:cNvPr>
          <p:cNvSpPr>
            <a:spLocks noGrp="1"/>
          </p:cNvSpPr>
          <p:nvPr>
            <p:ph type="body" sz="quarter" idx="27" hasCustomPrompt="1"/>
          </p:nvPr>
        </p:nvSpPr>
        <p:spPr>
          <a:xfrm>
            <a:off x="629858" y="818388"/>
            <a:ext cx="6127958" cy="3792538"/>
          </a:xfrm>
        </p:spPr>
        <p:txBody>
          <a:bodyPr/>
          <a:lstStyle>
            <a:lvl1pPr>
              <a:defRPr sz="5000">
                <a:solidFill>
                  <a:schemeClr val="tx2"/>
                </a:solidFill>
              </a:defRPr>
            </a:lvl1pPr>
            <a:lvl2pPr>
              <a:defRPr sz="2800"/>
            </a:lvl2pPr>
            <a:lvl3pPr>
              <a:defRPr sz="2800"/>
            </a:lvl3pPr>
            <a:lvl4pPr>
              <a:defRPr sz="2800"/>
            </a:lvl4pPr>
            <a:lvl5pPr>
              <a:defRPr sz="2800"/>
            </a:lvl5pPr>
          </a:lstStyle>
          <a:p>
            <a:r>
              <a:rPr lang="en-US"/>
              <a:t>Presentation title</a:t>
            </a:r>
          </a:p>
        </p:txBody>
      </p:sp>
    </p:spTree>
    <p:extLst>
      <p:ext uri="{BB962C8B-B14F-4D97-AF65-F5344CB8AC3E}">
        <p14:creationId xmlns:p14="http://schemas.microsoft.com/office/powerpoint/2010/main" val="2137109984"/>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Agenda - C">
    <p:bg>
      <p:bgPr>
        <a:solidFill>
          <a:srgbClr val="FF8303"/>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3A8CB8F-07A4-7A8A-CF44-D8E81925C0B4}"/>
              </a:ext>
            </a:extLst>
          </p:cNvPr>
          <p:cNvSpPr/>
          <p:nvPr/>
        </p:nvSpPr>
        <p:spPr>
          <a:xfrm>
            <a:off x="5802594" y="0"/>
            <a:ext cx="6389406"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6">
            <a:extLst>
              <a:ext uri="{FF2B5EF4-FFF2-40B4-BE49-F238E27FC236}">
                <a16:creationId xmlns:a16="http://schemas.microsoft.com/office/drawing/2014/main" id="{6434D2BC-84CA-BC4C-B24C-110E93E4C840}"/>
              </a:ext>
            </a:extLst>
          </p:cNvPr>
          <p:cNvSpPr>
            <a:spLocks noGrp="1"/>
          </p:cNvSpPr>
          <p:nvPr>
            <p:ph type="body" sz="quarter" idx="16" hasCustomPrompt="1"/>
          </p:nvPr>
        </p:nvSpPr>
        <p:spPr>
          <a:xfrm>
            <a:off x="609601" y="3127248"/>
            <a:ext cx="2083262" cy="605150"/>
          </a:xfrm>
        </p:spPr>
        <p:txBody>
          <a:bodyPr anchor="ctr">
            <a:noAutofit/>
          </a:bodyPr>
          <a:lstStyle>
            <a:lvl1pPr marL="0" indent="0" algn="ctr">
              <a:buFontTx/>
              <a:buNone/>
              <a:defRPr sz="3200" b="1" i="0">
                <a:solidFill>
                  <a:schemeClr val="bg1"/>
                </a:solidFill>
                <a:latin typeface="Arial" panose="020B0604020202020204" pitchFamily="34" charset="0"/>
                <a:cs typeface="Arial" panose="020B0604020202020204" pitchFamily="34" charset="0"/>
              </a:defRPr>
            </a:lvl1pPr>
          </a:lstStyle>
          <a:p>
            <a:r>
              <a:rPr lang="en-US"/>
              <a:t>Agenda</a:t>
            </a:r>
          </a:p>
        </p:txBody>
      </p:sp>
      <p:sp>
        <p:nvSpPr>
          <p:cNvPr id="6" name="TextBox 5">
            <a:extLst>
              <a:ext uri="{FF2B5EF4-FFF2-40B4-BE49-F238E27FC236}">
                <a16:creationId xmlns:a16="http://schemas.microsoft.com/office/drawing/2014/main" id="{4E6B679F-AEB8-5A45-94F3-577BE621525A}"/>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sp>
        <p:nvSpPr>
          <p:cNvPr id="10" name="TextBox 9">
            <a:extLst>
              <a:ext uri="{FF2B5EF4-FFF2-40B4-BE49-F238E27FC236}">
                <a16:creationId xmlns:a16="http://schemas.microsoft.com/office/drawing/2014/main" id="{535B4218-1747-937C-FCC1-7B5D12FED7CB}"/>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11" name="Text Placeholder 2">
            <a:extLst>
              <a:ext uri="{FF2B5EF4-FFF2-40B4-BE49-F238E27FC236}">
                <a16:creationId xmlns:a16="http://schemas.microsoft.com/office/drawing/2014/main" id="{ECE1F5DB-0990-7CAE-BFFC-D3DBC634F56C}"/>
              </a:ext>
            </a:extLst>
          </p:cNvPr>
          <p:cNvSpPr>
            <a:spLocks noGrp="1"/>
          </p:cNvSpPr>
          <p:nvPr>
            <p:ph type="body" sz="quarter" idx="18" hasCustomPrompt="1"/>
          </p:nvPr>
        </p:nvSpPr>
        <p:spPr>
          <a:xfrm>
            <a:off x="3331922" y="444381"/>
            <a:ext cx="8409389" cy="5973511"/>
          </a:xfrm>
          <a:prstGeom prst="roundRect">
            <a:avLst>
              <a:gd name="adj" fmla="val 6244"/>
            </a:avLst>
          </a:prstGeom>
          <a:solidFill>
            <a:schemeClr val="bg1"/>
          </a:solidFill>
          <a:effectLst>
            <a:outerShdw blurRad="254000" sx="102000" sy="102000" algn="ctr" rotWithShape="0">
              <a:prstClr val="black">
                <a:alpha val="10000"/>
              </a:prstClr>
            </a:outerShdw>
          </a:effectLst>
        </p:spPr>
        <p:txBody>
          <a:bodyPr vert="horz" lIns="91440" tIns="91440" rIns="182880" bIns="91440" rtlCol="0" anchor="ctr">
            <a:normAutofit/>
          </a:bodyPr>
          <a:lstStyle>
            <a:lvl1pPr>
              <a:defRPr lang="en-US" sz="2000"/>
            </a:lvl1pPr>
          </a:lstStyle>
          <a:p>
            <a:pPr lvl="0"/>
            <a:r>
              <a:rPr lang="en-US"/>
              <a:t>Items to be discussed</a:t>
            </a:r>
          </a:p>
        </p:txBody>
      </p:sp>
      <p:sp>
        <p:nvSpPr>
          <p:cNvPr id="3" name="Rectangle 2">
            <a:extLst>
              <a:ext uri="{FF2B5EF4-FFF2-40B4-BE49-F238E27FC236}">
                <a16:creationId xmlns:a16="http://schemas.microsoft.com/office/drawing/2014/main" id="{66EA43AA-C3F2-3829-75BA-0AEF64C5AE62}"/>
              </a:ext>
            </a:extLst>
          </p:cNvPr>
          <p:cNvSpPr/>
          <p:nvPr userDrawn="1"/>
        </p:nvSpPr>
        <p:spPr>
          <a:xfrm>
            <a:off x="5802594" y="0"/>
            <a:ext cx="6389406"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4A6686F5-0354-EB50-7367-3019F306C60C}"/>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sp>
        <p:nvSpPr>
          <p:cNvPr id="7" name="TextBox 6">
            <a:extLst>
              <a:ext uri="{FF2B5EF4-FFF2-40B4-BE49-F238E27FC236}">
                <a16:creationId xmlns:a16="http://schemas.microsoft.com/office/drawing/2014/main" id="{360346BF-E1C8-7C47-8773-7DA67EF8148C}"/>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226832629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guide id="7" orient="horz" pos="600">
          <p15:clr>
            <a:srgbClr val="FBAE40"/>
          </p15:clr>
        </p15:guide>
        <p15:guide id="8" pos="504">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userDrawn="1">
  <p:cSld name="1_Agenda - A">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3A8CB8F-07A4-7A8A-CF44-D8E81925C0B4}"/>
              </a:ext>
            </a:extLst>
          </p:cNvPr>
          <p:cNvSpPr/>
          <p:nvPr userDrawn="1"/>
        </p:nvSpPr>
        <p:spPr>
          <a:xfrm>
            <a:off x="5802594" y="0"/>
            <a:ext cx="6389406"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6">
            <a:extLst>
              <a:ext uri="{FF2B5EF4-FFF2-40B4-BE49-F238E27FC236}">
                <a16:creationId xmlns:a16="http://schemas.microsoft.com/office/drawing/2014/main" id="{6434D2BC-84CA-BC4C-B24C-110E93E4C840}"/>
              </a:ext>
            </a:extLst>
          </p:cNvPr>
          <p:cNvSpPr>
            <a:spLocks noGrp="1"/>
          </p:cNvSpPr>
          <p:nvPr>
            <p:ph type="body" sz="quarter" idx="16" hasCustomPrompt="1"/>
          </p:nvPr>
        </p:nvSpPr>
        <p:spPr>
          <a:xfrm>
            <a:off x="609601" y="3127248"/>
            <a:ext cx="2083262" cy="605150"/>
          </a:xfrm>
        </p:spPr>
        <p:txBody>
          <a:bodyPr anchor="ctr">
            <a:noAutofit/>
          </a:bodyPr>
          <a:lstStyle>
            <a:lvl1pPr marL="0" indent="0" algn="ctr">
              <a:buFontTx/>
              <a:buNone/>
              <a:defRPr sz="3200" b="1" i="0">
                <a:solidFill>
                  <a:schemeClr val="bg1"/>
                </a:solidFill>
                <a:latin typeface="Arial" panose="020B0604020202020204" pitchFamily="34" charset="0"/>
                <a:cs typeface="Arial" panose="020B0604020202020204" pitchFamily="34" charset="0"/>
              </a:defRPr>
            </a:lvl1pPr>
          </a:lstStyle>
          <a:p>
            <a:r>
              <a:rPr lang="en-US"/>
              <a:t>Agenda</a:t>
            </a:r>
          </a:p>
        </p:txBody>
      </p:sp>
      <p:sp>
        <p:nvSpPr>
          <p:cNvPr id="5" name="Text Placeholder 2">
            <a:extLst>
              <a:ext uri="{FF2B5EF4-FFF2-40B4-BE49-F238E27FC236}">
                <a16:creationId xmlns:a16="http://schemas.microsoft.com/office/drawing/2014/main" id="{9C592740-780F-5CCA-B392-C6066E9568E7}"/>
              </a:ext>
            </a:extLst>
          </p:cNvPr>
          <p:cNvSpPr>
            <a:spLocks noGrp="1"/>
          </p:cNvSpPr>
          <p:nvPr>
            <p:ph type="body" sz="quarter" idx="18" hasCustomPrompt="1"/>
          </p:nvPr>
        </p:nvSpPr>
        <p:spPr>
          <a:xfrm>
            <a:off x="3331922" y="444381"/>
            <a:ext cx="8409389" cy="5973511"/>
          </a:xfrm>
          <a:prstGeom prst="roundRect">
            <a:avLst>
              <a:gd name="adj" fmla="val 6244"/>
            </a:avLst>
          </a:prstGeom>
          <a:solidFill>
            <a:schemeClr val="bg1"/>
          </a:solidFill>
          <a:effectLst>
            <a:outerShdw blurRad="254854" sx="102000" sy="102000" algn="ctr" rotWithShape="0">
              <a:prstClr val="black">
                <a:alpha val="9874"/>
              </a:prstClr>
            </a:outerShdw>
          </a:effectLst>
        </p:spPr>
        <p:txBody>
          <a:bodyPr vert="horz" lIns="91440" tIns="91440" rIns="182880" bIns="91440" rtlCol="0" anchor="ctr">
            <a:normAutofit/>
          </a:bodyPr>
          <a:lstStyle>
            <a:lvl1pPr>
              <a:defRPr lang="en-US" sz="2000"/>
            </a:lvl1pPr>
          </a:lstStyle>
          <a:p>
            <a:pPr lvl="0"/>
            <a:r>
              <a:rPr lang="en-US"/>
              <a:t>Items to be discussed</a:t>
            </a:r>
          </a:p>
        </p:txBody>
      </p:sp>
      <p:sp>
        <p:nvSpPr>
          <p:cNvPr id="6" name="TextBox 5">
            <a:extLst>
              <a:ext uri="{FF2B5EF4-FFF2-40B4-BE49-F238E27FC236}">
                <a16:creationId xmlns:a16="http://schemas.microsoft.com/office/drawing/2014/main" id="{4E6B679F-AEB8-5A45-94F3-577BE621525A}"/>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sp>
        <p:nvSpPr>
          <p:cNvPr id="10" name="TextBox 9">
            <a:extLst>
              <a:ext uri="{FF2B5EF4-FFF2-40B4-BE49-F238E27FC236}">
                <a16:creationId xmlns:a16="http://schemas.microsoft.com/office/drawing/2014/main" id="{DFAD18A6-512D-3677-4050-D921E0FABE2A}"/>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200959570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guide id="7" orient="horz" pos="600">
          <p15:clr>
            <a:srgbClr val="FBAE40"/>
          </p15:clr>
        </p15:guide>
        <p15:guide id="8" pos="504">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userDrawn="1">
  <p:cSld name="1_Agenda - B">
    <p:bg>
      <p:bgPr>
        <a:solidFill>
          <a:schemeClr val="accent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3A8CB8F-07A4-7A8A-CF44-D8E81925C0B4}"/>
              </a:ext>
            </a:extLst>
          </p:cNvPr>
          <p:cNvSpPr/>
          <p:nvPr userDrawn="1"/>
        </p:nvSpPr>
        <p:spPr>
          <a:xfrm>
            <a:off x="5802594" y="0"/>
            <a:ext cx="6389406" cy="6858000"/>
          </a:xfrm>
          <a:prstGeom prst="rect">
            <a:avLst/>
          </a:prstGeom>
          <a:solidFill>
            <a:schemeClr val="bg2"/>
          </a:solidFill>
          <a:effectLst>
            <a:outerShdw blurRad="50800" algn="ctr" rotWithShape="0">
              <a:prstClr val="black">
                <a:alpha val="10000"/>
              </a:prstClr>
            </a:outerShdw>
          </a:effectLst>
        </p:spPr>
        <p:txBody>
          <a:bodyPr vert="horz" lIns="91440" tIns="91440" rIns="182880" bIns="91440" rtlCol="0" anchor="ctr">
            <a:normAutofit/>
          </a:bodyPr>
          <a:lstStyle/>
          <a:p>
            <a:pPr lvl="0" indent="0">
              <a:lnSpc>
                <a:spcPct val="100000"/>
              </a:lnSpc>
              <a:spcBef>
                <a:spcPts val="1000"/>
              </a:spcBef>
              <a:buFont typeface="Wingdings" pitchFamily="2" charset="2"/>
              <a:buNone/>
            </a:pPr>
            <a:endParaRPr lang="en-US" sz="2000" b="1" i="0">
              <a:solidFill>
                <a:schemeClr val="tx1"/>
              </a:solidFill>
              <a:latin typeface="Arial" panose="020B0604020202020204" pitchFamily="34" charset="0"/>
              <a:cs typeface="Arial" panose="020B0604020202020204" pitchFamily="34" charset="0"/>
            </a:endParaRPr>
          </a:p>
        </p:txBody>
      </p:sp>
      <p:sp>
        <p:nvSpPr>
          <p:cNvPr id="4" name="Text Placeholder 6">
            <a:extLst>
              <a:ext uri="{FF2B5EF4-FFF2-40B4-BE49-F238E27FC236}">
                <a16:creationId xmlns:a16="http://schemas.microsoft.com/office/drawing/2014/main" id="{6434D2BC-84CA-BC4C-B24C-110E93E4C840}"/>
              </a:ext>
            </a:extLst>
          </p:cNvPr>
          <p:cNvSpPr>
            <a:spLocks noGrp="1"/>
          </p:cNvSpPr>
          <p:nvPr>
            <p:ph type="body" sz="quarter" idx="16" hasCustomPrompt="1"/>
          </p:nvPr>
        </p:nvSpPr>
        <p:spPr>
          <a:xfrm>
            <a:off x="609601" y="3127248"/>
            <a:ext cx="2083262" cy="605150"/>
          </a:xfrm>
        </p:spPr>
        <p:txBody>
          <a:bodyPr anchor="ctr">
            <a:noAutofit/>
          </a:bodyPr>
          <a:lstStyle>
            <a:lvl1pPr marL="0" indent="0" algn="ctr">
              <a:buFontTx/>
              <a:buNone/>
              <a:defRPr sz="3200" b="1" i="0">
                <a:solidFill>
                  <a:schemeClr val="bg1"/>
                </a:solidFill>
                <a:latin typeface="Arial" panose="020B0604020202020204" pitchFamily="34" charset="0"/>
                <a:cs typeface="Arial" panose="020B0604020202020204" pitchFamily="34" charset="0"/>
              </a:defRPr>
            </a:lvl1pPr>
          </a:lstStyle>
          <a:p>
            <a:r>
              <a:rPr lang="en-US"/>
              <a:t>Agenda</a:t>
            </a:r>
          </a:p>
        </p:txBody>
      </p:sp>
      <p:sp>
        <p:nvSpPr>
          <p:cNvPr id="6" name="TextBox 5">
            <a:extLst>
              <a:ext uri="{FF2B5EF4-FFF2-40B4-BE49-F238E27FC236}">
                <a16:creationId xmlns:a16="http://schemas.microsoft.com/office/drawing/2014/main" id="{4E6B679F-AEB8-5A45-94F3-577BE621525A}"/>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sp>
        <p:nvSpPr>
          <p:cNvPr id="3" name="TextBox 2">
            <a:extLst>
              <a:ext uri="{FF2B5EF4-FFF2-40B4-BE49-F238E27FC236}">
                <a16:creationId xmlns:a16="http://schemas.microsoft.com/office/drawing/2014/main" id="{842605B5-620A-696A-00AB-051B2259BB8F}"/>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8" name="Text Placeholder 2">
            <a:extLst>
              <a:ext uri="{FF2B5EF4-FFF2-40B4-BE49-F238E27FC236}">
                <a16:creationId xmlns:a16="http://schemas.microsoft.com/office/drawing/2014/main" id="{F95B8AE7-F564-62B2-F9CD-AB8DADEA1B16}"/>
              </a:ext>
            </a:extLst>
          </p:cNvPr>
          <p:cNvSpPr>
            <a:spLocks noGrp="1"/>
          </p:cNvSpPr>
          <p:nvPr>
            <p:ph type="body" sz="quarter" idx="18" hasCustomPrompt="1"/>
          </p:nvPr>
        </p:nvSpPr>
        <p:spPr>
          <a:xfrm>
            <a:off x="3331923" y="444381"/>
            <a:ext cx="8409388" cy="5973511"/>
          </a:xfrm>
          <a:prstGeom prst="roundRect">
            <a:avLst>
              <a:gd name="adj" fmla="val 6244"/>
            </a:avLst>
          </a:prstGeom>
          <a:solidFill>
            <a:schemeClr val="bg1"/>
          </a:solidFill>
          <a:effectLst>
            <a:outerShdw blurRad="254000" sx="102000" sy="102000" algn="ctr" rotWithShape="0">
              <a:prstClr val="black">
                <a:alpha val="10000"/>
              </a:prstClr>
            </a:outerShdw>
          </a:effectLst>
        </p:spPr>
        <p:txBody>
          <a:bodyPr vert="horz" lIns="91440" tIns="91440" rIns="182880" bIns="91440" rtlCol="0" anchor="ctr">
            <a:normAutofit/>
          </a:bodyPr>
          <a:lstStyle>
            <a:lvl1pPr>
              <a:defRPr lang="en-US" sz="2000"/>
            </a:lvl1pPr>
          </a:lstStyle>
          <a:p>
            <a:pPr lvl="0"/>
            <a:r>
              <a:rPr lang="en-US"/>
              <a:t>Items to be discussed</a:t>
            </a:r>
          </a:p>
        </p:txBody>
      </p:sp>
    </p:spTree>
    <p:extLst>
      <p:ext uri="{BB962C8B-B14F-4D97-AF65-F5344CB8AC3E}">
        <p14:creationId xmlns:p14="http://schemas.microsoft.com/office/powerpoint/2010/main" val="319045677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guide id="7" orient="horz" pos="600">
          <p15:clr>
            <a:srgbClr val="FBAE40"/>
          </p15:clr>
        </p15:guide>
        <p15:guide id="8" pos="504">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userDrawn="1">
  <p:cSld name="1_Agenda - C">
    <p:bg>
      <p:bgPr>
        <a:solidFill>
          <a:srgbClr val="FF8303"/>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3A8CB8F-07A4-7A8A-CF44-D8E81925C0B4}"/>
              </a:ext>
            </a:extLst>
          </p:cNvPr>
          <p:cNvSpPr/>
          <p:nvPr userDrawn="1"/>
        </p:nvSpPr>
        <p:spPr>
          <a:xfrm>
            <a:off x="5802594" y="0"/>
            <a:ext cx="6389406"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6">
            <a:extLst>
              <a:ext uri="{FF2B5EF4-FFF2-40B4-BE49-F238E27FC236}">
                <a16:creationId xmlns:a16="http://schemas.microsoft.com/office/drawing/2014/main" id="{6434D2BC-84CA-BC4C-B24C-110E93E4C840}"/>
              </a:ext>
            </a:extLst>
          </p:cNvPr>
          <p:cNvSpPr>
            <a:spLocks noGrp="1"/>
          </p:cNvSpPr>
          <p:nvPr>
            <p:ph type="body" sz="quarter" idx="16" hasCustomPrompt="1"/>
          </p:nvPr>
        </p:nvSpPr>
        <p:spPr>
          <a:xfrm>
            <a:off x="609601" y="3127248"/>
            <a:ext cx="2083262" cy="605150"/>
          </a:xfrm>
        </p:spPr>
        <p:txBody>
          <a:bodyPr anchor="ctr">
            <a:noAutofit/>
          </a:bodyPr>
          <a:lstStyle>
            <a:lvl1pPr marL="0" indent="0" algn="ctr">
              <a:buFontTx/>
              <a:buNone/>
              <a:defRPr sz="3200" b="1" i="0">
                <a:solidFill>
                  <a:schemeClr val="bg1"/>
                </a:solidFill>
                <a:latin typeface="Arial" panose="020B0604020202020204" pitchFamily="34" charset="0"/>
                <a:cs typeface="Arial" panose="020B0604020202020204" pitchFamily="34" charset="0"/>
              </a:defRPr>
            </a:lvl1pPr>
          </a:lstStyle>
          <a:p>
            <a:r>
              <a:rPr lang="en-US"/>
              <a:t>Agenda</a:t>
            </a:r>
          </a:p>
        </p:txBody>
      </p:sp>
      <p:sp>
        <p:nvSpPr>
          <p:cNvPr id="6" name="TextBox 5">
            <a:extLst>
              <a:ext uri="{FF2B5EF4-FFF2-40B4-BE49-F238E27FC236}">
                <a16:creationId xmlns:a16="http://schemas.microsoft.com/office/drawing/2014/main" id="{4E6B679F-AEB8-5A45-94F3-577BE621525A}"/>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sp>
        <p:nvSpPr>
          <p:cNvPr id="10" name="TextBox 9">
            <a:extLst>
              <a:ext uri="{FF2B5EF4-FFF2-40B4-BE49-F238E27FC236}">
                <a16:creationId xmlns:a16="http://schemas.microsoft.com/office/drawing/2014/main" id="{535B4218-1747-937C-FCC1-7B5D12FED7CB}"/>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11" name="Text Placeholder 2">
            <a:extLst>
              <a:ext uri="{FF2B5EF4-FFF2-40B4-BE49-F238E27FC236}">
                <a16:creationId xmlns:a16="http://schemas.microsoft.com/office/drawing/2014/main" id="{ECE1F5DB-0990-7CAE-BFFC-D3DBC634F56C}"/>
              </a:ext>
            </a:extLst>
          </p:cNvPr>
          <p:cNvSpPr>
            <a:spLocks noGrp="1"/>
          </p:cNvSpPr>
          <p:nvPr>
            <p:ph type="body" sz="quarter" idx="18" hasCustomPrompt="1"/>
          </p:nvPr>
        </p:nvSpPr>
        <p:spPr>
          <a:xfrm>
            <a:off x="3331922" y="444381"/>
            <a:ext cx="8409389" cy="5973511"/>
          </a:xfrm>
          <a:prstGeom prst="roundRect">
            <a:avLst>
              <a:gd name="adj" fmla="val 6244"/>
            </a:avLst>
          </a:prstGeom>
          <a:solidFill>
            <a:schemeClr val="bg1"/>
          </a:solidFill>
          <a:effectLst>
            <a:outerShdw blurRad="254000" sx="102000" sy="102000" algn="ctr" rotWithShape="0">
              <a:prstClr val="black">
                <a:alpha val="10000"/>
              </a:prstClr>
            </a:outerShdw>
          </a:effectLst>
        </p:spPr>
        <p:txBody>
          <a:bodyPr vert="horz" lIns="91440" tIns="91440" rIns="182880" bIns="91440" rtlCol="0" anchor="ctr">
            <a:normAutofit/>
          </a:bodyPr>
          <a:lstStyle>
            <a:lvl1pPr>
              <a:defRPr lang="en-US" sz="2000"/>
            </a:lvl1pPr>
          </a:lstStyle>
          <a:p>
            <a:pPr lvl="0"/>
            <a:r>
              <a:rPr lang="en-US"/>
              <a:t>Items to be discussed</a:t>
            </a:r>
          </a:p>
        </p:txBody>
      </p:sp>
    </p:spTree>
    <p:extLst>
      <p:ext uri="{BB962C8B-B14F-4D97-AF65-F5344CB8AC3E}">
        <p14:creationId xmlns:p14="http://schemas.microsoft.com/office/powerpoint/2010/main" val="48198899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guide id="7" orient="horz" pos="600">
          <p15:clr>
            <a:srgbClr val="FBAE40"/>
          </p15:clr>
        </p15:guide>
        <p15:guide id="8" pos="504">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1_Basic Bullets">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F1B22E97-D39B-A54D-BA5B-4EF153EDF51E}"/>
              </a:ext>
            </a:extLst>
          </p:cNvPr>
          <p:cNvSpPr>
            <a:spLocks noGrp="1"/>
          </p:cNvSpPr>
          <p:nvPr>
            <p:ph type="body" sz="quarter" idx="15" hasCustomPrompt="1"/>
          </p:nvPr>
        </p:nvSpPr>
        <p:spPr>
          <a:xfrm>
            <a:off x="609600" y="1449042"/>
            <a:ext cx="10984992" cy="590550"/>
          </a:xfrm>
        </p:spPr>
        <p:txBody>
          <a:bodyPr anchor="t" anchorCtr="0">
            <a:normAutofit/>
          </a:bodyPr>
          <a:lstStyle>
            <a:lvl1pPr marL="0" indent="0">
              <a:buNone/>
              <a:defRPr sz="1600" b="1">
                <a:solidFill>
                  <a:srgbClr val="FF0000"/>
                </a:solidFill>
              </a:defRPr>
            </a:lvl1pPr>
          </a:lstStyle>
          <a:p>
            <a:pPr lvl="0"/>
            <a:r>
              <a:rPr lang="en-US"/>
              <a:t>A little more detail on what’s being shown below</a:t>
            </a:r>
          </a:p>
        </p:txBody>
      </p:sp>
      <p:sp>
        <p:nvSpPr>
          <p:cNvPr id="3" name="Text Placeholder 2">
            <a:extLst>
              <a:ext uri="{FF2B5EF4-FFF2-40B4-BE49-F238E27FC236}">
                <a16:creationId xmlns:a16="http://schemas.microsoft.com/office/drawing/2014/main" id="{FDCC0E3D-0EBC-6402-B7FC-D4CC921A7A95}"/>
              </a:ext>
            </a:extLst>
          </p:cNvPr>
          <p:cNvSpPr>
            <a:spLocks noGrp="1"/>
          </p:cNvSpPr>
          <p:nvPr>
            <p:ph type="body" sz="quarter" idx="16"/>
          </p:nvPr>
        </p:nvSpPr>
        <p:spPr>
          <a:xfrm>
            <a:off x="609600" y="2206625"/>
            <a:ext cx="10985500" cy="3462338"/>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itle 2">
            <a:extLst>
              <a:ext uri="{FF2B5EF4-FFF2-40B4-BE49-F238E27FC236}">
                <a16:creationId xmlns:a16="http://schemas.microsoft.com/office/drawing/2014/main" id="{17C85578-3BE5-79D9-2CAF-87A53D007C4D}"/>
              </a:ext>
            </a:extLst>
          </p:cNvPr>
          <p:cNvSpPr>
            <a:spLocks noGrp="1"/>
          </p:cNvSpPr>
          <p:nvPr>
            <p:ph type="title" hasCustomPrompt="1"/>
          </p:nvPr>
        </p:nvSpPr>
        <p:spPr>
          <a:xfrm>
            <a:off x="612962" y="538515"/>
            <a:ext cx="10984992" cy="562442"/>
          </a:xfrm>
          <a:prstGeom prst="rect">
            <a:avLst/>
          </a:prstGeom>
        </p:spPr>
        <p:txBody>
          <a:bodyPr lIns="0" tIns="0" bIns="0" anchor="ctr" anchorCtr="0">
            <a:normAutofit/>
          </a:bodyPr>
          <a:lstStyle>
            <a:lvl1pPr>
              <a:lnSpc>
                <a:spcPct val="100000"/>
              </a:lnSpc>
              <a:defRPr sz="3200">
                <a:solidFill>
                  <a:schemeClr val="tx1"/>
                </a:solidFill>
              </a:defRPr>
            </a:lvl1pPr>
          </a:lstStyle>
          <a:p>
            <a:r>
              <a:rPr lang="en-US"/>
              <a:t>Blank Header</a:t>
            </a:r>
          </a:p>
        </p:txBody>
      </p:sp>
    </p:spTree>
    <p:extLst>
      <p:ext uri="{BB962C8B-B14F-4D97-AF65-F5344CB8AC3E}">
        <p14:creationId xmlns:p14="http://schemas.microsoft.com/office/powerpoint/2010/main" val="2050890729"/>
      </p:ext>
    </p:extLst>
  </p:cSld>
  <p:clrMapOvr>
    <a:masterClrMapping/>
  </p:clrMapOvr>
  <p:extLst>
    <p:ext uri="{DCECCB84-F9BA-43D5-87BE-67443E8EF086}">
      <p15:sldGuideLst xmlns:p15="http://schemas.microsoft.com/office/powerpoint/2012/main">
        <p15:guide id="5" orient="horz" pos="2160">
          <p15:clr>
            <a:srgbClr val="FBAE40"/>
          </p15:clr>
        </p15:guide>
        <p15:guide id="6" orient="horz" pos="4128">
          <p15:clr>
            <a:srgbClr val="FBAE40"/>
          </p15:clr>
        </p15:guide>
        <p15:guide id="7" pos="384">
          <p15:clr>
            <a:srgbClr val="FBAE40"/>
          </p15:clr>
        </p15:guide>
        <p15:guide id="8" pos="7296">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1_Table">
    <p:spTree>
      <p:nvGrpSpPr>
        <p:cNvPr id="1" name=""/>
        <p:cNvGrpSpPr/>
        <p:nvPr/>
      </p:nvGrpSpPr>
      <p:grpSpPr>
        <a:xfrm>
          <a:off x="0" y="0"/>
          <a:ext cx="0" cy="0"/>
          <a:chOff x="0" y="0"/>
          <a:chExt cx="0" cy="0"/>
        </a:xfrm>
      </p:grpSpPr>
      <p:sp>
        <p:nvSpPr>
          <p:cNvPr id="3" name="Table Placeholder 2">
            <a:extLst>
              <a:ext uri="{FF2B5EF4-FFF2-40B4-BE49-F238E27FC236}">
                <a16:creationId xmlns:a16="http://schemas.microsoft.com/office/drawing/2014/main" id="{1818DA61-5CAF-A403-E971-BC0FEC329110}"/>
              </a:ext>
            </a:extLst>
          </p:cNvPr>
          <p:cNvSpPr>
            <a:spLocks noGrp="1"/>
          </p:cNvSpPr>
          <p:nvPr>
            <p:ph type="tbl" sz="quarter" idx="10"/>
          </p:nvPr>
        </p:nvSpPr>
        <p:spPr>
          <a:xfrm>
            <a:off x="609600" y="1511929"/>
            <a:ext cx="10972800" cy="4671384"/>
          </a:xfrm>
        </p:spPr>
        <p:txBody>
          <a:bodyPr anchor="ctr"/>
          <a:lstStyle>
            <a:lvl1pPr algn="ctr">
              <a:defRPr>
                <a:solidFill>
                  <a:schemeClr val="accent4"/>
                </a:solidFill>
              </a:defRPr>
            </a:lvl1pPr>
          </a:lstStyle>
          <a:p>
            <a:endParaRPr lang="en-US"/>
          </a:p>
        </p:txBody>
      </p:sp>
      <p:sp>
        <p:nvSpPr>
          <p:cNvPr id="5" name="Title 2">
            <a:extLst>
              <a:ext uri="{FF2B5EF4-FFF2-40B4-BE49-F238E27FC236}">
                <a16:creationId xmlns:a16="http://schemas.microsoft.com/office/drawing/2014/main" id="{DFDA2984-ED4C-EDD7-8F89-213EB0AB22E2}"/>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783123724"/>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userDrawn="1">
  <p:cSld name="2_Quote - Warm">
    <p:bg>
      <p:bgPr>
        <a:solidFill>
          <a:schemeClr val="tx2"/>
        </a:solidFill>
        <a:effectLst/>
      </p:bgPr>
    </p:bg>
    <p:spTree>
      <p:nvGrpSpPr>
        <p:cNvPr id="1" name=""/>
        <p:cNvGrpSpPr/>
        <p:nvPr/>
      </p:nvGrpSpPr>
      <p:grpSpPr>
        <a:xfrm>
          <a:off x="0" y="0"/>
          <a:ext cx="0" cy="0"/>
          <a:chOff x="0" y="0"/>
          <a:chExt cx="0" cy="0"/>
        </a:xfrm>
      </p:grpSpPr>
      <p:pic>
        <p:nvPicPr>
          <p:cNvPr id="5" name="Picture 4" descr="A colorful lines on a black background&#10;&#10;AI-generated content may be incorrect.">
            <a:extLst>
              <a:ext uri="{FF2B5EF4-FFF2-40B4-BE49-F238E27FC236}">
                <a16:creationId xmlns:a16="http://schemas.microsoft.com/office/drawing/2014/main" id="{2E415F2C-32E7-D5E6-AA61-22F8F6958BC8}"/>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9" name="Text Placeholder 2">
            <a:extLst>
              <a:ext uri="{FF2B5EF4-FFF2-40B4-BE49-F238E27FC236}">
                <a16:creationId xmlns:a16="http://schemas.microsoft.com/office/drawing/2014/main" id="{3EDD020F-228E-70EB-15CB-AB15AF1E3DD6}"/>
              </a:ext>
            </a:extLst>
          </p:cNvPr>
          <p:cNvSpPr>
            <a:spLocks noGrp="1"/>
          </p:cNvSpPr>
          <p:nvPr>
            <p:ph type="body" sz="quarter" idx="15" hasCustomPrompt="1"/>
          </p:nvPr>
        </p:nvSpPr>
        <p:spPr>
          <a:xfrm>
            <a:off x="609600" y="4215618"/>
            <a:ext cx="4027925" cy="462878"/>
          </a:xfrm>
        </p:spPr>
        <p:txBody>
          <a:bodyPr anchor="t" anchorCtr="0">
            <a:noAutofit/>
          </a:bodyPr>
          <a:lstStyle>
            <a:lvl1pPr marL="0" indent="0" algn="l">
              <a:buNone/>
              <a:defRPr sz="1400" b="0">
                <a:solidFill>
                  <a:schemeClr val="bg1"/>
                </a:solidFill>
              </a:defRPr>
            </a:lvl1pPr>
          </a:lstStyle>
          <a:p>
            <a:r>
              <a:rPr lang="en-US"/>
              <a:t>Matt Mullenweg, Social Media Entrepreneur</a:t>
            </a:r>
          </a:p>
        </p:txBody>
      </p:sp>
      <p:sp>
        <p:nvSpPr>
          <p:cNvPr id="12" name="Title 1">
            <a:extLst>
              <a:ext uri="{FF2B5EF4-FFF2-40B4-BE49-F238E27FC236}">
                <a16:creationId xmlns:a16="http://schemas.microsoft.com/office/drawing/2014/main" id="{22A53509-ADD3-E241-6ACE-9E7809FE546B}"/>
              </a:ext>
            </a:extLst>
          </p:cNvPr>
          <p:cNvSpPr>
            <a:spLocks noGrp="1"/>
          </p:cNvSpPr>
          <p:nvPr>
            <p:ph type="title" hasCustomPrompt="1"/>
          </p:nvPr>
        </p:nvSpPr>
        <p:spPr>
          <a:xfrm>
            <a:off x="614082" y="1407147"/>
            <a:ext cx="4260511" cy="2470469"/>
          </a:xfrm>
          <a:prstGeom prst="rect">
            <a:avLst/>
          </a:prstGeom>
        </p:spPr>
        <p:txBody>
          <a:bodyPr lIns="0" anchor="b" anchorCtr="0">
            <a:normAutofit/>
          </a:bodyPr>
          <a:lstStyle>
            <a:lvl1pPr marL="7938" indent="1588">
              <a:lnSpc>
                <a:spcPct val="100000"/>
              </a:lnSpc>
              <a:tabLst>
                <a:tab pos="3878263" algn="l"/>
              </a:tabLst>
              <a:defRPr sz="4000" b="1" i="0">
                <a:solidFill>
                  <a:schemeClr val="bg1"/>
                </a:solidFill>
              </a:defRPr>
            </a:lvl1pPr>
          </a:lstStyle>
          <a:p>
            <a:r>
              <a:rPr lang="en-US"/>
              <a:t>Technology is best when it brings people together.”</a:t>
            </a:r>
          </a:p>
        </p:txBody>
      </p:sp>
      <p:sp>
        <p:nvSpPr>
          <p:cNvPr id="3" name="TextBox 2">
            <a:extLst>
              <a:ext uri="{FF2B5EF4-FFF2-40B4-BE49-F238E27FC236}">
                <a16:creationId xmlns:a16="http://schemas.microsoft.com/office/drawing/2014/main" id="{4D35BE06-7C03-B5BB-E6F2-F7791341E2CD}"/>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
        <p:nvSpPr>
          <p:cNvPr id="6" name="TextBox 5">
            <a:extLst>
              <a:ext uri="{FF2B5EF4-FFF2-40B4-BE49-F238E27FC236}">
                <a16:creationId xmlns:a16="http://schemas.microsoft.com/office/drawing/2014/main" id="{1F399A89-694A-BF6B-6694-33E739FA5AF4}"/>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spTree>
    <p:extLst>
      <p:ext uri="{BB962C8B-B14F-4D97-AF65-F5344CB8AC3E}">
        <p14:creationId xmlns:p14="http://schemas.microsoft.com/office/powerpoint/2010/main" val="2095626652"/>
      </p:ext>
    </p:extLst>
  </p:cSld>
  <p:clrMapOvr>
    <a:masterClrMapping/>
  </p:clrMapOvr>
  <p:extLst>
    <p:ext uri="{DCECCB84-F9BA-43D5-87BE-67443E8EF086}">
      <p15:sldGuideLst xmlns:p15="http://schemas.microsoft.com/office/powerpoint/2012/main">
        <p15:guide id="4" orient="horz" pos="2160">
          <p15:clr>
            <a:srgbClr val="FBAE40"/>
          </p15:clr>
        </p15:guide>
        <p15:guide id="5" orient="horz" pos="4128">
          <p15:clr>
            <a:srgbClr val="FBAE40"/>
          </p15:clr>
        </p15:guide>
        <p15:guide id="6" pos="480">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7_Speaker / Bio">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FEE29CC-6D8B-2FE4-C9AC-E6EF6DEE5616}"/>
              </a:ext>
            </a:extLst>
          </p:cNvPr>
          <p:cNvSpPr/>
          <p:nvPr userDrawn="1"/>
        </p:nvSpPr>
        <p:spPr>
          <a:xfrm>
            <a:off x="1" y="2955234"/>
            <a:ext cx="12192000" cy="3902765"/>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icture Placeholder 9">
            <a:extLst>
              <a:ext uri="{FF2B5EF4-FFF2-40B4-BE49-F238E27FC236}">
                <a16:creationId xmlns:a16="http://schemas.microsoft.com/office/drawing/2014/main" id="{39F0F3AC-BF2C-904A-B3DD-0A7968F9BDDF}"/>
              </a:ext>
            </a:extLst>
          </p:cNvPr>
          <p:cNvSpPr>
            <a:spLocks noGrp="1"/>
          </p:cNvSpPr>
          <p:nvPr>
            <p:ph type="pic" sz="quarter" idx="10" hasCustomPrompt="1"/>
          </p:nvPr>
        </p:nvSpPr>
        <p:spPr>
          <a:xfrm>
            <a:off x="776807" y="575793"/>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19" name="Text Placeholder 2">
            <a:extLst>
              <a:ext uri="{FF2B5EF4-FFF2-40B4-BE49-F238E27FC236}">
                <a16:creationId xmlns:a16="http://schemas.microsoft.com/office/drawing/2014/main" id="{DDD3BE9F-FBD6-4647-BAD4-09A7F3F55B87}"/>
              </a:ext>
            </a:extLst>
          </p:cNvPr>
          <p:cNvSpPr>
            <a:spLocks noGrp="1"/>
          </p:cNvSpPr>
          <p:nvPr>
            <p:ph type="body" sz="quarter" idx="17" hasCustomPrompt="1"/>
          </p:nvPr>
        </p:nvSpPr>
        <p:spPr>
          <a:xfrm>
            <a:off x="527083" y="3328450"/>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24" name="Text Placeholder 2">
            <a:extLst>
              <a:ext uri="{FF2B5EF4-FFF2-40B4-BE49-F238E27FC236}">
                <a16:creationId xmlns:a16="http://schemas.microsoft.com/office/drawing/2014/main" id="{DECD9114-C920-4F44-B9A6-593F4F5E928E}"/>
              </a:ext>
            </a:extLst>
          </p:cNvPr>
          <p:cNvSpPr>
            <a:spLocks noGrp="1"/>
          </p:cNvSpPr>
          <p:nvPr>
            <p:ph type="body" sz="quarter" idx="19" hasCustomPrompt="1"/>
          </p:nvPr>
        </p:nvSpPr>
        <p:spPr>
          <a:xfrm>
            <a:off x="527083" y="3734220"/>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28" name="Picture Placeholder 9">
            <a:extLst>
              <a:ext uri="{FF2B5EF4-FFF2-40B4-BE49-F238E27FC236}">
                <a16:creationId xmlns:a16="http://schemas.microsoft.com/office/drawing/2014/main" id="{C4B1477E-7195-EB4A-AA23-97973502A5E0}"/>
              </a:ext>
            </a:extLst>
          </p:cNvPr>
          <p:cNvSpPr>
            <a:spLocks noGrp="1"/>
          </p:cNvSpPr>
          <p:nvPr>
            <p:ph type="pic" sz="quarter" idx="20" hasCustomPrompt="1"/>
          </p:nvPr>
        </p:nvSpPr>
        <p:spPr>
          <a:xfrm>
            <a:off x="6134115" y="575793"/>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29" name="Text Placeholder 2">
            <a:extLst>
              <a:ext uri="{FF2B5EF4-FFF2-40B4-BE49-F238E27FC236}">
                <a16:creationId xmlns:a16="http://schemas.microsoft.com/office/drawing/2014/main" id="{CBE033CB-6817-5B41-8076-F1E4846C3AAA}"/>
              </a:ext>
            </a:extLst>
          </p:cNvPr>
          <p:cNvSpPr>
            <a:spLocks noGrp="1"/>
          </p:cNvSpPr>
          <p:nvPr>
            <p:ph type="body" sz="quarter" idx="21" hasCustomPrompt="1"/>
          </p:nvPr>
        </p:nvSpPr>
        <p:spPr>
          <a:xfrm>
            <a:off x="5884391" y="3328450"/>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30" name="Text Placeholder 2">
            <a:extLst>
              <a:ext uri="{FF2B5EF4-FFF2-40B4-BE49-F238E27FC236}">
                <a16:creationId xmlns:a16="http://schemas.microsoft.com/office/drawing/2014/main" id="{604871AA-5EE3-AA41-A7DD-5BF570DB6022}"/>
              </a:ext>
            </a:extLst>
          </p:cNvPr>
          <p:cNvSpPr>
            <a:spLocks noGrp="1"/>
          </p:cNvSpPr>
          <p:nvPr>
            <p:ph type="body" sz="quarter" idx="22" hasCustomPrompt="1"/>
          </p:nvPr>
        </p:nvSpPr>
        <p:spPr>
          <a:xfrm>
            <a:off x="5884391" y="3734220"/>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31" name="Picture Placeholder 9">
            <a:extLst>
              <a:ext uri="{FF2B5EF4-FFF2-40B4-BE49-F238E27FC236}">
                <a16:creationId xmlns:a16="http://schemas.microsoft.com/office/drawing/2014/main" id="{C3EFAF5A-91C7-4547-A245-20E22DE727EA}"/>
              </a:ext>
            </a:extLst>
          </p:cNvPr>
          <p:cNvSpPr>
            <a:spLocks noGrp="1"/>
          </p:cNvSpPr>
          <p:nvPr>
            <p:ph type="pic" sz="quarter" idx="23" hasCustomPrompt="1"/>
          </p:nvPr>
        </p:nvSpPr>
        <p:spPr>
          <a:xfrm>
            <a:off x="3464419" y="2821158"/>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32" name="Text Placeholder 2">
            <a:extLst>
              <a:ext uri="{FF2B5EF4-FFF2-40B4-BE49-F238E27FC236}">
                <a16:creationId xmlns:a16="http://schemas.microsoft.com/office/drawing/2014/main" id="{3370E934-D164-4044-A65A-F4594D3825A3}"/>
              </a:ext>
            </a:extLst>
          </p:cNvPr>
          <p:cNvSpPr>
            <a:spLocks noGrp="1"/>
          </p:cNvSpPr>
          <p:nvPr>
            <p:ph type="body" sz="quarter" idx="24" hasCustomPrompt="1"/>
          </p:nvPr>
        </p:nvSpPr>
        <p:spPr>
          <a:xfrm>
            <a:off x="3214695" y="5573815"/>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33" name="Text Placeholder 2">
            <a:extLst>
              <a:ext uri="{FF2B5EF4-FFF2-40B4-BE49-F238E27FC236}">
                <a16:creationId xmlns:a16="http://schemas.microsoft.com/office/drawing/2014/main" id="{7813554C-E57F-6643-AE3A-1CFF12EE3C1C}"/>
              </a:ext>
            </a:extLst>
          </p:cNvPr>
          <p:cNvSpPr>
            <a:spLocks noGrp="1"/>
          </p:cNvSpPr>
          <p:nvPr>
            <p:ph type="body" sz="quarter" idx="25" hasCustomPrompt="1"/>
          </p:nvPr>
        </p:nvSpPr>
        <p:spPr>
          <a:xfrm>
            <a:off x="3214695" y="5979585"/>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39" name="Picture Placeholder 9">
            <a:extLst>
              <a:ext uri="{FF2B5EF4-FFF2-40B4-BE49-F238E27FC236}">
                <a16:creationId xmlns:a16="http://schemas.microsoft.com/office/drawing/2014/main" id="{D1104A66-4B70-8F46-8BB6-FB56845B8D35}"/>
              </a:ext>
            </a:extLst>
          </p:cNvPr>
          <p:cNvSpPr>
            <a:spLocks noGrp="1"/>
          </p:cNvSpPr>
          <p:nvPr>
            <p:ph type="pic" sz="quarter" idx="26" hasCustomPrompt="1"/>
          </p:nvPr>
        </p:nvSpPr>
        <p:spPr>
          <a:xfrm>
            <a:off x="8821727" y="2821158"/>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40" name="Text Placeholder 2">
            <a:extLst>
              <a:ext uri="{FF2B5EF4-FFF2-40B4-BE49-F238E27FC236}">
                <a16:creationId xmlns:a16="http://schemas.microsoft.com/office/drawing/2014/main" id="{D8BCA0EA-8559-BA40-8B74-A4A68072AA04}"/>
              </a:ext>
            </a:extLst>
          </p:cNvPr>
          <p:cNvSpPr>
            <a:spLocks noGrp="1"/>
          </p:cNvSpPr>
          <p:nvPr>
            <p:ph type="body" sz="quarter" idx="27" hasCustomPrompt="1"/>
          </p:nvPr>
        </p:nvSpPr>
        <p:spPr>
          <a:xfrm>
            <a:off x="8572003" y="5573815"/>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41" name="Text Placeholder 2">
            <a:extLst>
              <a:ext uri="{FF2B5EF4-FFF2-40B4-BE49-F238E27FC236}">
                <a16:creationId xmlns:a16="http://schemas.microsoft.com/office/drawing/2014/main" id="{9F3B3277-41D7-674A-83D9-7E415050AD85}"/>
              </a:ext>
            </a:extLst>
          </p:cNvPr>
          <p:cNvSpPr>
            <a:spLocks noGrp="1"/>
          </p:cNvSpPr>
          <p:nvPr>
            <p:ph type="body" sz="quarter" idx="28" hasCustomPrompt="1"/>
          </p:nvPr>
        </p:nvSpPr>
        <p:spPr>
          <a:xfrm>
            <a:off x="8572003" y="5979585"/>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4" name="TextBox 3">
            <a:extLst>
              <a:ext uri="{FF2B5EF4-FFF2-40B4-BE49-F238E27FC236}">
                <a16:creationId xmlns:a16="http://schemas.microsoft.com/office/drawing/2014/main" id="{EA7924FA-2389-27B0-5C73-09A22D551C34}"/>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5" name="TextBox 4">
            <a:extLst>
              <a:ext uri="{FF2B5EF4-FFF2-40B4-BE49-F238E27FC236}">
                <a16:creationId xmlns:a16="http://schemas.microsoft.com/office/drawing/2014/main" id="{9CB21AB4-D8BE-61E7-26CA-BB0445066D37}"/>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6" name="Rectangle 5">
            <a:extLst>
              <a:ext uri="{FF2B5EF4-FFF2-40B4-BE49-F238E27FC236}">
                <a16:creationId xmlns:a16="http://schemas.microsoft.com/office/drawing/2014/main" id="{FDD93976-8BD0-7050-ED41-90880FDA6DC2}"/>
              </a:ext>
            </a:extLst>
          </p:cNvPr>
          <p:cNvSpPr>
            <a:spLocks noGrp="1" noRot="1" noMove="1" noResize="1" noEditPoints="1" noAdjustHandles="1" noChangeArrowheads="1" noChangeShapeType="1"/>
          </p:cNvSpPr>
          <p:nvPr userDrawn="1"/>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9973392"/>
      </p:ext>
    </p:extLst>
  </p:cSld>
  <p:clrMapOvr>
    <a:masterClrMapping/>
  </p:clrMapOvr>
  <p:extLst>
    <p:ext uri="{DCECCB84-F9BA-43D5-87BE-67443E8EF086}">
      <p15:sldGuideLst xmlns:p15="http://schemas.microsoft.com/office/powerpoint/2012/main">
        <p15:guide id="4" orient="horz" pos="2160">
          <p15:clr>
            <a:srgbClr val="FBAE40"/>
          </p15:clr>
        </p15:guide>
        <p15:guide id="5" pos="384">
          <p15:clr>
            <a:srgbClr val="FBAE40"/>
          </p15:clr>
        </p15:guide>
        <p15:guide id="6" pos="7320">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1_Quote - Cool">
    <p:spTree>
      <p:nvGrpSpPr>
        <p:cNvPr id="1" name=""/>
        <p:cNvGrpSpPr/>
        <p:nvPr/>
      </p:nvGrpSpPr>
      <p:grpSpPr>
        <a:xfrm>
          <a:off x="0" y="0"/>
          <a:ext cx="0" cy="0"/>
          <a:chOff x="0" y="0"/>
          <a:chExt cx="0" cy="0"/>
        </a:xfrm>
      </p:grpSpPr>
      <p:pic>
        <p:nvPicPr>
          <p:cNvPr id="8" name="Picture 7" descr="A colorful lines on a black background&#10;&#10;AI-generated content may be incorrect.">
            <a:extLst>
              <a:ext uri="{FF2B5EF4-FFF2-40B4-BE49-F238E27FC236}">
                <a16:creationId xmlns:a16="http://schemas.microsoft.com/office/drawing/2014/main" id="{EDF115AC-A4B6-4BDA-E410-5DF4A1E2AD0E}"/>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1" name="TextBox 10">
            <a:extLst>
              <a:ext uri="{FF2B5EF4-FFF2-40B4-BE49-F238E27FC236}">
                <a16:creationId xmlns:a16="http://schemas.microsoft.com/office/drawing/2014/main" id="{AB84721E-20F6-014A-8FE8-1BE25CA016B7}"/>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6" name="TextBox 5">
            <a:extLst>
              <a:ext uri="{FF2B5EF4-FFF2-40B4-BE49-F238E27FC236}">
                <a16:creationId xmlns:a16="http://schemas.microsoft.com/office/drawing/2014/main" id="{A5F14764-9D1E-D6BA-53E7-6DF9759BE55D}"/>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
        <p:nvSpPr>
          <p:cNvPr id="3" name="Rectangle 2">
            <a:extLst>
              <a:ext uri="{FF2B5EF4-FFF2-40B4-BE49-F238E27FC236}">
                <a16:creationId xmlns:a16="http://schemas.microsoft.com/office/drawing/2014/main" id="{F99F014F-3894-27B8-D432-A33FCC425892}"/>
              </a:ext>
            </a:extLst>
          </p:cNvPr>
          <p:cNvSpPr>
            <a:spLocks noGrp="1" noRot="1" noMove="1" noResize="1" noEditPoints="1" noAdjustHandles="1" noChangeArrowheads="1" noChangeShapeType="1"/>
          </p:cNvSpPr>
          <p:nvPr userDrawn="1"/>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Placeholder 2">
            <a:extLst>
              <a:ext uri="{FF2B5EF4-FFF2-40B4-BE49-F238E27FC236}">
                <a16:creationId xmlns:a16="http://schemas.microsoft.com/office/drawing/2014/main" id="{D3497911-68B6-C572-711C-4B4C952E6F67}"/>
              </a:ext>
            </a:extLst>
          </p:cNvPr>
          <p:cNvSpPr>
            <a:spLocks noGrp="1"/>
          </p:cNvSpPr>
          <p:nvPr>
            <p:ph type="body" sz="quarter" idx="15" hasCustomPrompt="1"/>
          </p:nvPr>
        </p:nvSpPr>
        <p:spPr>
          <a:xfrm>
            <a:off x="609600" y="4215618"/>
            <a:ext cx="4027925" cy="462878"/>
          </a:xfrm>
        </p:spPr>
        <p:txBody>
          <a:bodyPr anchor="t" anchorCtr="0">
            <a:noAutofit/>
          </a:bodyPr>
          <a:lstStyle>
            <a:lvl1pPr marL="0" indent="0" algn="l">
              <a:buNone/>
              <a:defRPr sz="1400" b="0">
                <a:solidFill>
                  <a:schemeClr val="tx1"/>
                </a:solidFill>
              </a:defRPr>
            </a:lvl1pPr>
          </a:lstStyle>
          <a:p>
            <a:r>
              <a:rPr lang="en-US"/>
              <a:t>Matt Mullenweg, Social Media Entrepreneur</a:t>
            </a:r>
          </a:p>
        </p:txBody>
      </p:sp>
      <p:sp>
        <p:nvSpPr>
          <p:cNvPr id="5" name="Title 1">
            <a:extLst>
              <a:ext uri="{FF2B5EF4-FFF2-40B4-BE49-F238E27FC236}">
                <a16:creationId xmlns:a16="http://schemas.microsoft.com/office/drawing/2014/main" id="{FE78963D-9DA2-5EAB-C069-BA3681EDAFAB}"/>
              </a:ext>
            </a:extLst>
          </p:cNvPr>
          <p:cNvSpPr>
            <a:spLocks noGrp="1"/>
          </p:cNvSpPr>
          <p:nvPr>
            <p:ph type="title" hasCustomPrompt="1"/>
          </p:nvPr>
        </p:nvSpPr>
        <p:spPr>
          <a:xfrm>
            <a:off x="614082" y="1407147"/>
            <a:ext cx="4260511" cy="2470469"/>
          </a:xfrm>
          <a:prstGeom prst="rect">
            <a:avLst/>
          </a:prstGeom>
        </p:spPr>
        <p:txBody>
          <a:bodyPr lIns="0" anchor="b" anchorCtr="0">
            <a:normAutofit/>
          </a:bodyPr>
          <a:lstStyle>
            <a:lvl1pPr marL="7938" indent="1588">
              <a:lnSpc>
                <a:spcPct val="100000"/>
              </a:lnSpc>
              <a:tabLst>
                <a:tab pos="3878263" algn="l"/>
              </a:tabLst>
              <a:defRPr sz="4000" b="1" i="0">
                <a:solidFill>
                  <a:schemeClr val="tx1"/>
                </a:solidFill>
              </a:defRPr>
            </a:lvl1pPr>
          </a:lstStyle>
          <a:p>
            <a:r>
              <a:rPr lang="en-US"/>
              <a:t>Technology is best when it brings people together.”</a:t>
            </a:r>
          </a:p>
        </p:txBody>
      </p:sp>
    </p:spTree>
    <p:extLst>
      <p:ext uri="{BB962C8B-B14F-4D97-AF65-F5344CB8AC3E}">
        <p14:creationId xmlns:p14="http://schemas.microsoft.com/office/powerpoint/2010/main" val="1171049268"/>
      </p:ext>
    </p:extLst>
  </p:cSld>
  <p:clrMapOvr>
    <a:masterClrMapping/>
  </p:clrMapOvr>
  <p:extLst>
    <p:ext uri="{DCECCB84-F9BA-43D5-87BE-67443E8EF086}">
      <p15:sldGuideLst xmlns:p15="http://schemas.microsoft.com/office/powerpoint/2012/main">
        <p15:guide id="4" orient="horz" pos="2160">
          <p15:clr>
            <a:srgbClr val="FBAE40"/>
          </p15:clr>
        </p15:guide>
        <p15:guide id="5" orient="horz" pos="4128">
          <p15:clr>
            <a:srgbClr val="FBAE40"/>
          </p15:clr>
        </p15:guide>
        <p15:guide id="6" pos="480">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1_2 Column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98D2897-6FE4-1B85-80AF-D8793ABFC5CA}"/>
              </a:ext>
            </a:extLst>
          </p:cNvPr>
          <p:cNvSpPr/>
          <p:nvPr userDrawn="1"/>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D4D4FC82-0E32-76B7-D617-36CE1B2D6756}"/>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64902D81-E80A-EBAA-D8C2-789372C51473}"/>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13" name="Text Placeholder 12">
            <a:extLst>
              <a:ext uri="{FF2B5EF4-FFF2-40B4-BE49-F238E27FC236}">
                <a16:creationId xmlns:a16="http://schemas.microsoft.com/office/drawing/2014/main" id="{4CAFCB60-7449-FB7B-94EC-026775839A9C}"/>
              </a:ext>
            </a:extLst>
          </p:cNvPr>
          <p:cNvSpPr>
            <a:spLocks noGrp="1"/>
          </p:cNvSpPr>
          <p:nvPr>
            <p:ph type="body" sz="quarter" idx="27"/>
          </p:nvPr>
        </p:nvSpPr>
        <p:spPr>
          <a:xfrm>
            <a:off x="618656" y="1508761"/>
            <a:ext cx="5319712" cy="4658360"/>
          </a:xfrm>
          <a:prstGeom prst="roundRect">
            <a:avLst>
              <a:gd name="adj" fmla="val 1277"/>
            </a:avLst>
          </a:prstGeom>
          <a:solidFill>
            <a:schemeClr val="bg1"/>
          </a:solidFill>
          <a:effectLst>
            <a:outerShdw blurRad="264549" sx="99938" sy="99938" algn="ctr" rotWithShape="0">
              <a:prstClr val="black">
                <a:alpha val="9837"/>
              </a:prstClr>
            </a:outerShdw>
          </a:effectLst>
        </p:spPr>
        <p:txBody>
          <a:bodyPr vert="horz" lIns="91440" tIns="91440" rIns="182880" bIns="91440" rtlCol="0">
            <a:normAutofit/>
          </a:bodyPr>
          <a:lstStyle>
            <a:lvl1pPr>
              <a:defRPr lang="en-US" sz="2000" dirty="0"/>
            </a:lvl1pPr>
            <a:lvl2pPr>
              <a:defRPr lang="en-US" sz="1800" dirty="0"/>
            </a:lvl2pPr>
            <a:lvl6pPr>
              <a:defRPr lang="en-US" dirty="0"/>
            </a:lvl6pPr>
            <a:lvl7pPr>
              <a:defRPr lang="en-US" dirty="0"/>
            </a:lvl7pPr>
            <a:lvl8pPr>
              <a:defRPr lang="en-US" dirty="0"/>
            </a:lvl8pPr>
          </a:lstStyle>
          <a:p>
            <a:pPr lvl="0"/>
            <a:r>
              <a:rPr lang="en-US"/>
              <a:t>Click to edit Master text styles</a:t>
            </a:r>
          </a:p>
          <a:p>
            <a:pPr marL="176212" lvl="1" indent="0">
              <a:buNone/>
            </a:pPr>
            <a:r>
              <a:rPr lang="en-US"/>
              <a:t>Second level</a:t>
            </a:r>
          </a:p>
          <a:p>
            <a:pPr lvl="5"/>
            <a:r>
              <a:rPr lang="en-US"/>
              <a:t>Third level</a:t>
            </a:r>
          </a:p>
          <a:p>
            <a:pPr lvl="5"/>
            <a:r>
              <a:rPr lang="en-US"/>
              <a:t>Fourth level</a:t>
            </a:r>
          </a:p>
          <a:p>
            <a:pPr lvl="6"/>
            <a:r>
              <a:rPr lang="en-US"/>
              <a:t>Fifth level</a:t>
            </a:r>
          </a:p>
          <a:p>
            <a:pPr lvl="7"/>
            <a:r>
              <a:rPr lang="en-US"/>
              <a:t>Sixth</a:t>
            </a:r>
          </a:p>
        </p:txBody>
      </p:sp>
      <p:sp>
        <p:nvSpPr>
          <p:cNvPr id="17" name="Text Placeholder 12">
            <a:extLst>
              <a:ext uri="{FF2B5EF4-FFF2-40B4-BE49-F238E27FC236}">
                <a16:creationId xmlns:a16="http://schemas.microsoft.com/office/drawing/2014/main" id="{6B98CD48-C620-002C-D371-249D9C7C48CB}"/>
              </a:ext>
            </a:extLst>
          </p:cNvPr>
          <p:cNvSpPr>
            <a:spLocks noGrp="1"/>
          </p:cNvSpPr>
          <p:nvPr>
            <p:ph type="body" sz="quarter" idx="28"/>
          </p:nvPr>
        </p:nvSpPr>
        <p:spPr>
          <a:xfrm>
            <a:off x="6261056" y="1508761"/>
            <a:ext cx="5319712" cy="4658360"/>
          </a:xfrm>
          <a:prstGeom prst="roundRect">
            <a:avLst>
              <a:gd name="adj" fmla="val 1189"/>
            </a:avLst>
          </a:prstGeom>
          <a:solidFill>
            <a:schemeClr val="bg1"/>
          </a:solidFill>
          <a:effectLst>
            <a:outerShdw blurRad="264549" sx="99938" sy="99938" algn="ctr" rotWithShape="0">
              <a:prstClr val="black">
                <a:alpha val="9837"/>
              </a:prstClr>
            </a:outerShdw>
          </a:effectLst>
        </p:spPr>
        <p:txBody>
          <a:bodyPr vert="horz" lIns="91440" tIns="91440" rIns="182880" bIns="91440" rtlCol="0">
            <a:normAutofit/>
          </a:bodyPr>
          <a:lstStyle>
            <a:lvl1pPr>
              <a:defRPr lang="en-US" sz="2000" dirty="0"/>
            </a:lvl1pPr>
            <a:lvl2pPr>
              <a:defRPr lang="en-US" sz="1800" dirty="0"/>
            </a:lvl2pPr>
            <a:lvl6pPr>
              <a:defRPr lang="en-US" dirty="0"/>
            </a:lvl6pPr>
            <a:lvl7pPr>
              <a:defRPr lang="en-US" dirty="0"/>
            </a:lvl7pPr>
            <a:lvl8pPr>
              <a:defRPr lang="en-US" dirty="0"/>
            </a:lvl8pPr>
          </a:lstStyle>
          <a:p>
            <a:pPr lvl="0"/>
            <a:r>
              <a:rPr lang="en-US"/>
              <a:t>Click to edit Master text styles</a:t>
            </a:r>
          </a:p>
          <a:p>
            <a:pPr marL="176212" lvl="1" indent="0">
              <a:buNone/>
            </a:pPr>
            <a:r>
              <a:rPr lang="en-US"/>
              <a:t>Second level</a:t>
            </a:r>
          </a:p>
          <a:p>
            <a:pPr lvl="5"/>
            <a:r>
              <a:rPr lang="en-US"/>
              <a:t>Third level</a:t>
            </a:r>
          </a:p>
          <a:p>
            <a:pPr lvl="5"/>
            <a:r>
              <a:rPr lang="en-US"/>
              <a:t>Fourth level</a:t>
            </a:r>
          </a:p>
          <a:p>
            <a:pPr lvl="6"/>
            <a:r>
              <a:rPr lang="en-US"/>
              <a:t>Fifth level</a:t>
            </a:r>
          </a:p>
          <a:p>
            <a:pPr lvl="7"/>
            <a:r>
              <a:rPr lang="en-US"/>
              <a:t>Sixth</a:t>
            </a:r>
          </a:p>
        </p:txBody>
      </p:sp>
      <p:sp>
        <p:nvSpPr>
          <p:cNvPr id="7" name="Title 2">
            <a:extLst>
              <a:ext uri="{FF2B5EF4-FFF2-40B4-BE49-F238E27FC236}">
                <a16:creationId xmlns:a16="http://schemas.microsoft.com/office/drawing/2014/main" id="{AD57EDD8-13BD-7802-28D8-93C0D35EB81E}"/>
              </a:ext>
            </a:extLst>
          </p:cNvPr>
          <p:cNvSpPr>
            <a:spLocks noGrp="1"/>
          </p:cNvSpPr>
          <p:nvPr>
            <p:ph type="title" hasCustomPrompt="1"/>
          </p:nvPr>
        </p:nvSpPr>
        <p:spPr>
          <a:xfrm>
            <a:off x="612962" y="538515"/>
            <a:ext cx="10967806"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550344828"/>
      </p:ext>
    </p:extLst>
  </p:cSld>
  <p:clrMapOvr>
    <a:masterClrMapping/>
  </p:clrMapOvr>
  <p:extLst>
    <p:ext uri="{DCECCB84-F9BA-43D5-87BE-67443E8EF086}">
      <p15:sldGuideLst xmlns:p15="http://schemas.microsoft.com/office/powerpoint/2012/main">
        <p15:guide id="3" orient="horz" pos="936">
          <p15:clr>
            <a:srgbClr val="FBAE40"/>
          </p15:clr>
        </p15:guide>
        <p15:guide id="4" pos="5568">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1_Two Up - Color">
    <p:bg>
      <p:bgPr>
        <a:solidFill>
          <a:schemeClr val="bg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9A219B3C-753D-0CC9-7660-97700BB2AC2E}"/>
              </a:ext>
            </a:extLst>
          </p:cNvPr>
          <p:cNvGrpSpPr/>
          <p:nvPr userDrawn="1"/>
        </p:nvGrpSpPr>
        <p:grpSpPr>
          <a:xfrm>
            <a:off x="609600" y="1407580"/>
            <a:ext cx="5310522" cy="4274762"/>
            <a:chOff x="580195" y="1407580"/>
            <a:chExt cx="5338984" cy="4274762"/>
          </a:xfrm>
        </p:grpSpPr>
        <p:sp>
          <p:nvSpPr>
            <p:cNvPr id="5" name="Rounded Rectangle 4">
              <a:extLst>
                <a:ext uri="{FF2B5EF4-FFF2-40B4-BE49-F238E27FC236}">
                  <a16:creationId xmlns:a16="http://schemas.microsoft.com/office/drawing/2014/main" id="{4C0D686A-EC20-6778-7E29-291740F5B97E}"/>
                </a:ext>
              </a:extLst>
            </p:cNvPr>
            <p:cNvSpPr/>
            <p:nvPr/>
          </p:nvSpPr>
          <p:spPr>
            <a:xfrm>
              <a:off x="580195" y="1407580"/>
              <a:ext cx="5338984" cy="4274762"/>
            </a:xfrm>
            <a:prstGeom prst="roundRect">
              <a:avLst>
                <a:gd name="adj" fmla="val 3990"/>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6" name="Rounded Rectangle 5">
              <a:extLst>
                <a:ext uri="{FF2B5EF4-FFF2-40B4-BE49-F238E27FC236}">
                  <a16:creationId xmlns:a16="http://schemas.microsoft.com/office/drawing/2014/main" id="{16B8A4AE-1E2E-C7C9-D7AE-1249F606DAC3}"/>
                </a:ext>
              </a:extLst>
            </p:cNvPr>
            <p:cNvSpPr/>
            <p:nvPr/>
          </p:nvSpPr>
          <p:spPr>
            <a:xfrm>
              <a:off x="705830" y="1544399"/>
              <a:ext cx="5060789" cy="478652"/>
            </a:xfrm>
            <a:prstGeom prst="roundRect">
              <a:avLst>
                <a:gd name="adj" fmla="val 22714"/>
              </a:avLst>
            </a:prstGeom>
            <a:solidFill>
              <a:schemeClr val="accent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grpSp>
      <p:grpSp>
        <p:nvGrpSpPr>
          <p:cNvPr id="11" name="Group 10">
            <a:extLst>
              <a:ext uri="{FF2B5EF4-FFF2-40B4-BE49-F238E27FC236}">
                <a16:creationId xmlns:a16="http://schemas.microsoft.com/office/drawing/2014/main" id="{F6626B37-FD48-0B8B-A2EA-A2895393E046}"/>
              </a:ext>
            </a:extLst>
          </p:cNvPr>
          <p:cNvGrpSpPr/>
          <p:nvPr userDrawn="1"/>
        </p:nvGrpSpPr>
        <p:grpSpPr>
          <a:xfrm>
            <a:off x="6271878" y="1407580"/>
            <a:ext cx="5310522" cy="4274762"/>
            <a:chOff x="580195" y="1407580"/>
            <a:chExt cx="5338984" cy="4274762"/>
          </a:xfrm>
        </p:grpSpPr>
        <p:sp>
          <p:nvSpPr>
            <p:cNvPr id="12" name="Rounded Rectangle 11">
              <a:extLst>
                <a:ext uri="{FF2B5EF4-FFF2-40B4-BE49-F238E27FC236}">
                  <a16:creationId xmlns:a16="http://schemas.microsoft.com/office/drawing/2014/main" id="{267710B9-F2B5-F553-C9D1-C91C375E839A}"/>
                </a:ext>
              </a:extLst>
            </p:cNvPr>
            <p:cNvSpPr/>
            <p:nvPr/>
          </p:nvSpPr>
          <p:spPr>
            <a:xfrm>
              <a:off x="580195" y="1407580"/>
              <a:ext cx="5338984" cy="4274762"/>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13" name="Rounded Rectangle 12">
              <a:extLst>
                <a:ext uri="{FF2B5EF4-FFF2-40B4-BE49-F238E27FC236}">
                  <a16:creationId xmlns:a16="http://schemas.microsoft.com/office/drawing/2014/main" id="{620AC11D-B942-8442-1904-9E717B1E08E6}"/>
                </a:ext>
              </a:extLst>
            </p:cNvPr>
            <p:cNvSpPr/>
            <p:nvPr/>
          </p:nvSpPr>
          <p:spPr>
            <a:xfrm>
              <a:off x="705830" y="1544398"/>
              <a:ext cx="5060789" cy="478653"/>
            </a:xfrm>
            <a:prstGeom prst="roundRect">
              <a:avLst>
                <a:gd name="adj" fmla="val 20831"/>
              </a:avLst>
            </a:prstGeom>
            <a:solidFill>
              <a:schemeClr val="accent2"/>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grpSp>
      <p:sp>
        <p:nvSpPr>
          <p:cNvPr id="21" name="Text Placeholder 20">
            <a:extLst>
              <a:ext uri="{FF2B5EF4-FFF2-40B4-BE49-F238E27FC236}">
                <a16:creationId xmlns:a16="http://schemas.microsoft.com/office/drawing/2014/main" id="{C565CE0F-EF5B-6A80-8EAE-361963930132}"/>
              </a:ext>
            </a:extLst>
          </p:cNvPr>
          <p:cNvSpPr>
            <a:spLocks noGrp="1"/>
          </p:cNvSpPr>
          <p:nvPr>
            <p:ph type="body" sz="quarter" idx="10" hasCustomPrompt="1"/>
          </p:nvPr>
        </p:nvSpPr>
        <p:spPr>
          <a:xfrm>
            <a:off x="751543" y="1558180"/>
            <a:ext cx="5016832" cy="464871"/>
          </a:xfrm>
        </p:spPr>
        <p:txBody>
          <a:bodyPr lIns="182880" anchor="ctr" anchorCtr="0">
            <a:noAutofit/>
          </a:bodyPr>
          <a:lstStyle>
            <a:lvl1pPr>
              <a:defRPr sz="1600" b="0">
                <a:solidFill>
                  <a:schemeClr val="bg1"/>
                </a:solidFill>
              </a:defRPr>
            </a:lvl1pPr>
          </a:lstStyle>
          <a:p>
            <a:pPr lvl="0"/>
            <a:r>
              <a:rPr lang="en-US"/>
              <a:t>Subtitle #1</a:t>
            </a:r>
          </a:p>
        </p:txBody>
      </p:sp>
      <p:sp>
        <p:nvSpPr>
          <p:cNvPr id="36" name="Text Placeholder 32">
            <a:extLst>
              <a:ext uri="{FF2B5EF4-FFF2-40B4-BE49-F238E27FC236}">
                <a16:creationId xmlns:a16="http://schemas.microsoft.com/office/drawing/2014/main" id="{5AB32963-4B95-A4E3-64D6-72E07B0D0DF8}"/>
              </a:ext>
            </a:extLst>
          </p:cNvPr>
          <p:cNvSpPr>
            <a:spLocks noGrp="1"/>
          </p:cNvSpPr>
          <p:nvPr>
            <p:ph type="body" sz="quarter" idx="14" hasCustomPrompt="1"/>
          </p:nvPr>
        </p:nvSpPr>
        <p:spPr>
          <a:xfrm>
            <a:off x="815941" y="3503420"/>
            <a:ext cx="4886325"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37" name="Text Placeholder 34">
            <a:extLst>
              <a:ext uri="{FF2B5EF4-FFF2-40B4-BE49-F238E27FC236}">
                <a16:creationId xmlns:a16="http://schemas.microsoft.com/office/drawing/2014/main" id="{646D8A20-45A1-AB68-4489-588571359C79}"/>
              </a:ext>
            </a:extLst>
          </p:cNvPr>
          <p:cNvSpPr>
            <a:spLocks noGrp="1"/>
          </p:cNvSpPr>
          <p:nvPr>
            <p:ph type="body" sz="quarter" idx="15" hasCustomPrompt="1"/>
          </p:nvPr>
        </p:nvSpPr>
        <p:spPr>
          <a:xfrm>
            <a:off x="815941" y="4244707"/>
            <a:ext cx="4886325"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 Donec </a:t>
            </a:r>
            <a:r>
              <a:rPr lang="en-US" sz="1400" err="1"/>
              <a:t>quis</a:t>
            </a:r>
            <a:r>
              <a:rPr lang="en-US" sz="1400"/>
              <a:t> </a:t>
            </a:r>
            <a:r>
              <a:rPr lang="en-US" sz="1400" err="1"/>
              <a:t>sodales</a:t>
            </a:r>
            <a:r>
              <a:rPr lang="en-US" sz="1400"/>
              <a:t> ex, sit </a:t>
            </a:r>
            <a:r>
              <a:rPr lang="en-US" sz="1400" err="1"/>
              <a:t>amet</a:t>
            </a:r>
            <a:r>
              <a:rPr lang="en-US" sz="1400"/>
              <a:t> </a:t>
            </a:r>
            <a:r>
              <a:rPr lang="en-US" sz="1400" err="1"/>
              <a:t>ullamcorper</a:t>
            </a:r>
            <a:r>
              <a:rPr lang="en-US" sz="1400"/>
              <a:t> </a:t>
            </a:r>
            <a:r>
              <a:rPr lang="en-US" sz="1400" err="1"/>
              <a:t>sapien</a:t>
            </a:r>
            <a:r>
              <a:rPr lang="en-US" sz="1400"/>
              <a:t>. Duis </a:t>
            </a:r>
            <a:r>
              <a:rPr lang="en-US" sz="1400" err="1"/>
              <a:t>vulputate</a:t>
            </a:r>
            <a:r>
              <a:rPr lang="en-US" sz="1400"/>
              <a:t> </a:t>
            </a:r>
            <a:r>
              <a:rPr lang="en-US" sz="1400" err="1"/>
              <a:t>justo</a:t>
            </a:r>
            <a:r>
              <a:rPr lang="en-US" sz="1400"/>
              <a:t> </a:t>
            </a:r>
            <a:r>
              <a:rPr lang="en-US" sz="1400" err="1"/>
              <a:t>eget</a:t>
            </a:r>
            <a:r>
              <a:rPr lang="en-US" sz="1400"/>
              <a:t> </a:t>
            </a:r>
            <a:r>
              <a:rPr lang="en-US" sz="1400" err="1"/>
              <a:t>justo</a:t>
            </a:r>
            <a:r>
              <a:rPr lang="en-US" sz="1400"/>
              <a:t> convallis </a:t>
            </a:r>
            <a:r>
              <a:rPr lang="en-US" sz="1400" err="1"/>
              <a:t>venenatis</a:t>
            </a:r>
            <a:r>
              <a:rPr lang="en-US" sz="1400"/>
              <a:t>.  </a:t>
            </a:r>
            <a:endParaRPr lang="en-US" sz="1400">
              <a:ea typeface="Arial"/>
              <a:cs typeface="Arial"/>
              <a:sym typeface="Arial"/>
            </a:endParaRPr>
          </a:p>
        </p:txBody>
      </p:sp>
      <p:sp>
        <p:nvSpPr>
          <p:cNvPr id="15" name="Picture Placeholder 22">
            <a:extLst>
              <a:ext uri="{FF2B5EF4-FFF2-40B4-BE49-F238E27FC236}">
                <a16:creationId xmlns:a16="http://schemas.microsoft.com/office/drawing/2014/main" id="{7AB2CA18-1AB1-F96F-848C-213598EDFF18}"/>
              </a:ext>
            </a:extLst>
          </p:cNvPr>
          <p:cNvSpPr>
            <a:spLocks noGrp="1" noChangeAspect="1"/>
          </p:cNvSpPr>
          <p:nvPr>
            <p:ph type="pic" sz="quarter" idx="23" hasCustomPrompt="1"/>
          </p:nvPr>
        </p:nvSpPr>
        <p:spPr>
          <a:xfrm>
            <a:off x="825500" y="24270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16" name="Picture Placeholder 22">
            <a:extLst>
              <a:ext uri="{FF2B5EF4-FFF2-40B4-BE49-F238E27FC236}">
                <a16:creationId xmlns:a16="http://schemas.microsoft.com/office/drawing/2014/main" id="{50807F4D-AE53-49C9-96A4-15B98534E3D8}"/>
              </a:ext>
            </a:extLst>
          </p:cNvPr>
          <p:cNvSpPr>
            <a:spLocks noGrp="1" noChangeAspect="1"/>
          </p:cNvSpPr>
          <p:nvPr>
            <p:ph type="pic" sz="quarter" idx="24" hasCustomPrompt="1"/>
          </p:nvPr>
        </p:nvSpPr>
        <p:spPr>
          <a:xfrm>
            <a:off x="6553200" y="24270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0" name="Text Placeholder 20">
            <a:extLst>
              <a:ext uri="{FF2B5EF4-FFF2-40B4-BE49-F238E27FC236}">
                <a16:creationId xmlns:a16="http://schemas.microsoft.com/office/drawing/2014/main" id="{94E8C950-7B87-F7D2-0A99-D1DA0D5F57C8}"/>
              </a:ext>
            </a:extLst>
          </p:cNvPr>
          <p:cNvSpPr>
            <a:spLocks noGrp="1"/>
          </p:cNvSpPr>
          <p:nvPr>
            <p:ph type="body" sz="quarter" idx="25" hasCustomPrompt="1"/>
          </p:nvPr>
        </p:nvSpPr>
        <p:spPr>
          <a:xfrm>
            <a:off x="6398809" y="1558180"/>
            <a:ext cx="5016832" cy="464871"/>
          </a:xfrm>
        </p:spPr>
        <p:txBody>
          <a:bodyPr lIns="182880" anchor="ctr" anchorCtr="0">
            <a:noAutofit/>
          </a:bodyPr>
          <a:lstStyle>
            <a:lvl1pPr>
              <a:defRPr sz="1600" b="0">
                <a:solidFill>
                  <a:schemeClr val="bg1"/>
                </a:solidFill>
              </a:defRPr>
            </a:lvl1pPr>
          </a:lstStyle>
          <a:p>
            <a:pPr lvl="0"/>
            <a:r>
              <a:rPr lang="en-US"/>
              <a:t>Subtitle #2</a:t>
            </a:r>
          </a:p>
        </p:txBody>
      </p:sp>
      <p:sp>
        <p:nvSpPr>
          <p:cNvPr id="22" name="Text Placeholder 32">
            <a:extLst>
              <a:ext uri="{FF2B5EF4-FFF2-40B4-BE49-F238E27FC236}">
                <a16:creationId xmlns:a16="http://schemas.microsoft.com/office/drawing/2014/main" id="{A43729CF-F16F-4E72-0245-06423C644B45}"/>
              </a:ext>
            </a:extLst>
          </p:cNvPr>
          <p:cNvSpPr>
            <a:spLocks noGrp="1"/>
          </p:cNvSpPr>
          <p:nvPr>
            <p:ph type="body" sz="quarter" idx="26" hasCustomPrompt="1"/>
          </p:nvPr>
        </p:nvSpPr>
        <p:spPr>
          <a:xfrm>
            <a:off x="6539407" y="3503420"/>
            <a:ext cx="4886325"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23" name="Text Placeholder 34">
            <a:extLst>
              <a:ext uri="{FF2B5EF4-FFF2-40B4-BE49-F238E27FC236}">
                <a16:creationId xmlns:a16="http://schemas.microsoft.com/office/drawing/2014/main" id="{6D852F08-79FB-9116-CEDB-2706C2B22D93}"/>
              </a:ext>
            </a:extLst>
          </p:cNvPr>
          <p:cNvSpPr>
            <a:spLocks noGrp="1"/>
          </p:cNvSpPr>
          <p:nvPr>
            <p:ph type="body" sz="quarter" idx="27" hasCustomPrompt="1"/>
          </p:nvPr>
        </p:nvSpPr>
        <p:spPr>
          <a:xfrm>
            <a:off x="6539407" y="4244707"/>
            <a:ext cx="4886325"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 Donec </a:t>
            </a:r>
            <a:r>
              <a:rPr lang="en-US" sz="1400" err="1"/>
              <a:t>quis</a:t>
            </a:r>
            <a:r>
              <a:rPr lang="en-US" sz="1400"/>
              <a:t> </a:t>
            </a:r>
            <a:r>
              <a:rPr lang="en-US" sz="1400" err="1"/>
              <a:t>sodales</a:t>
            </a:r>
            <a:r>
              <a:rPr lang="en-US" sz="1400"/>
              <a:t> ex, sit </a:t>
            </a:r>
            <a:r>
              <a:rPr lang="en-US" sz="1400" err="1"/>
              <a:t>amet</a:t>
            </a:r>
            <a:r>
              <a:rPr lang="en-US" sz="1400"/>
              <a:t> </a:t>
            </a:r>
            <a:r>
              <a:rPr lang="en-US" sz="1400" err="1"/>
              <a:t>ullamcorper</a:t>
            </a:r>
            <a:r>
              <a:rPr lang="en-US" sz="1400"/>
              <a:t> </a:t>
            </a:r>
            <a:r>
              <a:rPr lang="en-US" sz="1400" err="1"/>
              <a:t>sapien</a:t>
            </a:r>
            <a:r>
              <a:rPr lang="en-US" sz="1400"/>
              <a:t>. Duis </a:t>
            </a:r>
            <a:r>
              <a:rPr lang="en-US" sz="1400" err="1"/>
              <a:t>vulputate</a:t>
            </a:r>
            <a:r>
              <a:rPr lang="en-US" sz="1400"/>
              <a:t> </a:t>
            </a:r>
            <a:r>
              <a:rPr lang="en-US" sz="1400" err="1"/>
              <a:t>justo</a:t>
            </a:r>
            <a:r>
              <a:rPr lang="en-US" sz="1400"/>
              <a:t> </a:t>
            </a:r>
            <a:r>
              <a:rPr lang="en-US" sz="1400" err="1"/>
              <a:t>eget</a:t>
            </a:r>
            <a:r>
              <a:rPr lang="en-US" sz="1400"/>
              <a:t> </a:t>
            </a:r>
            <a:r>
              <a:rPr lang="en-US" sz="1400" err="1"/>
              <a:t>justo</a:t>
            </a:r>
            <a:r>
              <a:rPr lang="en-US" sz="1400"/>
              <a:t> convallis </a:t>
            </a:r>
            <a:r>
              <a:rPr lang="en-US" sz="1400" err="1"/>
              <a:t>venenatis</a:t>
            </a:r>
            <a:r>
              <a:rPr lang="en-US" sz="1400"/>
              <a:t>.  </a:t>
            </a:r>
            <a:endParaRPr lang="en-US" sz="1400">
              <a:ea typeface="Arial"/>
              <a:cs typeface="Arial"/>
              <a:sym typeface="Arial"/>
            </a:endParaRPr>
          </a:p>
        </p:txBody>
      </p:sp>
      <p:sp>
        <p:nvSpPr>
          <p:cNvPr id="24" name="Title 2">
            <a:extLst>
              <a:ext uri="{FF2B5EF4-FFF2-40B4-BE49-F238E27FC236}">
                <a16:creationId xmlns:a16="http://schemas.microsoft.com/office/drawing/2014/main" id="{0C666C74-EEA3-2133-8D3D-94F89AA6920F}"/>
              </a:ext>
            </a:extLst>
          </p:cNvPr>
          <p:cNvSpPr>
            <a:spLocks noGrp="1"/>
          </p:cNvSpPr>
          <p:nvPr>
            <p:ph type="title" hasCustomPrompt="1"/>
          </p:nvPr>
        </p:nvSpPr>
        <p:spPr>
          <a:xfrm>
            <a:off x="612962" y="538515"/>
            <a:ext cx="10984992" cy="562442"/>
          </a:xfrm>
          <a:prstGeom prst="rect">
            <a:avLst/>
          </a:prstGeom>
        </p:spPr>
        <p:txBody>
          <a:bodyPr lIns="0" tIns="0" bIns="0" anchor="ctr" anchorCtr="0">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913518958"/>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Blank - Nothin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5650393"/>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1_3 Column - White">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D9E8284A-1D01-2541-950B-6F954EDF6C5B}"/>
              </a:ext>
            </a:extLst>
          </p:cNvPr>
          <p:cNvSpPr>
            <a:spLocks noGrp="1"/>
          </p:cNvSpPr>
          <p:nvPr>
            <p:ph type="body" sz="quarter" idx="10" hasCustomPrompt="1"/>
          </p:nvPr>
        </p:nvSpPr>
        <p:spPr>
          <a:xfrm>
            <a:off x="669629" y="2625110"/>
            <a:ext cx="2800351" cy="276999"/>
          </a:xfrm>
        </p:spPr>
        <p:txBody>
          <a:bodyPr wrap="square" lIns="0" tIns="0" rIns="0" bIns="0" anchor="b" anchorCtr="0">
            <a:noAutofit/>
          </a:bodyPr>
          <a:lstStyle>
            <a:lvl1pPr marL="0" indent="0" algn="l">
              <a:buNone/>
              <a:defRPr sz="2000" b="1" i="0">
                <a:solidFill>
                  <a:schemeClr val="accent1"/>
                </a:solidFill>
                <a:latin typeface="Arial" panose="020B0604020202020204" pitchFamily="34" charset="0"/>
                <a:cs typeface="Arial" panose="020B0604020202020204" pitchFamily="34" charset="0"/>
              </a:defRPr>
            </a:lvl1pPr>
          </a:lstStyle>
          <a:p>
            <a:pPr lvl="0"/>
            <a:r>
              <a:rPr lang="en-US"/>
              <a:t>Subhead 1</a:t>
            </a:r>
          </a:p>
        </p:txBody>
      </p:sp>
      <p:sp>
        <p:nvSpPr>
          <p:cNvPr id="15" name="Text Placeholder 4">
            <a:extLst>
              <a:ext uri="{FF2B5EF4-FFF2-40B4-BE49-F238E27FC236}">
                <a16:creationId xmlns:a16="http://schemas.microsoft.com/office/drawing/2014/main" id="{8989ADA3-AA77-F84E-8745-A25B77376E13}"/>
              </a:ext>
            </a:extLst>
          </p:cNvPr>
          <p:cNvSpPr>
            <a:spLocks noGrp="1"/>
          </p:cNvSpPr>
          <p:nvPr>
            <p:ph type="body" sz="quarter" idx="12" hasCustomPrompt="1"/>
          </p:nvPr>
        </p:nvSpPr>
        <p:spPr>
          <a:xfrm>
            <a:off x="4707450" y="2625110"/>
            <a:ext cx="2798064" cy="276999"/>
          </a:xfrm>
        </p:spPr>
        <p:txBody>
          <a:bodyPr lIns="0" tIns="0" rIns="0" bIns="0" anchor="b" anchorCtr="0">
            <a:noAutofit/>
          </a:bodyPr>
          <a:lstStyle>
            <a:lvl1pPr marL="0" indent="0" algn="l">
              <a:buNone/>
              <a:defRPr sz="2000" b="1" i="0">
                <a:solidFill>
                  <a:schemeClr val="accent1"/>
                </a:solidFill>
                <a:latin typeface="Arial" panose="020B0604020202020204" pitchFamily="34" charset="0"/>
                <a:cs typeface="Arial" panose="020B0604020202020204" pitchFamily="34" charset="0"/>
              </a:defRPr>
            </a:lvl1pPr>
          </a:lstStyle>
          <a:p>
            <a:pPr lvl="0"/>
            <a:r>
              <a:rPr lang="en-US"/>
              <a:t>Subhead 2</a:t>
            </a:r>
          </a:p>
        </p:txBody>
      </p:sp>
      <p:sp>
        <p:nvSpPr>
          <p:cNvPr id="16" name="Text Placeholder 4">
            <a:extLst>
              <a:ext uri="{FF2B5EF4-FFF2-40B4-BE49-F238E27FC236}">
                <a16:creationId xmlns:a16="http://schemas.microsoft.com/office/drawing/2014/main" id="{BAAA1492-58C1-824B-9F1F-0F895865F6E7}"/>
              </a:ext>
            </a:extLst>
          </p:cNvPr>
          <p:cNvSpPr>
            <a:spLocks noGrp="1"/>
          </p:cNvSpPr>
          <p:nvPr>
            <p:ph type="body" sz="quarter" idx="14" hasCustomPrompt="1"/>
          </p:nvPr>
        </p:nvSpPr>
        <p:spPr>
          <a:xfrm>
            <a:off x="8584017" y="2625110"/>
            <a:ext cx="2798064" cy="276999"/>
          </a:xfrm>
        </p:spPr>
        <p:txBody>
          <a:bodyPr wrap="square" lIns="0" tIns="0" rIns="0" bIns="0" anchor="b" anchorCtr="0">
            <a:noAutofit/>
          </a:bodyPr>
          <a:lstStyle>
            <a:lvl1pPr marL="0" marR="0" indent="0" algn="l" defTabSz="914400" rtl="0" eaLnBrk="1" fontAlgn="auto" latinLnBrk="0" hangingPunct="1">
              <a:lnSpc>
                <a:spcPct val="100000"/>
              </a:lnSpc>
              <a:spcBef>
                <a:spcPts val="1000"/>
              </a:spcBef>
              <a:spcAft>
                <a:spcPts val="0"/>
              </a:spcAft>
              <a:buClrTx/>
              <a:buSzTx/>
              <a:buFont typeface="Wingdings" pitchFamily="2" charset="2"/>
              <a:buNone/>
              <a:tabLst/>
              <a:defRPr sz="2000" b="1" i="0">
                <a:solidFill>
                  <a:schemeClr val="accent1"/>
                </a:solidFill>
                <a:latin typeface="Arial" panose="020B0604020202020204" pitchFamily="34" charset="0"/>
                <a:cs typeface="Arial" panose="020B0604020202020204" pitchFamily="34" charset="0"/>
              </a:defRPr>
            </a:lvl1pPr>
          </a:lstStyle>
          <a:p>
            <a:pPr marL="0" marR="0" lvl="0" indent="0" algn="l" defTabSz="914400" rtl="0" eaLnBrk="1" fontAlgn="auto" latinLnBrk="0" hangingPunct="1">
              <a:lnSpc>
                <a:spcPct val="100000"/>
              </a:lnSpc>
              <a:spcBef>
                <a:spcPts val="1000"/>
              </a:spcBef>
              <a:spcAft>
                <a:spcPts val="0"/>
              </a:spcAft>
              <a:buClrTx/>
              <a:buSzTx/>
              <a:buFont typeface="Wingdings" pitchFamily="2" charset="2"/>
              <a:buNone/>
              <a:tabLst/>
              <a:defRPr/>
            </a:pPr>
            <a:r>
              <a:rPr lang="en-US"/>
              <a:t>Subhead 3</a:t>
            </a:r>
          </a:p>
        </p:txBody>
      </p:sp>
      <p:sp>
        <p:nvSpPr>
          <p:cNvPr id="22" name="Picture Placeholder 22">
            <a:extLst>
              <a:ext uri="{FF2B5EF4-FFF2-40B4-BE49-F238E27FC236}">
                <a16:creationId xmlns:a16="http://schemas.microsoft.com/office/drawing/2014/main" id="{FDFCC348-ECD6-9D44-9DF7-2C4F4029F1B9}"/>
              </a:ext>
            </a:extLst>
          </p:cNvPr>
          <p:cNvSpPr>
            <a:spLocks noGrp="1" noChangeAspect="1"/>
          </p:cNvSpPr>
          <p:nvPr>
            <p:ph type="pic" sz="quarter" idx="23" hasCustomPrompt="1"/>
          </p:nvPr>
        </p:nvSpPr>
        <p:spPr>
          <a:xfrm>
            <a:off x="669620" y="1562564"/>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4" name="Picture Placeholder 22">
            <a:extLst>
              <a:ext uri="{FF2B5EF4-FFF2-40B4-BE49-F238E27FC236}">
                <a16:creationId xmlns:a16="http://schemas.microsoft.com/office/drawing/2014/main" id="{05765886-D345-5D4E-9A8E-AA09E75349F5}"/>
              </a:ext>
            </a:extLst>
          </p:cNvPr>
          <p:cNvSpPr>
            <a:spLocks noGrp="1" noChangeAspect="1"/>
          </p:cNvSpPr>
          <p:nvPr>
            <p:ph type="pic" sz="quarter" idx="24" hasCustomPrompt="1"/>
          </p:nvPr>
        </p:nvSpPr>
        <p:spPr>
          <a:xfrm>
            <a:off x="4748252" y="1562564"/>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5" name="Picture Placeholder 22">
            <a:extLst>
              <a:ext uri="{FF2B5EF4-FFF2-40B4-BE49-F238E27FC236}">
                <a16:creationId xmlns:a16="http://schemas.microsoft.com/office/drawing/2014/main" id="{4F953FCB-DF07-534F-AA61-3D1CDEC00347}"/>
              </a:ext>
            </a:extLst>
          </p:cNvPr>
          <p:cNvSpPr>
            <a:spLocks noGrp="1" noChangeAspect="1"/>
          </p:cNvSpPr>
          <p:nvPr>
            <p:ph type="pic" sz="quarter" idx="25" hasCustomPrompt="1"/>
          </p:nvPr>
        </p:nvSpPr>
        <p:spPr>
          <a:xfrm>
            <a:off x="8624819" y="1562564"/>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cxnSp>
        <p:nvCxnSpPr>
          <p:cNvPr id="29" name="Straight Connector 28">
            <a:extLst>
              <a:ext uri="{FF2B5EF4-FFF2-40B4-BE49-F238E27FC236}">
                <a16:creationId xmlns:a16="http://schemas.microsoft.com/office/drawing/2014/main" id="{294E58A7-ABB3-5C4B-83DE-933A90123B73}"/>
              </a:ext>
            </a:extLst>
          </p:cNvPr>
          <p:cNvCxnSpPr>
            <a:cxnSpLocks/>
          </p:cNvCxnSpPr>
          <p:nvPr userDrawn="1"/>
        </p:nvCxnSpPr>
        <p:spPr>
          <a:xfrm flipV="1">
            <a:off x="4080913" y="1345224"/>
            <a:ext cx="0" cy="457199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4EDB980-C529-1F4F-8E8D-F61AFBDA3FAF}"/>
              </a:ext>
            </a:extLst>
          </p:cNvPr>
          <p:cNvCxnSpPr>
            <a:cxnSpLocks/>
          </p:cNvCxnSpPr>
          <p:nvPr userDrawn="1"/>
        </p:nvCxnSpPr>
        <p:spPr>
          <a:xfrm flipV="1">
            <a:off x="8057966" y="1345224"/>
            <a:ext cx="0" cy="457199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EF0898DD-3FC3-F282-2931-3FBD2C456A84}"/>
              </a:ext>
            </a:extLst>
          </p:cNvPr>
          <p:cNvSpPr>
            <a:spLocks noGrp="1"/>
          </p:cNvSpPr>
          <p:nvPr>
            <p:ph type="body" sz="quarter" idx="26"/>
          </p:nvPr>
        </p:nvSpPr>
        <p:spPr>
          <a:xfrm>
            <a:off x="671218" y="3429000"/>
            <a:ext cx="2798762" cy="1743075"/>
          </a:xfrm>
        </p:spPr>
        <p:txBody>
          <a:bodyPr>
            <a:normAutofit/>
          </a:bodyPr>
          <a:lstStyle>
            <a:lvl1pPr>
              <a:lnSpc>
                <a:spcPct val="100000"/>
              </a:lnSpc>
              <a:defRPr sz="1600"/>
            </a:lvl1pPr>
            <a:lvl2pPr>
              <a:lnSpc>
                <a:spcPct val="100000"/>
              </a:lnSpc>
              <a:defRPr sz="1400"/>
            </a:lvl2pPr>
            <a:lvl3pPr>
              <a:lnSpc>
                <a:spcPct val="100000"/>
              </a:lnSpc>
              <a:defRPr sz="1400"/>
            </a:lvl3pPr>
            <a:lvl4pPr>
              <a:lnSpc>
                <a:spcPct val="100000"/>
              </a:lnSpc>
              <a:defRPr sz="1400"/>
            </a:lvl4pPr>
            <a:lvl5pPr>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2">
            <a:extLst>
              <a:ext uri="{FF2B5EF4-FFF2-40B4-BE49-F238E27FC236}">
                <a16:creationId xmlns:a16="http://schemas.microsoft.com/office/drawing/2014/main" id="{2684F9D0-0439-CEE6-F2AF-9E4B40A29998}"/>
              </a:ext>
            </a:extLst>
          </p:cNvPr>
          <p:cNvSpPr>
            <a:spLocks noGrp="1"/>
          </p:cNvSpPr>
          <p:nvPr>
            <p:ph type="body" sz="quarter" idx="27"/>
          </p:nvPr>
        </p:nvSpPr>
        <p:spPr>
          <a:xfrm>
            <a:off x="4694578" y="3429000"/>
            <a:ext cx="2798762" cy="1743075"/>
          </a:xfrm>
        </p:spPr>
        <p:txBody>
          <a:bodyPr vert="horz" lIns="0" tIns="45720" rIns="91440" bIns="45720" rtlCol="0">
            <a:normAutofit/>
          </a:bodyPr>
          <a:lstStyle>
            <a:lvl1pPr>
              <a:defRPr lang="en-US" sz="1600" dirty="0"/>
            </a:lvl1pPr>
            <a:lvl2pPr>
              <a:defRPr lang="en-US" sz="1400" dirty="0"/>
            </a:lvl2pPr>
            <a:lvl3pPr>
              <a:defRPr lang="en-US" sz="1400" dirty="0"/>
            </a:lvl3pPr>
            <a:lvl4pPr>
              <a:defRPr lang="en-US" sz="1400" dirty="0"/>
            </a:lvl4pPr>
            <a:lvl5pPr>
              <a:defRPr lang="en-US" sz="1400" dirty="0"/>
            </a:lvl5pPr>
          </a:lstStyle>
          <a:p>
            <a:pPr lvl="0"/>
            <a:r>
              <a:rPr lang="en-US"/>
              <a:t>Click to edit Master text styles</a:t>
            </a:r>
          </a:p>
          <a:p>
            <a:pPr lvl="1"/>
            <a:r>
              <a:rPr lang="en-US"/>
              <a:t>Second level</a:t>
            </a:r>
          </a:p>
          <a:p>
            <a:pPr lvl="2">
              <a:lnSpc>
                <a:spcPct val="100000"/>
              </a:lnSpc>
            </a:pPr>
            <a:r>
              <a:rPr lang="en-US"/>
              <a:t>Third level</a:t>
            </a:r>
          </a:p>
          <a:p>
            <a:pPr lvl="3">
              <a:lnSpc>
                <a:spcPct val="100000"/>
              </a:lnSpc>
            </a:pPr>
            <a:r>
              <a:rPr lang="en-US"/>
              <a:t>Fourth level</a:t>
            </a:r>
          </a:p>
          <a:p>
            <a:pPr lvl="4">
              <a:lnSpc>
                <a:spcPct val="100000"/>
              </a:lnSpc>
            </a:pPr>
            <a:r>
              <a:rPr lang="en-US"/>
              <a:t>Fifth level</a:t>
            </a:r>
          </a:p>
        </p:txBody>
      </p:sp>
      <p:sp>
        <p:nvSpPr>
          <p:cNvPr id="26" name="Text Placeholder 2">
            <a:extLst>
              <a:ext uri="{FF2B5EF4-FFF2-40B4-BE49-F238E27FC236}">
                <a16:creationId xmlns:a16="http://schemas.microsoft.com/office/drawing/2014/main" id="{62218D04-FB75-D653-A75E-69DC81ADE7CC}"/>
              </a:ext>
            </a:extLst>
          </p:cNvPr>
          <p:cNvSpPr>
            <a:spLocks noGrp="1"/>
          </p:cNvSpPr>
          <p:nvPr>
            <p:ph type="body" sz="quarter" idx="28"/>
          </p:nvPr>
        </p:nvSpPr>
        <p:spPr>
          <a:xfrm>
            <a:off x="8608210" y="3429000"/>
            <a:ext cx="2798762" cy="1743075"/>
          </a:xfrm>
        </p:spPr>
        <p:txBody>
          <a:bodyPr vert="horz" lIns="0" tIns="45720" rIns="91440" bIns="45720" rtlCol="0">
            <a:normAutofit/>
          </a:bodyPr>
          <a:lstStyle>
            <a:lvl1pPr>
              <a:defRPr lang="en-US" sz="1600" dirty="0"/>
            </a:lvl1pPr>
            <a:lvl2pPr>
              <a:defRPr lang="en-US" sz="1400" dirty="0"/>
            </a:lvl2pPr>
            <a:lvl3pPr>
              <a:defRPr lang="en-US" sz="1400" dirty="0"/>
            </a:lvl3pPr>
            <a:lvl4pPr>
              <a:defRPr lang="en-US" sz="1400" dirty="0"/>
            </a:lvl4pPr>
            <a:lvl5pPr>
              <a:defRPr lang="en-US" sz="1400" dirty="0"/>
            </a:lvl5pPr>
          </a:lstStyle>
          <a:p>
            <a:pPr lvl="0"/>
            <a:r>
              <a:rPr lang="en-US"/>
              <a:t>Click to edit Master text styles</a:t>
            </a:r>
          </a:p>
          <a:p>
            <a:pPr lvl="1"/>
            <a:r>
              <a:rPr lang="en-US"/>
              <a:t>Second level</a:t>
            </a:r>
          </a:p>
          <a:p>
            <a:pPr lvl="2">
              <a:lnSpc>
                <a:spcPct val="100000"/>
              </a:lnSpc>
            </a:pPr>
            <a:r>
              <a:rPr lang="en-US"/>
              <a:t>Third level</a:t>
            </a:r>
          </a:p>
          <a:p>
            <a:pPr lvl="3">
              <a:lnSpc>
                <a:spcPct val="100000"/>
              </a:lnSpc>
            </a:pPr>
            <a:r>
              <a:rPr lang="en-US"/>
              <a:t>Fourth level</a:t>
            </a:r>
          </a:p>
          <a:p>
            <a:pPr lvl="4">
              <a:lnSpc>
                <a:spcPct val="100000"/>
              </a:lnSpc>
            </a:pPr>
            <a:r>
              <a:rPr lang="en-US"/>
              <a:t>Fifth level</a:t>
            </a:r>
          </a:p>
        </p:txBody>
      </p:sp>
      <p:sp>
        <p:nvSpPr>
          <p:cNvPr id="17" name="Title 2">
            <a:extLst>
              <a:ext uri="{FF2B5EF4-FFF2-40B4-BE49-F238E27FC236}">
                <a16:creationId xmlns:a16="http://schemas.microsoft.com/office/drawing/2014/main" id="{5617B750-1790-6ADB-1D34-B061F00EDC37}"/>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3011322314"/>
      </p:ext>
    </p:extLst>
  </p:cSld>
  <p:clrMapOvr>
    <a:masterClrMapping/>
  </p:clrMapOvr>
  <p:extLst>
    <p:ext uri="{DCECCB84-F9BA-43D5-87BE-67443E8EF086}">
      <p15:sldGuideLst xmlns:p15="http://schemas.microsoft.com/office/powerpoint/2012/main">
        <p15:guide id="4" orient="horz" pos="2160">
          <p15:clr>
            <a:srgbClr val="FBAE40"/>
          </p15:clr>
        </p15:guide>
        <p15:guide id="5" pos="384">
          <p15:clr>
            <a:srgbClr val="FBAE40"/>
          </p15:clr>
        </p15:guide>
        <p15:guide id="6" pos="6048">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1_5 Box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199C20C-6734-34BD-494E-DD08CCB0B986}"/>
              </a:ext>
            </a:extLst>
          </p:cNvPr>
          <p:cNvSpPr/>
          <p:nvPr userDrawn="1"/>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1BE1C70-3F3A-56D7-6FB4-1BE524A66787}"/>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7911B342-3F4E-BBF8-1ED2-EB62459F185B}"/>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20" name="Text Placeholder 3">
            <a:extLst>
              <a:ext uri="{FF2B5EF4-FFF2-40B4-BE49-F238E27FC236}">
                <a16:creationId xmlns:a16="http://schemas.microsoft.com/office/drawing/2014/main" id="{CFC948B4-FE12-2EF4-2183-8D5F25D11F14}"/>
              </a:ext>
            </a:extLst>
          </p:cNvPr>
          <p:cNvSpPr>
            <a:spLocks noGrp="1"/>
          </p:cNvSpPr>
          <p:nvPr>
            <p:ph type="body" sz="quarter" idx="13"/>
          </p:nvPr>
        </p:nvSpPr>
        <p:spPr>
          <a:xfrm>
            <a:off x="615592" y="1417320"/>
            <a:ext cx="3560168" cy="2816352"/>
          </a:xfrm>
          <a:prstGeom prst="roundRect">
            <a:avLst>
              <a:gd name="adj" fmla="val 2157"/>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marL="176212" lvl="1" indent="0">
              <a:buNone/>
            </a:pPr>
            <a:r>
              <a:rPr lang="en-US"/>
              <a:t>Second level</a:t>
            </a:r>
          </a:p>
          <a:p>
            <a:pPr marL="176212" lvl="2" indent="0">
              <a:buNone/>
            </a:pPr>
            <a:r>
              <a:rPr lang="en-US"/>
              <a:t>Third level</a:t>
            </a:r>
          </a:p>
          <a:p>
            <a:pPr lvl="3"/>
            <a:r>
              <a:rPr lang="en-US"/>
              <a:t>Fourth level</a:t>
            </a:r>
          </a:p>
          <a:p>
            <a:pPr lvl="4"/>
            <a:r>
              <a:rPr lang="en-US"/>
              <a:t>Fifth level</a:t>
            </a:r>
          </a:p>
        </p:txBody>
      </p:sp>
      <p:sp>
        <p:nvSpPr>
          <p:cNvPr id="21" name="Text Placeholder 3">
            <a:extLst>
              <a:ext uri="{FF2B5EF4-FFF2-40B4-BE49-F238E27FC236}">
                <a16:creationId xmlns:a16="http://schemas.microsoft.com/office/drawing/2014/main" id="{251DA5E8-037E-06FC-9217-025EF218086E}"/>
              </a:ext>
            </a:extLst>
          </p:cNvPr>
          <p:cNvSpPr>
            <a:spLocks noGrp="1"/>
          </p:cNvSpPr>
          <p:nvPr>
            <p:ph type="body" sz="quarter" idx="34"/>
          </p:nvPr>
        </p:nvSpPr>
        <p:spPr>
          <a:xfrm>
            <a:off x="4325374" y="1417320"/>
            <a:ext cx="3560168" cy="2816352"/>
          </a:xfrm>
          <a:prstGeom prst="roundRect">
            <a:avLst>
              <a:gd name="adj" fmla="val 2157"/>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marL="176212" lvl="1" indent="0">
              <a:buNone/>
            </a:pPr>
            <a:r>
              <a:rPr lang="en-US"/>
              <a:t>Second level</a:t>
            </a:r>
          </a:p>
          <a:p>
            <a:pPr marL="176212" lvl="2" indent="0">
              <a:buNone/>
            </a:pPr>
            <a:r>
              <a:rPr lang="en-US"/>
              <a:t>Third level</a:t>
            </a:r>
          </a:p>
          <a:p>
            <a:pPr lvl="3"/>
            <a:r>
              <a:rPr lang="en-US"/>
              <a:t>Fourth level</a:t>
            </a:r>
          </a:p>
          <a:p>
            <a:pPr lvl="4"/>
            <a:r>
              <a:rPr lang="en-US"/>
              <a:t>Fifth level</a:t>
            </a:r>
          </a:p>
        </p:txBody>
      </p:sp>
      <p:sp>
        <p:nvSpPr>
          <p:cNvPr id="22" name="Text Placeholder 3">
            <a:extLst>
              <a:ext uri="{FF2B5EF4-FFF2-40B4-BE49-F238E27FC236}">
                <a16:creationId xmlns:a16="http://schemas.microsoft.com/office/drawing/2014/main" id="{E709F466-7ECB-92B7-CAD8-987F71515E8B}"/>
              </a:ext>
            </a:extLst>
          </p:cNvPr>
          <p:cNvSpPr>
            <a:spLocks noGrp="1"/>
          </p:cNvSpPr>
          <p:nvPr>
            <p:ph type="body" sz="quarter" idx="35"/>
          </p:nvPr>
        </p:nvSpPr>
        <p:spPr>
          <a:xfrm>
            <a:off x="8031537" y="1417320"/>
            <a:ext cx="3560168" cy="2816352"/>
          </a:xfrm>
          <a:prstGeom prst="roundRect">
            <a:avLst>
              <a:gd name="adj" fmla="val 2157"/>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marL="176212" lvl="1" indent="0">
              <a:buNone/>
            </a:pPr>
            <a:r>
              <a:rPr lang="en-US"/>
              <a:t>Second level</a:t>
            </a:r>
          </a:p>
          <a:p>
            <a:pPr marL="176212" lvl="2" indent="0">
              <a:buNone/>
            </a:pPr>
            <a:r>
              <a:rPr lang="en-US"/>
              <a:t>Third level</a:t>
            </a:r>
          </a:p>
          <a:p>
            <a:pPr lvl="3"/>
            <a:r>
              <a:rPr lang="en-US"/>
              <a:t>Fourth level</a:t>
            </a:r>
          </a:p>
          <a:p>
            <a:pPr lvl="4"/>
            <a:r>
              <a:rPr lang="en-US"/>
              <a:t>Fifth level</a:t>
            </a:r>
          </a:p>
        </p:txBody>
      </p:sp>
      <p:sp>
        <p:nvSpPr>
          <p:cNvPr id="23" name="Text Placeholder 3">
            <a:extLst>
              <a:ext uri="{FF2B5EF4-FFF2-40B4-BE49-F238E27FC236}">
                <a16:creationId xmlns:a16="http://schemas.microsoft.com/office/drawing/2014/main" id="{3A139EA7-2F38-3F9D-C981-F4F0CA3F4789}"/>
              </a:ext>
            </a:extLst>
          </p:cNvPr>
          <p:cNvSpPr>
            <a:spLocks noGrp="1"/>
          </p:cNvSpPr>
          <p:nvPr>
            <p:ph type="body" sz="quarter" idx="36"/>
          </p:nvPr>
        </p:nvSpPr>
        <p:spPr>
          <a:xfrm>
            <a:off x="612648" y="4373372"/>
            <a:ext cx="5412232" cy="1728216"/>
          </a:xfrm>
          <a:prstGeom prst="roundRect">
            <a:avLst>
              <a:gd name="adj" fmla="val 3607"/>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stStyle>
          <a:p>
            <a:pPr lvl="0"/>
            <a:r>
              <a:rPr lang="en-US"/>
              <a:t>Click to edit Master text styles</a:t>
            </a:r>
          </a:p>
          <a:p>
            <a:pPr marL="176212" lvl="1" indent="0">
              <a:buNone/>
            </a:pPr>
            <a:r>
              <a:rPr lang="en-US"/>
              <a:t>Second level</a:t>
            </a:r>
          </a:p>
          <a:p>
            <a:pPr marL="176212" lvl="2" indent="0">
              <a:buNone/>
            </a:pPr>
            <a:r>
              <a:rPr lang="en-US"/>
              <a:t>Third level</a:t>
            </a:r>
          </a:p>
          <a:p>
            <a:pPr lvl="3"/>
            <a:r>
              <a:rPr lang="en-US"/>
              <a:t>Fourth level</a:t>
            </a:r>
          </a:p>
        </p:txBody>
      </p:sp>
      <p:sp>
        <p:nvSpPr>
          <p:cNvPr id="24" name="Text Placeholder 3">
            <a:extLst>
              <a:ext uri="{FF2B5EF4-FFF2-40B4-BE49-F238E27FC236}">
                <a16:creationId xmlns:a16="http://schemas.microsoft.com/office/drawing/2014/main" id="{C9801069-7AAA-16F5-11D9-6AC47DF889D8}"/>
              </a:ext>
            </a:extLst>
          </p:cNvPr>
          <p:cNvSpPr>
            <a:spLocks noGrp="1"/>
          </p:cNvSpPr>
          <p:nvPr>
            <p:ph type="body" sz="quarter" idx="37"/>
          </p:nvPr>
        </p:nvSpPr>
        <p:spPr>
          <a:xfrm>
            <a:off x="6179473" y="4373372"/>
            <a:ext cx="5412232" cy="1728216"/>
          </a:xfrm>
          <a:prstGeom prst="roundRect">
            <a:avLst>
              <a:gd name="adj" fmla="val 3969"/>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stStyle>
          <a:p>
            <a:pPr lvl="0"/>
            <a:r>
              <a:rPr lang="en-US"/>
              <a:t>Click to edit Master text styles</a:t>
            </a:r>
          </a:p>
          <a:p>
            <a:pPr marL="176212" lvl="1" indent="0">
              <a:buNone/>
            </a:pPr>
            <a:r>
              <a:rPr lang="en-US"/>
              <a:t>Second level</a:t>
            </a:r>
          </a:p>
          <a:p>
            <a:pPr marL="176212" lvl="2" indent="0">
              <a:buNone/>
            </a:pPr>
            <a:r>
              <a:rPr lang="en-US"/>
              <a:t>Third level</a:t>
            </a:r>
          </a:p>
          <a:p>
            <a:pPr lvl="3"/>
            <a:r>
              <a:rPr lang="en-US"/>
              <a:t>Fourth level</a:t>
            </a:r>
          </a:p>
        </p:txBody>
      </p:sp>
      <p:sp>
        <p:nvSpPr>
          <p:cNvPr id="11" name="Title 2">
            <a:extLst>
              <a:ext uri="{FF2B5EF4-FFF2-40B4-BE49-F238E27FC236}">
                <a16:creationId xmlns:a16="http://schemas.microsoft.com/office/drawing/2014/main" id="{42A39A4A-DD0F-25EB-F5EF-6ED4DC4C0599}"/>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1198192500"/>
      </p:ext>
    </p:extLst>
  </p:cSld>
  <p:clrMapOvr>
    <a:masterClrMapping/>
  </p:clrMapOvr>
  <p:extLst>
    <p:ext uri="{DCECCB84-F9BA-43D5-87BE-67443E8EF086}">
      <p15:sldGuideLst xmlns:p15="http://schemas.microsoft.com/office/powerpoint/2012/main">
        <p15:guide id="3" orient="horz" pos="2160">
          <p15:clr>
            <a:srgbClr val="FBAE40"/>
          </p15:clr>
        </p15:guide>
        <p15:guide id="4" pos="5568">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1_Six Content - White">
    <p:spTree>
      <p:nvGrpSpPr>
        <p:cNvPr id="1" name=""/>
        <p:cNvGrpSpPr/>
        <p:nvPr/>
      </p:nvGrpSpPr>
      <p:grpSpPr>
        <a:xfrm>
          <a:off x="0" y="0"/>
          <a:ext cx="0" cy="0"/>
          <a:chOff x="0" y="0"/>
          <a:chExt cx="0" cy="0"/>
        </a:xfrm>
      </p:grpSpPr>
      <p:cxnSp>
        <p:nvCxnSpPr>
          <p:cNvPr id="39" name="Straight Connector 38">
            <a:extLst>
              <a:ext uri="{FF2B5EF4-FFF2-40B4-BE49-F238E27FC236}">
                <a16:creationId xmlns:a16="http://schemas.microsoft.com/office/drawing/2014/main" id="{1880FBC3-A24A-6146-9851-A0BDCA6C1649}"/>
              </a:ext>
            </a:extLst>
          </p:cNvPr>
          <p:cNvCxnSpPr>
            <a:cxnSpLocks/>
          </p:cNvCxnSpPr>
          <p:nvPr/>
        </p:nvCxnSpPr>
        <p:spPr>
          <a:xfrm flipV="1">
            <a:off x="3964329" y="376134"/>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AB065FC-3A14-8248-A077-9B2E7BC51164}"/>
              </a:ext>
            </a:extLst>
          </p:cNvPr>
          <p:cNvCxnSpPr>
            <a:cxnSpLocks/>
          </p:cNvCxnSpPr>
          <p:nvPr/>
        </p:nvCxnSpPr>
        <p:spPr>
          <a:xfrm flipV="1">
            <a:off x="8189633" y="378004"/>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A95F04F-61FC-B144-8E3B-A1ECC17FD880}"/>
              </a:ext>
            </a:extLst>
          </p:cNvPr>
          <p:cNvCxnSpPr>
            <a:cxnSpLocks/>
          </p:cNvCxnSpPr>
          <p:nvPr/>
        </p:nvCxnSpPr>
        <p:spPr>
          <a:xfrm flipV="1">
            <a:off x="3964329" y="3788038"/>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E91D8B76-FB51-DA4B-ADD8-B06EC8CBBB2A}"/>
              </a:ext>
            </a:extLst>
          </p:cNvPr>
          <p:cNvCxnSpPr>
            <a:cxnSpLocks/>
          </p:cNvCxnSpPr>
          <p:nvPr/>
        </p:nvCxnSpPr>
        <p:spPr>
          <a:xfrm flipV="1">
            <a:off x="8189633" y="3789908"/>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A5CBBD4C-4F43-6E4E-A63B-81779D82AEA1}"/>
              </a:ext>
            </a:extLst>
          </p:cNvPr>
          <p:cNvCxnSpPr>
            <a:cxnSpLocks/>
          </p:cNvCxnSpPr>
          <p:nvPr/>
        </p:nvCxnSpPr>
        <p:spPr>
          <a:xfrm flipH="1">
            <a:off x="4305782" y="3312889"/>
            <a:ext cx="3402957"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BF07A5CC-349D-6C45-A411-64C5E1A77AB7}"/>
              </a:ext>
            </a:extLst>
          </p:cNvPr>
          <p:cNvCxnSpPr>
            <a:cxnSpLocks/>
          </p:cNvCxnSpPr>
          <p:nvPr/>
        </p:nvCxnSpPr>
        <p:spPr>
          <a:xfrm flipH="1" flipV="1">
            <a:off x="8819909" y="3306651"/>
            <a:ext cx="2716434"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66F9118E-79CF-D346-8F8E-33CFAC77520A}"/>
              </a:ext>
            </a:extLst>
          </p:cNvPr>
          <p:cNvCxnSpPr>
            <a:cxnSpLocks/>
          </p:cNvCxnSpPr>
          <p:nvPr/>
        </p:nvCxnSpPr>
        <p:spPr>
          <a:xfrm flipH="1">
            <a:off x="685924" y="3306650"/>
            <a:ext cx="2912299" cy="623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1" name="Text Placeholder 6">
            <a:extLst>
              <a:ext uri="{FF2B5EF4-FFF2-40B4-BE49-F238E27FC236}">
                <a16:creationId xmlns:a16="http://schemas.microsoft.com/office/drawing/2014/main" id="{84E22660-D1F1-4E4F-B555-EAD5C7BDF5A8}"/>
              </a:ext>
            </a:extLst>
          </p:cNvPr>
          <p:cNvSpPr>
            <a:spLocks noGrp="1"/>
          </p:cNvSpPr>
          <p:nvPr>
            <p:ph type="body" sz="quarter" idx="27" hasCustomPrompt="1"/>
          </p:nvPr>
        </p:nvSpPr>
        <p:spPr>
          <a:xfrm>
            <a:off x="4859029" y="1648859"/>
            <a:ext cx="2487168" cy="861774"/>
          </a:xfrm>
        </p:spPr>
        <p:txBody>
          <a:bodyPr vert="horz" wrap="square" lIns="0" tIns="0" rIns="0" bIns="0" rtlCol="0">
            <a:spAutoFit/>
          </a:bodyPr>
          <a:lstStyle>
            <a:lvl1pPr marL="0" indent="0">
              <a:lnSpc>
                <a:spcPct val="100000"/>
              </a:lnSpc>
              <a:buFontTx/>
              <a:buNone/>
              <a:defRPr lang="en-US" sz="1400" b="0" i="0" dirty="0">
                <a:solidFill>
                  <a:schemeClr val="tx1"/>
                </a:solidFill>
                <a:latin typeface="Arial" panose="020B0604020202020204" pitchFamily="34" charset="0"/>
                <a:cs typeface="Arial" panose="020B0604020202020204" pitchFamily="34" charset="0"/>
              </a:defRPr>
            </a:lvl1pPr>
          </a:lstStyle>
          <a:p>
            <a:pPr lvl="0">
              <a:defRPr/>
            </a:pPr>
            <a:r>
              <a:rPr lang="en-US"/>
              <a:t>A brief statement that gives a high-level description of essential features and or benefits.</a:t>
            </a:r>
          </a:p>
        </p:txBody>
      </p:sp>
      <p:sp>
        <p:nvSpPr>
          <p:cNvPr id="52" name="Text Placeholder 6">
            <a:extLst>
              <a:ext uri="{FF2B5EF4-FFF2-40B4-BE49-F238E27FC236}">
                <a16:creationId xmlns:a16="http://schemas.microsoft.com/office/drawing/2014/main" id="{36051A6D-B6EE-CA49-A077-24228FC15AAD}"/>
              </a:ext>
            </a:extLst>
          </p:cNvPr>
          <p:cNvSpPr>
            <a:spLocks noGrp="1"/>
          </p:cNvSpPr>
          <p:nvPr>
            <p:ph type="body" sz="quarter" idx="35" hasCustomPrompt="1"/>
          </p:nvPr>
        </p:nvSpPr>
        <p:spPr>
          <a:xfrm>
            <a:off x="8934271" y="1648859"/>
            <a:ext cx="2487168" cy="861774"/>
          </a:xfrm>
        </p:spPr>
        <p:txBody>
          <a:bodyPr vert="horz" wrap="square" lIns="0" tIns="0" rIns="0" bIns="0" rtlCol="0">
            <a:spAutoFit/>
          </a:bodyPr>
          <a:lstStyle>
            <a:lvl1pPr marL="0" indent="0">
              <a:lnSpc>
                <a:spcPct val="100000"/>
              </a:lnSpc>
              <a:buFontTx/>
              <a:buNone/>
              <a:defRPr lang="en-US" sz="1400" b="0" i="0" dirty="0">
                <a:solidFill>
                  <a:schemeClr val="tx1"/>
                </a:solidFill>
                <a:latin typeface="Arial" panose="020B0604020202020204" pitchFamily="34" charset="0"/>
                <a:cs typeface="Arial" panose="020B0604020202020204" pitchFamily="34" charset="0"/>
              </a:defRPr>
            </a:lvl1pPr>
          </a:lstStyle>
          <a:p>
            <a:pPr lvl="0">
              <a:defRPr/>
            </a:pPr>
            <a:r>
              <a:rPr lang="en-US"/>
              <a:t>A brief statement that gives a high-level description of essential features and or benefits.</a:t>
            </a:r>
          </a:p>
        </p:txBody>
      </p:sp>
      <p:sp>
        <p:nvSpPr>
          <p:cNvPr id="53" name="Text Placeholder 6">
            <a:extLst>
              <a:ext uri="{FF2B5EF4-FFF2-40B4-BE49-F238E27FC236}">
                <a16:creationId xmlns:a16="http://schemas.microsoft.com/office/drawing/2014/main" id="{3C1239B4-A89F-0441-8669-414FCC3BB734}"/>
              </a:ext>
            </a:extLst>
          </p:cNvPr>
          <p:cNvSpPr>
            <a:spLocks noGrp="1"/>
          </p:cNvSpPr>
          <p:nvPr>
            <p:ph type="body" sz="quarter" idx="29" hasCustomPrompt="1"/>
          </p:nvPr>
        </p:nvSpPr>
        <p:spPr>
          <a:xfrm>
            <a:off x="621892" y="4668894"/>
            <a:ext cx="2487168"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err="1">
                <a:solidFill>
                  <a:schemeClr val="tx1"/>
                </a:solidFill>
                <a:latin typeface="Arial" panose="020B0604020202020204" pitchFamily="34" charset="0"/>
                <a:ea typeface="+mn-ea"/>
                <a:cs typeface="Arial" panose="020B0604020202020204" pitchFamily="34" charset="0"/>
              </a:defRPr>
            </a:lvl1pPr>
          </a:lstStyle>
          <a:p>
            <a:pPr lvl="0">
              <a:defRPr/>
            </a:pPr>
            <a:r>
              <a:rPr lang="en-US"/>
              <a:t>A brief statement that gives a high-level description of essential features and or benefits.</a:t>
            </a:r>
          </a:p>
        </p:txBody>
      </p:sp>
      <p:sp>
        <p:nvSpPr>
          <p:cNvPr id="54" name="Text Placeholder 6">
            <a:extLst>
              <a:ext uri="{FF2B5EF4-FFF2-40B4-BE49-F238E27FC236}">
                <a16:creationId xmlns:a16="http://schemas.microsoft.com/office/drawing/2014/main" id="{B8A2C8C3-8AF3-854A-B198-63E23D3C7E42}"/>
              </a:ext>
            </a:extLst>
          </p:cNvPr>
          <p:cNvSpPr>
            <a:spLocks noGrp="1"/>
          </p:cNvSpPr>
          <p:nvPr>
            <p:ph type="body" sz="quarter" idx="30" hasCustomPrompt="1"/>
          </p:nvPr>
        </p:nvSpPr>
        <p:spPr>
          <a:xfrm>
            <a:off x="4859029" y="4668894"/>
            <a:ext cx="2487168"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a:solidFill>
                  <a:schemeClr val="tx1"/>
                </a:solidFill>
                <a:latin typeface="Arial" panose="020B0604020202020204" pitchFamily="34" charset="0"/>
                <a:ea typeface="+mn-ea"/>
                <a:cs typeface="Arial" panose="020B0604020202020204" pitchFamily="34" charset="0"/>
              </a:defRPr>
            </a:lvl1pPr>
          </a:lstStyle>
          <a:p>
            <a:pPr lvl="0">
              <a:defRPr/>
            </a:pPr>
            <a:r>
              <a:rPr lang="en-US"/>
              <a:t>A brief statement that gives a high-level description of essential features and or benefits.</a:t>
            </a:r>
          </a:p>
        </p:txBody>
      </p:sp>
      <p:sp>
        <p:nvSpPr>
          <p:cNvPr id="55" name="Text Placeholder 6">
            <a:extLst>
              <a:ext uri="{FF2B5EF4-FFF2-40B4-BE49-F238E27FC236}">
                <a16:creationId xmlns:a16="http://schemas.microsoft.com/office/drawing/2014/main" id="{09F68089-67BC-E04B-B672-F0B483ED630A}"/>
              </a:ext>
            </a:extLst>
          </p:cNvPr>
          <p:cNvSpPr>
            <a:spLocks noGrp="1"/>
          </p:cNvSpPr>
          <p:nvPr>
            <p:ph type="body" sz="quarter" idx="36" hasCustomPrompt="1"/>
          </p:nvPr>
        </p:nvSpPr>
        <p:spPr>
          <a:xfrm>
            <a:off x="8934271" y="4668894"/>
            <a:ext cx="2487168"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a:solidFill>
                  <a:schemeClr val="tx1"/>
                </a:solidFill>
                <a:latin typeface="Arial" panose="020B0604020202020204" pitchFamily="34" charset="0"/>
                <a:ea typeface="+mn-ea"/>
                <a:cs typeface="Arial" panose="020B0604020202020204" pitchFamily="34" charset="0"/>
              </a:defRPr>
            </a:lvl1pPr>
          </a:lstStyle>
          <a:p>
            <a:pPr lvl="0">
              <a:defRPr/>
            </a:pPr>
            <a:r>
              <a:rPr lang="en-US"/>
              <a:t>A brief statement that gives a high-level description of essential features and or benefits.</a:t>
            </a:r>
          </a:p>
        </p:txBody>
      </p:sp>
      <p:sp>
        <p:nvSpPr>
          <p:cNvPr id="56" name="Text Placeholder 6">
            <a:extLst>
              <a:ext uri="{FF2B5EF4-FFF2-40B4-BE49-F238E27FC236}">
                <a16:creationId xmlns:a16="http://schemas.microsoft.com/office/drawing/2014/main" id="{43B9121B-E86E-6C47-9902-0C1B3DCFA35C}"/>
              </a:ext>
            </a:extLst>
          </p:cNvPr>
          <p:cNvSpPr>
            <a:spLocks noGrp="1"/>
          </p:cNvSpPr>
          <p:nvPr>
            <p:ph type="body" sz="quarter" idx="37" hasCustomPrompt="1"/>
          </p:nvPr>
        </p:nvSpPr>
        <p:spPr>
          <a:xfrm>
            <a:off x="621892" y="1636497"/>
            <a:ext cx="2487168" cy="861774"/>
          </a:xfrm>
        </p:spPr>
        <p:txBody>
          <a:bodyPr vert="horz" wrap="square" lIns="0" tIns="0" rIns="0" bIns="0" rtlCol="0">
            <a:spAutoFit/>
          </a:bodyPr>
          <a:lstStyle>
            <a:lvl1pPr marL="0" indent="0">
              <a:lnSpc>
                <a:spcPct val="100000"/>
              </a:lnSpc>
              <a:buFontTx/>
              <a:buNone/>
              <a:defRPr lang="en-US" sz="1400" b="0" i="0" dirty="0">
                <a:solidFill>
                  <a:schemeClr val="tx1"/>
                </a:solidFill>
                <a:latin typeface="Arial" panose="020B0604020202020204" pitchFamily="34" charset="0"/>
                <a:cs typeface="Arial" panose="020B0604020202020204" pitchFamily="34" charset="0"/>
              </a:defRPr>
            </a:lvl1pPr>
          </a:lstStyle>
          <a:p>
            <a:pPr lvl="0">
              <a:defRPr/>
            </a:pPr>
            <a:r>
              <a:rPr lang="en-US"/>
              <a:t>A brief statement that gives a high-level description of essential features and or benefits.</a:t>
            </a:r>
          </a:p>
        </p:txBody>
      </p:sp>
      <p:sp>
        <p:nvSpPr>
          <p:cNvPr id="5" name="Rectangle 4">
            <a:extLst>
              <a:ext uri="{FF2B5EF4-FFF2-40B4-BE49-F238E27FC236}">
                <a16:creationId xmlns:a16="http://schemas.microsoft.com/office/drawing/2014/main" id="{DE8B9121-913D-8D42-B7DD-B7C3404E87F6}"/>
              </a:ext>
            </a:extLst>
          </p:cNvPr>
          <p:cNvSpPr/>
          <p:nvPr/>
        </p:nvSpPr>
        <p:spPr>
          <a:xfrm>
            <a:off x="11245932" y="534390"/>
            <a:ext cx="486889" cy="440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a:extLst>
              <a:ext uri="{FF2B5EF4-FFF2-40B4-BE49-F238E27FC236}">
                <a16:creationId xmlns:a16="http://schemas.microsoft.com/office/drawing/2014/main" id="{8BEBF8AA-6A8B-4948-ADFF-0A8AB1E0FB5F}"/>
              </a:ext>
            </a:extLst>
          </p:cNvPr>
          <p:cNvCxnSpPr>
            <a:cxnSpLocks/>
          </p:cNvCxnSpPr>
          <p:nvPr userDrawn="1"/>
        </p:nvCxnSpPr>
        <p:spPr>
          <a:xfrm flipV="1">
            <a:off x="3964329" y="376134"/>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E9A95771-93B4-8946-9927-5EDD9AE891FA}"/>
              </a:ext>
            </a:extLst>
          </p:cNvPr>
          <p:cNvCxnSpPr>
            <a:cxnSpLocks/>
          </p:cNvCxnSpPr>
          <p:nvPr userDrawn="1"/>
        </p:nvCxnSpPr>
        <p:spPr>
          <a:xfrm flipV="1">
            <a:off x="8189633" y="378004"/>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FB2EBB9-AC8C-2240-9A8B-05EE32103412}"/>
              </a:ext>
            </a:extLst>
          </p:cNvPr>
          <p:cNvCxnSpPr>
            <a:cxnSpLocks/>
          </p:cNvCxnSpPr>
          <p:nvPr userDrawn="1"/>
        </p:nvCxnSpPr>
        <p:spPr>
          <a:xfrm flipV="1">
            <a:off x="3964329" y="3788038"/>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87BA762E-2D27-F34D-9D73-93996F798D13}"/>
              </a:ext>
            </a:extLst>
          </p:cNvPr>
          <p:cNvCxnSpPr>
            <a:cxnSpLocks/>
          </p:cNvCxnSpPr>
          <p:nvPr userDrawn="1"/>
        </p:nvCxnSpPr>
        <p:spPr>
          <a:xfrm flipV="1">
            <a:off x="8189633" y="3789908"/>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C3F30A9-6F42-2E45-8495-3C0C087BE9C1}"/>
              </a:ext>
            </a:extLst>
          </p:cNvPr>
          <p:cNvCxnSpPr>
            <a:cxnSpLocks/>
          </p:cNvCxnSpPr>
          <p:nvPr userDrawn="1"/>
        </p:nvCxnSpPr>
        <p:spPr>
          <a:xfrm flipH="1">
            <a:off x="4305782" y="3312889"/>
            <a:ext cx="3402957"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1B8CFB9-3802-E649-AAA9-041E91CC2FF5}"/>
              </a:ext>
            </a:extLst>
          </p:cNvPr>
          <p:cNvCxnSpPr>
            <a:cxnSpLocks/>
          </p:cNvCxnSpPr>
          <p:nvPr userDrawn="1"/>
        </p:nvCxnSpPr>
        <p:spPr>
          <a:xfrm flipH="1" flipV="1">
            <a:off x="8819909" y="3306651"/>
            <a:ext cx="2716434"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1289200-E581-8745-9108-11AEAFC59BA5}"/>
              </a:ext>
            </a:extLst>
          </p:cNvPr>
          <p:cNvCxnSpPr>
            <a:cxnSpLocks/>
          </p:cNvCxnSpPr>
          <p:nvPr userDrawn="1"/>
        </p:nvCxnSpPr>
        <p:spPr>
          <a:xfrm flipH="1">
            <a:off x="685924" y="3306650"/>
            <a:ext cx="2912299" cy="623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330AEE59-8CF7-AA45-9D2B-97E5ACB4D7B8}"/>
              </a:ext>
            </a:extLst>
          </p:cNvPr>
          <p:cNvSpPr/>
          <p:nvPr userDrawn="1"/>
        </p:nvSpPr>
        <p:spPr>
          <a:xfrm>
            <a:off x="11245932" y="534390"/>
            <a:ext cx="486889" cy="440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CA3F5ADE-620C-B447-A226-691E5CBB6E7D}"/>
              </a:ext>
            </a:extLst>
          </p:cNvPr>
          <p:cNvSpPr>
            <a:spLocks noGrp="1"/>
          </p:cNvSpPr>
          <p:nvPr>
            <p:ph type="body" sz="quarter" idx="39" hasCustomPrompt="1"/>
          </p:nvPr>
        </p:nvSpPr>
        <p:spPr>
          <a:xfrm>
            <a:off x="616114" y="934626"/>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47" name="Text Placeholder 3">
            <a:extLst>
              <a:ext uri="{FF2B5EF4-FFF2-40B4-BE49-F238E27FC236}">
                <a16:creationId xmlns:a16="http://schemas.microsoft.com/office/drawing/2014/main" id="{A0218661-0DF7-A942-9B09-B9776DBEBB90}"/>
              </a:ext>
            </a:extLst>
          </p:cNvPr>
          <p:cNvSpPr>
            <a:spLocks noGrp="1"/>
          </p:cNvSpPr>
          <p:nvPr>
            <p:ph type="body" sz="quarter" idx="40" hasCustomPrompt="1"/>
          </p:nvPr>
        </p:nvSpPr>
        <p:spPr>
          <a:xfrm>
            <a:off x="4859029" y="934626"/>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48" name="Text Placeholder 3">
            <a:extLst>
              <a:ext uri="{FF2B5EF4-FFF2-40B4-BE49-F238E27FC236}">
                <a16:creationId xmlns:a16="http://schemas.microsoft.com/office/drawing/2014/main" id="{7481C688-1869-6D40-9C26-B21E88BF0ED3}"/>
              </a:ext>
            </a:extLst>
          </p:cNvPr>
          <p:cNvSpPr>
            <a:spLocks noGrp="1"/>
          </p:cNvSpPr>
          <p:nvPr>
            <p:ph type="body" sz="quarter" idx="41" hasCustomPrompt="1"/>
          </p:nvPr>
        </p:nvSpPr>
        <p:spPr>
          <a:xfrm>
            <a:off x="8934271" y="934626"/>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49" name="Text Placeholder 3">
            <a:extLst>
              <a:ext uri="{FF2B5EF4-FFF2-40B4-BE49-F238E27FC236}">
                <a16:creationId xmlns:a16="http://schemas.microsoft.com/office/drawing/2014/main" id="{C2A9804E-8B51-A646-A450-159CFB42147D}"/>
              </a:ext>
            </a:extLst>
          </p:cNvPr>
          <p:cNvSpPr>
            <a:spLocks noGrp="1"/>
          </p:cNvSpPr>
          <p:nvPr>
            <p:ph type="body" sz="quarter" idx="42" hasCustomPrompt="1"/>
          </p:nvPr>
        </p:nvSpPr>
        <p:spPr>
          <a:xfrm>
            <a:off x="609600" y="3902777"/>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50" name="Text Placeholder 3">
            <a:extLst>
              <a:ext uri="{FF2B5EF4-FFF2-40B4-BE49-F238E27FC236}">
                <a16:creationId xmlns:a16="http://schemas.microsoft.com/office/drawing/2014/main" id="{463E4FEC-8D4E-8040-87D4-E4A42E24ACD0}"/>
              </a:ext>
            </a:extLst>
          </p:cNvPr>
          <p:cNvSpPr>
            <a:spLocks noGrp="1"/>
          </p:cNvSpPr>
          <p:nvPr>
            <p:ph type="body" sz="quarter" idx="43" hasCustomPrompt="1"/>
          </p:nvPr>
        </p:nvSpPr>
        <p:spPr>
          <a:xfrm>
            <a:off x="4852515" y="3902777"/>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57" name="Text Placeholder 3">
            <a:extLst>
              <a:ext uri="{FF2B5EF4-FFF2-40B4-BE49-F238E27FC236}">
                <a16:creationId xmlns:a16="http://schemas.microsoft.com/office/drawing/2014/main" id="{EDF23B87-8002-9045-9215-E848471717CA}"/>
              </a:ext>
            </a:extLst>
          </p:cNvPr>
          <p:cNvSpPr>
            <a:spLocks noGrp="1"/>
          </p:cNvSpPr>
          <p:nvPr>
            <p:ph type="body" sz="quarter" idx="44" hasCustomPrompt="1"/>
          </p:nvPr>
        </p:nvSpPr>
        <p:spPr>
          <a:xfrm>
            <a:off x="8927757" y="3902777"/>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3" name="Rectangle 2">
            <a:extLst>
              <a:ext uri="{FF2B5EF4-FFF2-40B4-BE49-F238E27FC236}">
                <a16:creationId xmlns:a16="http://schemas.microsoft.com/office/drawing/2014/main" id="{3BC334A7-70FB-EEA1-0CC8-558961EC4378}"/>
              </a:ext>
            </a:extLst>
          </p:cNvPr>
          <p:cNvSpPr/>
          <p:nvPr userDrawn="1"/>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01883776"/>
      </p:ext>
    </p:extLst>
  </p:cSld>
  <p:clrMapOvr>
    <a:masterClrMapping/>
  </p:clrMapOvr>
  <p:extLst>
    <p:ext uri="{DCECCB84-F9BA-43D5-87BE-67443E8EF086}">
      <p15:sldGuideLst xmlns:p15="http://schemas.microsoft.com/office/powerpoint/2012/main">
        <p15:guide id="3" orient="horz" pos="2160">
          <p15:clr>
            <a:srgbClr val="FBAE40"/>
          </p15:clr>
        </p15:guide>
        <p15:guide id="4" pos="3840">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1_12 Box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D980BA0-53D1-D9AB-55CB-EB7E04AC2275}"/>
              </a:ext>
            </a:extLst>
          </p:cNvPr>
          <p:cNvSpPr/>
          <p:nvPr userDrawn="1"/>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 Placeholder 3">
            <a:extLst>
              <a:ext uri="{FF2B5EF4-FFF2-40B4-BE49-F238E27FC236}">
                <a16:creationId xmlns:a16="http://schemas.microsoft.com/office/drawing/2014/main" id="{092CBD69-FE7F-3719-3C71-E6DC2323E4C5}"/>
              </a:ext>
            </a:extLst>
          </p:cNvPr>
          <p:cNvSpPr>
            <a:spLocks noGrp="1"/>
          </p:cNvSpPr>
          <p:nvPr>
            <p:ph type="body" sz="quarter" idx="13" hasCustomPrompt="1"/>
          </p:nvPr>
        </p:nvSpPr>
        <p:spPr>
          <a:xfrm>
            <a:off x="615592" y="14075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1" name="Text Placeholder 3">
            <a:extLst>
              <a:ext uri="{FF2B5EF4-FFF2-40B4-BE49-F238E27FC236}">
                <a16:creationId xmlns:a16="http://schemas.microsoft.com/office/drawing/2014/main" id="{0F5D4AB8-E309-7D7C-592A-48D4A0139188}"/>
              </a:ext>
            </a:extLst>
          </p:cNvPr>
          <p:cNvSpPr>
            <a:spLocks noGrp="1"/>
          </p:cNvSpPr>
          <p:nvPr>
            <p:ph type="body" sz="quarter" idx="39" hasCustomPrompt="1"/>
          </p:nvPr>
        </p:nvSpPr>
        <p:spPr>
          <a:xfrm>
            <a:off x="3394651" y="14075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2" name="Text Placeholder 3">
            <a:extLst>
              <a:ext uri="{FF2B5EF4-FFF2-40B4-BE49-F238E27FC236}">
                <a16:creationId xmlns:a16="http://schemas.microsoft.com/office/drawing/2014/main" id="{EEF0BD0F-2F50-9892-1811-A4F1EE46E046}"/>
              </a:ext>
            </a:extLst>
          </p:cNvPr>
          <p:cNvSpPr>
            <a:spLocks noGrp="1"/>
          </p:cNvSpPr>
          <p:nvPr>
            <p:ph type="body" sz="quarter" idx="40" hasCustomPrompt="1"/>
          </p:nvPr>
        </p:nvSpPr>
        <p:spPr>
          <a:xfrm>
            <a:off x="6173710" y="14075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3" name="Text Placeholder 3">
            <a:extLst>
              <a:ext uri="{FF2B5EF4-FFF2-40B4-BE49-F238E27FC236}">
                <a16:creationId xmlns:a16="http://schemas.microsoft.com/office/drawing/2014/main" id="{70178319-7A76-8296-3BE3-A85B1409C8A1}"/>
              </a:ext>
            </a:extLst>
          </p:cNvPr>
          <p:cNvSpPr>
            <a:spLocks noGrp="1"/>
          </p:cNvSpPr>
          <p:nvPr>
            <p:ph type="body" sz="quarter" idx="41" hasCustomPrompt="1"/>
          </p:nvPr>
        </p:nvSpPr>
        <p:spPr>
          <a:xfrm>
            <a:off x="8952768" y="14075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4" name="Text Placeholder 3">
            <a:extLst>
              <a:ext uri="{FF2B5EF4-FFF2-40B4-BE49-F238E27FC236}">
                <a16:creationId xmlns:a16="http://schemas.microsoft.com/office/drawing/2014/main" id="{844C7D3F-6915-0E9F-8864-C7D336F652F1}"/>
              </a:ext>
            </a:extLst>
          </p:cNvPr>
          <p:cNvSpPr>
            <a:spLocks noGrp="1"/>
          </p:cNvSpPr>
          <p:nvPr>
            <p:ph type="body" sz="quarter" idx="42" hasCustomPrompt="1"/>
          </p:nvPr>
        </p:nvSpPr>
        <p:spPr>
          <a:xfrm>
            <a:off x="615592" y="29188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5" name="Text Placeholder 3">
            <a:extLst>
              <a:ext uri="{FF2B5EF4-FFF2-40B4-BE49-F238E27FC236}">
                <a16:creationId xmlns:a16="http://schemas.microsoft.com/office/drawing/2014/main" id="{2F87A75F-49BA-5986-BE46-7A3E14CD664A}"/>
              </a:ext>
            </a:extLst>
          </p:cNvPr>
          <p:cNvSpPr>
            <a:spLocks noGrp="1"/>
          </p:cNvSpPr>
          <p:nvPr>
            <p:ph type="body" sz="quarter" idx="43" hasCustomPrompt="1"/>
          </p:nvPr>
        </p:nvSpPr>
        <p:spPr>
          <a:xfrm>
            <a:off x="3394651" y="29188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6" name="Text Placeholder 3">
            <a:extLst>
              <a:ext uri="{FF2B5EF4-FFF2-40B4-BE49-F238E27FC236}">
                <a16:creationId xmlns:a16="http://schemas.microsoft.com/office/drawing/2014/main" id="{DAE118F8-B480-799E-D206-99DA5EE5BBE2}"/>
              </a:ext>
            </a:extLst>
          </p:cNvPr>
          <p:cNvSpPr>
            <a:spLocks noGrp="1"/>
          </p:cNvSpPr>
          <p:nvPr>
            <p:ph type="body" sz="quarter" idx="44" hasCustomPrompt="1"/>
          </p:nvPr>
        </p:nvSpPr>
        <p:spPr>
          <a:xfrm>
            <a:off x="6173710" y="29188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7" name="Text Placeholder 3">
            <a:extLst>
              <a:ext uri="{FF2B5EF4-FFF2-40B4-BE49-F238E27FC236}">
                <a16:creationId xmlns:a16="http://schemas.microsoft.com/office/drawing/2014/main" id="{A91BABE5-1F14-B3EF-E877-9600501F672C}"/>
              </a:ext>
            </a:extLst>
          </p:cNvPr>
          <p:cNvSpPr>
            <a:spLocks noGrp="1"/>
          </p:cNvSpPr>
          <p:nvPr>
            <p:ph type="body" sz="quarter" idx="45" hasCustomPrompt="1"/>
          </p:nvPr>
        </p:nvSpPr>
        <p:spPr>
          <a:xfrm>
            <a:off x="8952768" y="29188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8" name="Text Placeholder 3">
            <a:extLst>
              <a:ext uri="{FF2B5EF4-FFF2-40B4-BE49-F238E27FC236}">
                <a16:creationId xmlns:a16="http://schemas.microsoft.com/office/drawing/2014/main" id="{0DD946F9-DCDB-244B-D472-D2B0AF8674FA}"/>
              </a:ext>
            </a:extLst>
          </p:cNvPr>
          <p:cNvSpPr>
            <a:spLocks noGrp="1"/>
          </p:cNvSpPr>
          <p:nvPr>
            <p:ph type="body" sz="quarter" idx="46" hasCustomPrompt="1"/>
          </p:nvPr>
        </p:nvSpPr>
        <p:spPr>
          <a:xfrm>
            <a:off x="615593" y="4448273"/>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9" name="Text Placeholder 3">
            <a:extLst>
              <a:ext uri="{FF2B5EF4-FFF2-40B4-BE49-F238E27FC236}">
                <a16:creationId xmlns:a16="http://schemas.microsoft.com/office/drawing/2014/main" id="{92FA374F-E3CC-71D7-5507-F36AEC6E5E7C}"/>
              </a:ext>
            </a:extLst>
          </p:cNvPr>
          <p:cNvSpPr>
            <a:spLocks noGrp="1"/>
          </p:cNvSpPr>
          <p:nvPr>
            <p:ph type="body" sz="quarter" idx="47" hasCustomPrompt="1"/>
          </p:nvPr>
        </p:nvSpPr>
        <p:spPr>
          <a:xfrm>
            <a:off x="3394652" y="4448273"/>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40" name="Text Placeholder 3">
            <a:extLst>
              <a:ext uri="{FF2B5EF4-FFF2-40B4-BE49-F238E27FC236}">
                <a16:creationId xmlns:a16="http://schemas.microsoft.com/office/drawing/2014/main" id="{242F451B-2968-FC99-205D-EE2135CDDAA6}"/>
              </a:ext>
            </a:extLst>
          </p:cNvPr>
          <p:cNvSpPr>
            <a:spLocks noGrp="1"/>
          </p:cNvSpPr>
          <p:nvPr>
            <p:ph type="body" sz="quarter" idx="48" hasCustomPrompt="1"/>
          </p:nvPr>
        </p:nvSpPr>
        <p:spPr>
          <a:xfrm>
            <a:off x="6173711" y="4448273"/>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41" name="Text Placeholder 3">
            <a:extLst>
              <a:ext uri="{FF2B5EF4-FFF2-40B4-BE49-F238E27FC236}">
                <a16:creationId xmlns:a16="http://schemas.microsoft.com/office/drawing/2014/main" id="{6271FC99-92D3-9F58-EEC0-6E95A57A16A7}"/>
              </a:ext>
            </a:extLst>
          </p:cNvPr>
          <p:cNvSpPr>
            <a:spLocks noGrp="1"/>
          </p:cNvSpPr>
          <p:nvPr>
            <p:ph type="body" sz="quarter" idx="49" hasCustomPrompt="1"/>
          </p:nvPr>
        </p:nvSpPr>
        <p:spPr>
          <a:xfrm>
            <a:off x="8952769" y="4448273"/>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17" name="Title 2">
            <a:extLst>
              <a:ext uri="{FF2B5EF4-FFF2-40B4-BE49-F238E27FC236}">
                <a16:creationId xmlns:a16="http://schemas.microsoft.com/office/drawing/2014/main" id="{978CAB5E-25A8-B6A9-4145-738CAAFCEE9A}"/>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
        <p:nvSpPr>
          <p:cNvPr id="3" name="TextBox 2">
            <a:extLst>
              <a:ext uri="{FF2B5EF4-FFF2-40B4-BE49-F238E27FC236}">
                <a16:creationId xmlns:a16="http://schemas.microsoft.com/office/drawing/2014/main" id="{7870D976-7540-BED8-A245-589ED965CAB0}"/>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0FE3AB84-FA76-A237-A672-949074F7F9E2}"/>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3352648478"/>
      </p:ext>
    </p:extLst>
  </p:cSld>
  <p:clrMapOvr>
    <a:masterClrMapping/>
  </p:clrMapOvr>
  <p:extLst>
    <p:ext uri="{DCECCB84-F9BA-43D5-87BE-67443E8EF086}">
      <p15:sldGuideLst xmlns:p15="http://schemas.microsoft.com/office/powerpoint/2012/main">
        <p15:guide id="3" orient="horz" pos="2160">
          <p15:clr>
            <a:srgbClr val="FBAE40"/>
          </p15:clr>
        </p15:guide>
        <p15:guide id="4" pos="5568">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userDrawn="1">
  <p:cSld name="1_Transition - A">
    <p:bg>
      <p:bgPr>
        <a:solidFill>
          <a:schemeClr val="accent1"/>
        </a:solidFill>
        <a:effectLst/>
      </p:bgPr>
    </p:bg>
    <p:spTree>
      <p:nvGrpSpPr>
        <p:cNvPr id="1" name=""/>
        <p:cNvGrpSpPr/>
        <p:nvPr/>
      </p:nvGrpSpPr>
      <p:grpSpPr>
        <a:xfrm>
          <a:off x="0" y="0"/>
          <a:ext cx="0" cy="0"/>
          <a:chOff x="0" y="0"/>
          <a:chExt cx="0" cy="0"/>
        </a:xfrm>
      </p:grpSpPr>
      <p:pic>
        <p:nvPicPr>
          <p:cNvPr id="10" name="Picture 9" descr="A group of colorful rectangles&#10;&#10;AI-generated content may be incorrect.">
            <a:extLst>
              <a:ext uri="{FF2B5EF4-FFF2-40B4-BE49-F238E27FC236}">
                <a16:creationId xmlns:a16="http://schemas.microsoft.com/office/drawing/2014/main" id="{BB92E20A-5122-5DAC-B5A6-96D8F0518DA6}"/>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3" name="Text Placeholder 2">
            <a:extLst>
              <a:ext uri="{FF2B5EF4-FFF2-40B4-BE49-F238E27FC236}">
                <a16:creationId xmlns:a16="http://schemas.microsoft.com/office/drawing/2014/main" id="{03A92AEB-AB39-A4CB-68A1-157C2B730784}"/>
              </a:ext>
            </a:extLst>
          </p:cNvPr>
          <p:cNvSpPr>
            <a:spLocks noGrp="1"/>
          </p:cNvSpPr>
          <p:nvPr>
            <p:ph type="body" sz="quarter" idx="10" hasCustomPrompt="1"/>
          </p:nvPr>
        </p:nvSpPr>
        <p:spPr>
          <a:xfrm>
            <a:off x="609600" y="2193671"/>
            <a:ext cx="10972800" cy="2463800"/>
          </a:xfrm>
        </p:spPr>
        <p:txBody>
          <a:bodyPr anchor="ctr" anchorCtr="0"/>
          <a:lstStyle>
            <a:lvl1pPr algn="ctr">
              <a:defRPr sz="5000"/>
            </a:lvl1pPr>
            <a:lvl2pPr marL="176212" indent="0">
              <a:buFont typeface="Arial" panose="020B0604020202020204" pitchFamily="34" charset="0"/>
              <a:buNone/>
              <a:defRPr/>
            </a:lvl2pPr>
            <a:lvl3pPr marL="519112" indent="-342900">
              <a:buFont typeface="Arial" panose="020B0604020202020204" pitchFamily="34" charset="0"/>
              <a:buChar char="•"/>
              <a:defRPr/>
            </a:lvl3pPr>
            <a:lvl4pPr marL="519112" indent="-342900">
              <a:buFont typeface="Arial" panose="020B0604020202020204" pitchFamily="34" charset="0"/>
              <a:buChar char="•"/>
              <a:defRPr/>
            </a:lvl4pPr>
            <a:lvl5pPr marL="519112" indent="-342900">
              <a:buFont typeface="Arial" panose="020B0604020202020204" pitchFamily="34" charset="0"/>
              <a:buChar char="•"/>
              <a:defRPr/>
            </a:lvl5pPr>
          </a:lstStyle>
          <a:p>
            <a:pPr lvl="0"/>
            <a:r>
              <a:rPr lang="en-US"/>
              <a:t>Breaker Slide</a:t>
            </a:r>
          </a:p>
        </p:txBody>
      </p:sp>
      <p:sp>
        <p:nvSpPr>
          <p:cNvPr id="4" name="TextBox 3">
            <a:extLst>
              <a:ext uri="{FF2B5EF4-FFF2-40B4-BE49-F238E27FC236}">
                <a16:creationId xmlns:a16="http://schemas.microsoft.com/office/drawing/2014/main" id="{7824FEC9-EBA1-464A-97EF-CD22E474F91E}"/>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6" name="TextBox 5">
            <a:extLst>
              <a:ext uri="{FF2B5EF4-FFF2-40B4-BE49-F238E27FC236}">
                <a16:creationId xmlns:a16="http://schemas.microsoft.com/office/drawing/2014/main" id="{66645F83-4BCA-4647-A7E2-AD7E7C51438F}"/>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3666599894"/>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3" orient="horz" pos="2160">
          <p15:clr>
            <a:srgbClr val="FBAE40"/>
          </p15:clr>
        </p15:guide>
        <p15:guide id="4" pos="3840">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userDrawn="1">
  <p:cSld name="1_Transition - B">
    <p:bg>
      <p:bgPr>
        <a:solidFill>
          <a:schemeClr val="accent2"/>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0EE3781-A6EB-948C-82B1-E3966A416588}"/>
              </a:ext>
            </a:extLst>
          </p:cNvPr>
          <p:cNvPicPr>
            <a:picLocks noChangeAspect="1"/>
          </p:cNvPicPr>
          <p:nvPr userDrawn="1"/>
        </p:nvPicPr>
        <p:blipFill>
          <a:blip r:embed="rId2"/>
          <a:srcRect/>
          <a:stretch/>
        </p:blipFill>
        <p:spPr>
          <a:xfrm>
            <a:off x="0" y="0"/>
            <a:ext cx="12192000" cy="6858000"/>
          </a:xfrm>
          <a:prstGeom prst="rect">
            <a:avLst/>
          </a:prstGeom>
        </p:spPr>
      </p:pic>
      <p:sp>
        <p:nvSpPr>
          <p:cNvPr id="3" name="Text Placeholder 2">
            <a:extLst>
              <a:ext uri="{FF2B5EF4-FFF2-40B4-BE49-F238E27FC236}">
                <a16:creationId xmlns:a16="http://schemas.microsoft.com/office/drawing/2014/main" id="{03A92AEB-AB39-A4CB-68A1-157C2B730784}"/>
              </a:ext>
            </a:extLst>
          </p:cNvPr>
          <p:cNvSpPr>
            <a:spLocks noGrp="1"/>
          </p:cNvSpPr>
          <p:nvPr>
            <p:ph type="body" sz="quarter" idx="10" hasCustomPrompt="1"/>
          </p:nvPr>
        </p:nvSpPr>
        <p:spPr>
          <a:xfrm>
            <a:off x="609600" y="2193671"/>
            <a:ext cx="10972800" cy="2463800"/>
          </a:xfrm>
        </p:spPr>
        <p:txBody>
          <a:bodyPr anchor="ctr" anchorCtr="0"/>
          <a:lstStyle>
            <a:lvl1pPr algn="ctr">
              <a:defRPr sz="5000"/>
            </a:lvl1pPr>
            <a:lvl2pPr marL="176212" indent="0">
              <a:buFont typeface="Arial" panose="020B0604020202020204" pitchFamily="34" charset="0"/>
              <a:buNone/>
              <a:defRPr/>
            </a:lvl2pPr>
            <a:lvl3pPr marL="519112" indent="-342900">
              <a:buFont typeface="Arial" panose="020B0604020202020204" pitchFamily="34" charset="0"/>
              <a:buChar char="•"/>
              <a:defRPr/>
            </a:lvl3pPr>
            <a:lvl4pPr marL="519112" indent="-342900">
              <a:buFont typeface="Arial" panose="020B0604020202020204" pitchFamily="34" charset="0"/>
              <a:buChar char="•"/>
              <a:defRPr/>
            </a:lvl4pPr>
            <a:lvl5pPr marL="519112" indent="-342900">
              <a:buFont typeface="Arial" panose="020B0604020202020204" pitchFamily="34" charset="0"/>
              <a:buChar char="•"/>
              <a:defRPr/>
            </a:lvl5pPr>
          </a:lstStyle>
          <a:p>
            <a:pPr lvl="0"/>
            <a:r>
              <a:rPr lang="en-US"/>
              <a:t>Breaker Slide</a:t>
            </a:r>
          </a:p>
        </p:txBody>
      </p:sp>
      <p:sp>
        <p:nvSpPr>
          <p:cNvPr id="4" name="TextBox 3">
            <a:extLst>
              <a:ext uri="{FF2B5EF4-FFF2-40B4-BE49-F238E27FC236}">
                <a16:creationId xmlns:a16="http://schemas.microsoft.com/office/drawing/2014/main" id="{7824FEC9-EBA1-464A-97EF-CD22E474F91E}"/>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6" name="TextBox 5">
            <a:extLst>
              <a:ext uri="{FF2B5EF4-FFF2-40B4-BE49-F238E27FC236}">
                <a16:creationId xmlns:a16="http://schemas.microsoft.com/office/drawing/2014/main" id="{66645F83-4BCA-4647-A7E2-AD7E7C51438F}"/>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1568952815"/>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3" orient="horz" pos="2160">
          <p15:clr>
            <a:srgbClr val="FBAE40"/>
          </p15:clr>
        </p15:guide>
        <p15:guide id="4" pos="3840">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userDrawn="1">
  <p:cSld name="1_Transition - C">
    <p:bg>
      <p:bgPr>
        <a:solidFill>
          <a:srgbClr val="FF8303"/>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D351D4F-7411-790E-B3B9-435692C40B47}"/>
              </a:ext>
            </a:extLst>
          </p:cNvPr>
          <p:cNvPicPr>
            <a:picLocks noChangeAspect="1"/>
          </p:cNvPicPr>
          <p:nvPr userDrawn="1"/>
        </p:nvPicPr>
        <p:blipFill>
          <a:blip r:embed="rId2"/>
          <a:srcRect/>
          <a:stretch/>
        </p:blipFill>
        <p:spPr>
          <a:xfrm>
            <a:off x="0" y="0"/>
            <a:ext cx="12192000" cy="6858000"/>
          </a:xfrm>
          <a:prstGeom prst="rect">
            <a:avLst/>
          </a:prstGeom>
        </p:spPr>
      </p:pic>
      <p:sp>
        <p:nvSpPr>
          <p:cNvPr id="3" name="Text Placeholder 2">
            <a:extLst>
              <a:ext uri="{FF2B5EF4-FFF2-40B4-BE49-F238E27FC236}">
                <a16:creationId xmlns:a16="http://schemas.microsoft.com/office/drawing/2014/main" id="{03A92AEB-AB39-A4CB-68A1-157C2B730784}"/>
              </a:ext>
            </a:extLst>
          </p:cNvPr>
          <p:cNvSpPr>
            <a:spLocks noGrp="1"/>
          </p:cNvSpPr>
          <p:nvPr>
            <p:ph type="body" sz="quarter" idx="10" hasCustomPrompt="1"/>
          </p:nvPr>
        </p:nvSpPr>
        <p:spPr>
          <a:xfrm>
            <a:off x="609600" y="2193671"/>
            <a:ext cx="10972800" cy="2463800"/>
          </a:xfrm>
        </p:spPr>
        <p:txBody>
          <a:bodyPr anchor="ctr" anchorCtr="0"/>
          <a:lstStyle>
            <a:lvl1pPr algn="ctr">
              <a:defRPr sz="5000"/>
            </a:lvl1pPr>
            <a:lvl2pPr marL="176212" indent="0">
              <a:buFont typeface="Arial" panose="020B0604020202020204" pitchFamily="34" charset="0"/>
              <a:buNone/>
              <a:defRPr/>
            </a:lvl2pPr>
            <a:lvl3pPr marL="519112" indent="-342900">
              <a:buFont typeface="Arial" panose="020B0604020202020204" pitchFamily="34" charset="0"/>
              <a:buChar char="•"/>
              <a:defRPr/>
            </a:lvl3pPr>
            <a:lvl4pPr marL="519112" indent="-342900">
              <a:buFont typeface="Arial" panose="020B0604020202020204" pitchFamily="34" charset="0"/>
              <a:buChar char="•"/>
              <a:defRPr/>
            </a:lvl4pPr>
            <a:lvl5pPr marL="519112" indent="-342900">
              <a:buFont typeface="Arial" panose="020B0604020202020204" pitchFamily="34" charset="0"/>
              <a:buChar char="•"/>
              <a:defRPr/>
            </a:lvl5pPr>
          </a:lstStyle>
          <a:p>
            <a:pPr lvl="0"/>
            <a:r>
              <a:rPr lang="en-US"/>
              <a:t>Breaker Slide</a:t>
            </a:r>
          </a:p>
        </p:txBody>
      </p:sp>
      <p:sp>
        <p:nvSpPr>
          <p:cNvPr id="4" name="TextBox 3">
            <a:extLst>
              <a:ext uri="{FF2B5EF4-FFF2-40B4-BE49-F238E27FC236}">
                <a16:creationId xmlns:a16="http://schemas.microsoft.com/office/drawing/2014/main" id="{7824FEC9-EBA1-464A-97EF-CD22E474F91E}"/>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6" name="TextBox 5">
            <a:extLst>
              <a:ext uri="{FF2B5EF4-FFF2-40B4-BE49-F238E27FC236}">
                <a16:creationId xmlns:a16="http://schemas.microsoft.com/office/drawing/2014/main" id="{66645F83-4BCA-4647-A7E2-AD7E7C51438F}"/>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2096754540"/>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3" orient="horz" pos="2160">
          <p15:clr>
            <a:srgbClr val="FBAE40"/>
          </p15:clr>
        </p15:guide>
        <p15:guide id="4" pos="3840">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1_Timeline - A">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6F2C7FD4-BEF9-6F8F-603D-8FBDC7DB836D}"/>
              </a:ext>
            </a:extLst>
          </p:cNvPr>
          <p:cNvGrpSpPr/>
          <p:nvPr userDrawn="1"/>
        </p:nvGrpSpPr>
        <p:grpSpPr>
          <a:xfrm>
            <a:off x="0" y="3356465"/>
            <a:ext cx="12192000" cy="454953"/>
            <a:chOff x="627888" y="3356465"/>
            <a:chExt cx="10945368" cy="454953"/>
          </a:xfrm>
        </p:grpSpPr>
        <p:sp>
          <p:nvSpPr>
            <p:cNvPr id="7" name="Rectangle 6">
              <a:extLst>
                <a:ext uri="{FF2B5EF4-FFF2-40B4-BE49-F238E27FC236}">
                  <a16:creationId xmlns:a16="http://schemas.microsoft.com/office/drawing/2014/main" id="{ACB920BD-D344-E1C6-DF8C-B1665F1DCA1E}"/>
                </a:ext>
              </a:extLst>
            </p:cNvPr>
            <p:cNvSpPr/>
            <p:nvPr/>
          </p:nvSpPr>
          <p:spPr>
            <a:xfrm>
              <a:off x="2057064" y="3356465"/>
              <a:ext cx="1359310" cy="454953"/>
            </a:xfrm>
            <a:prstGeom prst="rect">
              <a:avLst/>
            </a:prstGeom>
            <a:solidFill>
              <a:srgbClr val="FF83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8" name="Rectangle 7">
              <a:extLst>
                <a:ext uri="{FF2B5EF4-FFF2-40B4-BE49-F238E27FC236}">
                  <a16:creationId xmlns:a16="http://schemas.microsoft.com/office/drawing/2014/main" id="{5A087DFD-F793-6A4F-51A5-7392F389AC25}"/>
                </a:ext>
              </a:extLst>
            </p:cNvPr>
            <p:cNvSpPr/>
            <p:nvPr/>
          </p:nvSpPr>
          <p:spPr>
            <a:xfrm>
              <a:off x="3416022" y="3356465"/>
              <a:ext cx="1353312" cy="454953"/>
            </a:xfrm>
            <a:prstGeom prst="rect">
              <a:avLst/>
            </a:prstGeom>
            <a:solidFill>
              <a:srgbClr val="FF720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9" name="Rectangle 8">
              <a:extLst>
                <a:ext uri="{FF2B5EF4-FFF2-40B4-BE49-F238E27FC236}">
                  <a16:creationId xmlns:a16="http://schemas.microsoft.com/office/drawing/2014/main" id="{E76114D6-D6E2-6A81-9805-B90623666E4A}"/>
                </a:ext>
              </a:extLst>
            </p:cNvPr>
            <p:cNvSpPr/>
            <p:nvPr/>
          </p:nvSpPr>
          <p:spPr>
            <a:xfrm>
              <a:off x="627888" y="3356465"/>
              <a:ext cx="1432672" cy="454953"/>
            </a:xfrm>
            <a:prstGeom prst="rect">
              <a:avLst/>
            </a:prstGeom>
            <a:solidFill>
              <a:srgbClr val="FF9D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0" name="Rectangle 9">
              <a:extLst>
                <a:ext uri="{FF2B5EF4-FFF2-40B4-BE49-F238E27FC236}">
                  <a16:creationId xmlns:a16="http://schemas.microsoft.com/office/drawing/2014/main" id="{5591965B-694A-4A46-16BB-B2BDE28339A4}"/>
                </a:ext>
              </a:extLst>
            </p:cNvPr>
            <p:cNvSpPr/>
            <p:nvPr/>
          </p:nvSpPr>
          <p:spPr>
            <a:xfrm>
              <a:off x="6112167" y="3356465"/>
              <a:ext cx="1353312" cy="454953"/>
            </a:xfrm>
            <a:prstGeom prst="rect">
              <a:avLst/>
            </a:prstGeom>
            <a:solidFill>
              <a:srgbClr val="FF4C0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1" name="Rectangle 10">
              <a:extLst>
                <a:ext uri="{FF2B5EF4-FFF2-40B4-BE49-F238E27FC236}">
                  <a16:creationId xmlns:a16="http://schemas.microsoft.com/office/drawing/2014/main" id="{4EF7AF48-9082-FC81-CB57-30D498400336}"/>
                </a:ext>
              </a:extLst>
            </p:cNvPr>
            <p:cNvSpPr/>
            <p:nvPr/>
          </p:nvSpPr>
          <p:spPr>
            <a:xfrm>
              <a:off x="4764094" y="3356465"/>
              <a:ext cx="1353312" cy="454953"/>
            </a:xfrm>
            <a:prstGeom prst="rect">
              <a:avLst/>
            </a:prstGeom>
            <a:solidFill>
              <a:srgbClr val="FF5E0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2" name="Rectangle 11">
              <a:extLst>
                <a:ext uri="{FF2B5EF4-FFF2-40B4-BE49-F238E27FC236}">
                  <a16:creationId xmlns:a16="http://schemas.microsoft.com/office/drawing/2014/main" id="{37EA8B98-C6E4-3C19-72C0-07D0DBF6FB4B}"/>
                </a:ext>
              </a:extLst>
            </p:cNvPr>
            <p:cNvSpPr/>
            <p:nvPr/>
          </p:nvSpPr>
          <p:spPr>
            <a:xfrm>
              <a:off x="10165514" y="3357480"/>
              <a:ext cx="1407742" cy="452922"/>
            </a:xfrm>
            <a:prstGeom prst="rect">
              <a:avLst/>
            </a:prstGeom>
            <a:solidFill>
              <a:srgbClr val="850A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3" name="Rectangle 12">
              <a:extLst>
                <a:ext uri="{FF2B5EF4-FFF2-40B4-BE49-F238E27FC236}">
                  <a16:creationId xmlns:a16="http://schemas.microsoft.com/office/drawing/2014/main" id="{40D4BB07-098D-5F7D-9EF1-B966F9CF264A}"/>
                </a:ext>
              </a:extLst>
            </p:cNvPr>
            <p:cNvSpPr/>
            <p:nvPr/>
          </p:nvSpPr>
          <p:spPr>
            <a:xfrm>
              <a:off x="8811795" y="3357480"/>
              <a:ext cx="1353312" cy="452922"/>
            </a:xfrm>
            <a:prstGeom prst="rect">
              <a:avLst/>
            </a:prstGeom>
            <a:solidFill>
              <a:srgbClr val="B60F4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4" name="Rectangle 13">
              <a:extLst>
                <a:ext uri="{FF2B5EF4-FFF2-40B4-BE49-F238E27FC236}">
                  <a16:creationId xmlns:a16="http://schemas.microsoft.com/office/drawing/2014/main" id="{127F728D-2BFE-FB34-D54C-C88E9BE29AA1}"/>
                </a:ext>
              </a:extLst>
            </p:cNvPr>
            <p:cNvSpPr/>
            <p:nvPr/>
          </p:nvSpPr>
          <p:spPr>
            <a:xfrm>
              <a:off x="7461981" y="3357480"/>
              <a:ext cx="1353312" cy="452922"/>
            </a:xfrm>
            <a:prstGeom prst="rect">
              <a:avLst/>
            </a:prstGeom>
            <a:solidFill>
              <a:srgbClr val="E713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grpSp>
      <p:sp>
        <p:nvSpPr>
          <p:cNvPr id="15" name="Title 2">
            <a:extLst>
              <a:ext uri="{FF2B5EF4-FFF2-40B4-BE49-F238E27FC236}">
                <a16:creationId xmlns:a16="http://schemas.microsoft.com/office/drawing/2014/main" id="{A34545C5-D8D1-E0AF-CF51-CBF01553ABF7}"/>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cxnSp>
        <p:nvCxnSpPr>
          <p:cNvPr id="16" name="Straight Connector 15">
            <a:extLst>
              <a:ext uri="{FF2B5EF4-FFF2-40B4-BE49-F238E27FC236}">
                <a16:creationId xmlns:a16="http://schemas.microsoft.com/office/drawing/2014/main" id="{52773AAA-079E-0007-0CED-FB9A81936756}"/>
              </a:ext>
            </a:extLst>
          </p:cNvPr>
          <p:cNvCxnSpPr>
            <a:cxnSpLocks/>
          </p:cNvCxnSpPr>
          <p:nvPr userDrawn="1"/>
        </p:nvCxnSpPr>
        <p:spPr>
          <a:xfrm>
            <a:off x="2855153" y="3941353"/>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D4C2F751-8F76-A277-83F1-035CDB7C8BEB}"/>
              </a:ext>
            </a:extLst>
          </p:cNvPr>
          <p:cNvCxnSpPr>
            <a:cxnSpLocks/>
          </p:cNvCxnSpPr>
          <p:nvPr userDrawn="1"/>
        </p:nvCxnSpPr>
        <p:spPr>
          <a:xfrm>
            <a:off x="6982042" y="3941353"/>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999D54D0-9C29-90F8-264B-D21717B75F7D}"/>
              </a:ext>
            </a:extLst>
          </p:cNvPr>
          <p:cNvCxnSpPr>
            <a:cxnSpLocks/>
          </p:cNvCxnSpPr>
          <p:nvPr userDrawn="1"/>
        </p:nvCxnSpPr>
        <p:spPr>
          <a:xfrm>
            <a:off x="1098977" y="1574671"/>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E9990BF-E4AA-B458-5886-8C0F51D13EC9}"/>
              </a:ext>
            </a:extLst>
          </p:cNvPr>
          <p:cNvCxnSpPr>
            <a:cxnSpLocks/>
          </p:cNvCxnSpPr>
          <p:nvPr userDrawn="1"/>
        </p:nvCxnSpPr>
        <p:spPr>
          <a:xfrm>
            <a:off x="4565174" y="1574671"/>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F222A15-DBFD-3F97-F0A8-A570684C586A}"/>
              </a:ext>
            </a:extLst>
          </p:cNvPr>
          <p:cNvCxnSpPr>
            <a:cxnSpLocks/>
          </p:cNvCxnSpPr>
          <p:nvPr userDrawn="1"/>
        </p:nvCxnSpPr>
        <p:spPr>
          <a:xfrm>
            <a:off x="8138160" y="1574671"/>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B833BFB8-D182-9237-F1D6-D62E29672123}"/>
              </a:ext>
            </a:extLst>
          </p:cNvPr>
          <p:cNvSpPr>
            <a:spLocks noGrp="1"/>
          </p:cNvSpPr>
          <p:nvPr>
            <p:ph type="body" sz="quarter" idx="10" hasCustomPrompt="1"/>
          </p:nvPr>
        </p:nvSpPr>
        <p:spPr>
          <a:xfrm>
            <a:off x="1112832" y="1574277"/>
            <a:ext cx="2871932" cy="1517632"/>
          </a:xfrm>
        </p:spPr>
        <p:txBody>
          <a:bodyPr lIns="182880" tIns="0" rIns="0" bIns="0">
            <a:noAutofit/>
          </a:bodyPr>
          <a:lstStyle>
            <a:lvl1pPr>
              <a:defRPr sz="1800"/>
            </a:lvl1pPr>
            <a:lvl2pPr>
              <a:defRPr sz="1800"/>
            </a:lvl2pPr>
            <a:lvl3pPr>
              <a:defRPr sz="1800"/>
            </a:lvl3pPr>
            <a:lvl4pPr>
              <a:defRPr sz="1800"/>
            </a:lvl4pPr>
            <a:lvl5pPr>
              <a:defRPr sz="1800"/>
            </a:lvl5pPr>
          </a:lstStyle>
          <a:p>
            <a:pPr lvl="0"/>
            <a:r>
              <a:rPr lang="en-US"/>
              <a:t>Data</a:t>
            </a:r>
          </a:p>
        </p:txBody>
      </p:sp>
      <p:sp>
        <p:nvSpPr>
          <p:cNvPr id="26" name="Text Placeholder 2">
            <a:extLst>
              <a:ext uri="{FF2B5EF4-FFF2-40B4-BE49-F238E27FC236}">
                <a16:creationId xmlns:a16="http://schemas.microsoft.com/office/drawing/2014/main" id="{A459EB7E-456D-BFB8-0331-00B85D0E4E2D}"/>
              </a:ext>
            </a:extLst>
          </p:cNvPr>
          <p:cNvSpPr>
            <a:spLocks noGrp="1"/>
          </p:cNvSpPr>
          <p:nvPr>
            <p:ph type="body" sz="quarter" idx="11" hasCustomPrompt="1"/>
          </p:nvPr>
        </p:nvSpPr>
        <p:spPr>
          <a:xfrm>
            <a:off x="4562613" y="1574277"/>
            <a:ext cx="2871932" cy="1517632"/>
          </a:xfrm>
        </p:spPr>
        <p:txBody>
          <a:bodyPr lIns="182880" tIns="0" rIns="0" bIns="0">
            <a:noAutofit/>
          </a:bodyPr>
          <a:lstStyle>
            <a:lvl1pPr>
              <a:defRPr sz="1800"/>
            </a:lvl1pPr>
            <a:lvl2pPr>
              <a:defRPr sz="1800"/>
            </a:lvl2pPr>
            <a:lvl3pPr>
              <a:defRPr sz="1800"/>
            </a:lvl3pPr>
            <a:lvl4pPr>
              <a:defRPr sz="1800"/>
            </a:lvl4pPr>
            <a:lvl5pPr>
              <a:defRPr sz="1800"/>
            </a:lvl5pPr>
          </a:lstStyle>
          <a:p>
            <a:pPr lvl="0"/>
            <a:r>
              <a:rPr lang="en-US"/>
              <a:t>Data</a:t>
            </a:r>
          </a:p>
        </p:txBody>
      </p:sp>
      <p:sp>
        <p:nvSpPr>
          <p:cNvPr id="27" name="Text Placeholder 2">
            <a:extLst>
              <a:ext uri="{FF2B5EF4-FFF2-40B4-BE49-F238E27FC236}">
                <a16:creationId xmlns:a16="http://schemas.microsoft.com/office/drawing/2014/main" id="{CB2EDB13-7F6F-C582-E5B2-B049C167CD63}"/>
              </a:ext>
            </a:extLst>
          </p:cNvPr>
          <p:cNvSpPr>
            <a:spLocks noGrp="1"/>
          </p:cNvSpPr>
          <p:nvPr>
            <p:ph type="body" sz="quarter" idx="12" hasCustomPrompt="1"/>
          </p:nvPr>
        </p:nvSpPr>
        <p:spPr>
          <a:xfrm>
            <a:off x="2855153" y="4108618"/>
            <a:ext cx="2871932" cy="1517632"/>
          </a:xfrm>
        </p:spPr>
        <p:txBody>
          <a:bodyPr lIns="182880" tIns="0" rIns="0" bIns="0" anchor="b" anchorCtr="0">
            <a:noAutofit/>
          </a:bodyPr>
          <a:lstStyle>
            <a:lvl1pPr>
              <a:defRPr sz="1800"/>
            </a:lvl1pPr>
            <a:lvl2pPr>
              <a:defRPr sz="1800"/>
            </a:lvl2pPr>
            <a:lvl3pPr>
              <a:defRPr sz="1800"/>
            </a:lvl3pPr>
            <a:lvl4pPr>
              <a:defRPr sz="1800"/>
            </a:lvl4pPr>
            <a:lvl5pPr>
              <a:defRPr sz="1800"/>
            </a:lvl5pPr>
          </a:lstStyle>
          <a:p>
            <a:pPr lvl="0"/>
            <a:r>
              <a:rPr lang="en-US"/>
              <a:t>Data</a:t>
            </a:r>
          </a:p>
        </p:txBody>
      </p:sp>
      <p:sp>
        <p:nvSpPr>
          <p:cNvPr id="28" name="Text Placeholder 2">
            <a:extLst>
              <a:ext uri="{FF2B5EF4-FFF2-40B4-BE49-F238E27FC236}">
                <a16:creationId xmlns:a16="http://schemas.microsoft.com/office/drawing/2014/main" id="{95C8F305-31F5-DFFA-F1A1-458243FFEF03}"/>
              </a:ext>
            </a:extLst>
          </p:cNvPr>
          <p:cNvSpPr>
            <a:spLocks noGrp="1"/>
          </p:cNvSpPr>
          <p:nvPr>
            <p:ph type="body" sz="quarter" idx="13" hasCustomPrompt="1"/>
          </p:nvPr>
        </p:nvSpPr>
        <p:spPr>
          <a:xfrm>
            <a:off x="6983808" y="4108618"/>
            <a:ext cx="2871932" cy="1517632"/>
          </a:xfrm>
        </p:spPr>
        <p:txBody>
          <a:bodyPr lIns="182880" tIns="0" rIns="0" bIns="0" anchor="b" anchorCtr="0">
            <a:noAutofit/>
          </a:bodyPr>
          <a:lstStyle>
            <a:lvl1pPr>
              <a:defRPr sz="1800"/>
            </a:lvl1pPr>
            <a:lvl2pPr>
              <a:defRPr sz="1800"/>
            </a:lvl2pPr>
            <a:lvl3pPr>
              <a:defRPr sz="1800"/>
            </a:lvl3pPr>
            <a:lvl4pPr>
              <a:defRPr sz="1800"/>
            </a:lvl4pPr>
            <a:lvl5pPr>
              <a:defRPr sz="1800"/>
            </a:lvl5pPr>
          </a:lstStyle>
          <a:p>
            <a:pPr lvl="0"/>
            <a:r>
              <a:rPr lang="en-US"/>
              <a:t>Data</a:t>
            </a:r>
          </a:p>
        </p:txBody>
      </p:sp>
      <p:sp>
        <p:nvSpPr>
          <p:cNvPr id="29" name="Text Placeholder 2">
            <a:extLst>
              <a:ext uri="{FF2B5EF4-FFF2-40B4-BE49-F238E27FC236}">
                <a16:creationId xmlns:a16="http://schemas.microsoft.com/office/drawing/2014/main" id="{771B7A23-06D5-147B-A37C-93147F26FB76}"/>
              </a:ext>
            </a:extLst>
          </p:cNvPr>
          <p:cNvSpPr>
            <a:spLocks noGrp="1"/>
          </p:cNvSpPr>
          <p:nvPr>
            <p:ph type="body" sz="quarter" idx="14" hasCustomPrompt="1"/>
          </p:nvPr>
        </p:nvSpPr>
        <p:spPr>
          <a:xfrm>
            <a:off x="8150941" y="1574277"/>
            <a:ext cx="2871932" cy="1517632"/>
          </a:xfrm>
        </p:spPr>
        <p:txBody>
          <a:bodyPr lIns="182880" tIns="0" rIns="0" bIns="0">
            <a:noAutofit/>
          </a:bodyPr>
          <a:lstStyle>
            <a:lvl1pPr>
              <a:defRPr sz="1800"/>
            </a:lvl1pPr>
            <a:lvl2pPr>
              <a:defRPr sz="1800"/>
            </a:lvl2pPr>
            <a:lvl3pPr>
              <a:defRPr sz="1800"/>
            </a:lvl3pPr>
            <a:lvl4pPr>
              <a:defRPr sz="1800"/>
            </a:lvl4pPr>
            <a:lvl5pPr>
              <a:defRPr sz="1800"/>
            </a:lvl5pPr>
          </a:lstStyle>
          <a:p>
            <a:pPr lvl="0"/>
            <a:r>
              <a:rPr lang="en-US"/>
              <a:t>Data</a:t>
            </a:r>
          </a:p>
        </p:txBody>
      </p:sp>
    </p:spTree>
    <p:extLst>
      <p:ext uri="{BB962C8B-B14F-4D97-AF65-F5344CB8AC3E}">
        <p14:creationId xmlns:p14="http://schemas.microsoft.com/office/powerpoint/2010/main" val="2105898347"/>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1_Image Feature - Lef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CA4AB94-D9FA-2B4B-AD4F-460B8552EF3D}"/>
              </a:ext>
            </a:extLst>
          </p:cNvPr>
          <p:cNvSpPr>
            <a:spLocks noGrp="1"/>
          </p:cNvSpPr>
          <p:nvPr>
            <p:ph type="pic" sz="quarter" idx="14" hasCustomPrompt="1"/>
          </p:nvPr>
        </p:nvSpPr>
        <p:spPr>
          <a:xfrm>
            <a:off x="0" y="0"/>
            <a:ext cx="6096000" cy="6858000"/>
          </a:xfrm>
        </p:spPr>
        <p:txBody>
          <a:bodyPr anchor="ctr"/>
          <a:lstStyle>
            <a:lvl1pPr marL="0" indent="0" algn="ctr">
              <a:buNone/>
              <a:defRPr/>
            </a:lvl1pPr>
          </a:lstStyle>
          <a:p>
            <a:r>
              <a:rPr lang="en-US"/>
              <a:t>Click icon to insert image</a:t>
            </a:r>
          </a:p>
        </p:txBody>
      </p:sp>
      <p:sp>
        <p:nvSpPr>
          <p:cNvPr id="4" name="Text Placeholder 19">
            <a:extLst>
              <a:ext uri="{FF2B5EF4-FFF2-40B4-BE49-F238E27FC236}">
                <a16:creationId xmlns:a16="http://schemas.microsoft.com/office/drawing/2014/main" id="{FE3740D4-5094-6CDC-1661-21B61F665F7E}"/>
              </a:ext>
            </a:extLst>
          </p:cNvPr>
          <p:cNvSpPr>
            <a:spLocks noGrp="1"/>
          </p:cNvSpPr>
          <p:nvPr>
            <p:ph type="body" sz="quarter" idx="12" hasCustomPrompt="1"/>
          </p:nvPr>
        </p:nvSpPr>
        <p:spPr>
          <a:xfrm>
            <a:off x="6684579" y="2736502"/>
            <a:ext cx="4897821" cy="1384995"/>
          </a:xfrm>
        </p:spPr>
        <p:txBody>
          <a:bodyPr wrap="square" anchor="ctr">
            <a:spAutoFit/>
          </a:bodyPr>
          <a:lstStyle>
            <a:lvl1pPr marL="0" indent="0">
              <a:lnSpc>
                <a:spcPct val="100000"/>
              </a:lnSpc>
              <a:buNone/>
              <a:defRPr sz="2800" i="0"/>
            </a:lvl1pPr>
          </a:lstStyle>
          <a:p>
            <a:r>
              <a:rPr lang="en-US" b="0"/>
              <a:t>Lorem ipsum dolor sit </a:t>
            </a:r>
            <a:r>
              <a:rPr lang="en-US" b="0" err="1"/>
              <a:t>amet</a:t>
            </a:r>
            <a:r>
              <a:rPr lang="en-US" b="0"/>
              <a:t>, </a:t>
            </a:r>
            <a:r>
              <a:rPr lang="en-US" b="0" err="1"/>
              <a:t>consectetur</a:t>
            </a:r>
            <a:r>
              <a:rPr lang="en-US" b="0"/>
              <a:t> </a:t>
            </a:r>
            <a:r>
              <a:rPr lang="en-US" b="0" err="1"/>
              <a:t>adipiscing</a:t>
            </a:r>
            <a:r>
              <a:rPr lang="en-US" b="0"/>
              <a:t> </a:t>
            </a:r>
            <a:r>
              <a:rPr lang="en-US" b="0" err="1"/>
              <a:t>elit</a:t>
            </a:r>
            <a:r>
              <a:rPr lang="en-US" b="0"/>
              <a:t>, sed do </a:t>
            </a:r>
            <a:r>
              <a:rPr lang="en-US" b="0" err="1"/>
              <a:t>eiusmod</a:t>
            </a:r>
            <a:r>
              <a:rPr lang="en-US" b="0"/>
              <a:t> </a:t>
            </a:r>
            <a:r>
              <a:rPr lang="en-US" b="0" err="1"/>
              <a:t>tempor</a:t>
            </a:r>
            <a:r>
              <a:rPr lang="en-US" b="0"/>
              <a:t>.</a:t>
            </a:r>
            <a:endParaRPr lang="en-US"/>
          </a:p>
        </p:txBody>
      </p:sp>
    </p:spTree>
    <p:extLst>
      <p:ext uri="{BB962C8B-B14F-4D97-AF65-F5344CB8AC3E}">
        <p14:creationId xmlns:p14="http://schemas.microsoft.com/office/powerpoint/2010/main" val="3237478902"/>
      </p:ext>
    </p:extLst>
  </p:cSld>
  <p:clrMapOvr>
    <a:masterClrMapping/>
  </p:clrMapOvr>
  <p:extLst>
    <p:ext uri="{DCECCB84-F9BA-43D5-87BE-67443E8EF086}">
      <p15:sldGuideLst xmlns:p15="http://schemas.microsoft.com/office/powerpoint/2012/main">
        <p15:guide id="3" orient="horz" pos="1512">
          <p15:clr>
            <a:srgbClr val="FBAE40"/>
          </p15:clr>
        </p15:guide>
        <p15:guide id="4" pos="3840">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userDrawn="1">
  <p:cSld name="2_Thank you - A">
    <p:spTree>
      <p:nvGrpSpPr>
        <p:cNvPr id="1" name=""/>
        <p:cNvGrpSpPr/>
        <p:nvPr/>
      </p:nvGrpSpPr>
      <p:grpSpPr>
        <a:xfrm>
          <a:off x="0" y="0"/>
          <a:ext cx="0" cy="0"/>
          <a:chOff x="0" y="0"/>
          <a:chExt cx="0" cy="0"/>
        </a:xfrm>
      </p:grpSpPr>
      <p:pic>
        <p:nvPicPr>
          <p:cNvPr id="3" name="Picture 2" descr="A colorful fan shaped fan&#10;&#10;AI-generated content may be incorrect.">
            <a:extLst>
              <a:ext uri="{FF2B5EF4-FFF2-40B4-BE49-F238E27FC236}">
                <a16:creationId xmlns:a16="http://schemas.microsoft.com/office/drawing/2014/main" id="{4D36940E-3C2D-8398-5729-CAA98A595442}"/>
              </a:ext>
            </a:extLst>
          </p:cNvPr>
          <p:cNvPicPr>
            <a:picLocks noChangeAspect="1"/>
          </p:cNvPicPr>
          <p:nvPr userDrawn="1"/>
        </p:nvPicPr>
        <p:blipFill>
          <a:blip r:embed="rId2"/>
          <a:srcRect l="6427" b="6427"/>
          <a:stretch>
            <a:fillRect/>
          </a:stretch>
        </p:blipFill>
        <p:spPr>
          <a:xfrm>
            <a:off x="0" y="-1"/>
            <a:ext cx="12192000" cy="6858001"/>
          </a:xfrm>
          <a:prstGeom prst="rect">
            <a:avLst/>
          </a:prstGeom>
        </p:spPr>
      </p:pic>
      <p:sp>
        <p:nvSpPr>
          <p:cNvPr id="5" name="TextBox 4">
            <a:extLst>
              <a:ext uri="{FF2B5EF4-FFF2-40B4-BE49-F238E27FC236}">
                <a16:creationId xmlns:a16="http://schemas.microsoft.com/office/drawing/2014/main" id="{45FEEC36-2E01-8A47-9B77-E2FB152F5887}"/>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pic>
        <p:nvPicPr>
          <p:cNvPr id="6" name="Graphic 5">
            <a:extLst>
              <a:ext uri="{FF2B5EF4-FFF2-40B4-BE49-F238E27FC236}">
                <a16:creationId xmlns:a16="http://schemas.microsoft.com/office/drawing/2014/main" id="{C5AEE36F-D52B-AF4C-B781-1CAF0D757733}"/>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24275" y="5253696"/>
            <a:ext cx="1350602" cy="473546"/>
          </a:xfrm>
          <a:prstGeom prst="rect">
            <a:avLst/>
          </a:prstGeom>
        </p:spPr>
      </p:pic>
      <p:sp>
        <p:nvSpPr>
          <p:cNvPr id="7" name="Text Placeholder 3">
            <a:extLst>
              <a:ext uri="{FF2B5EF4-FFF2-40B4-BE49-F238E27FC236}">
                <a16:creationId xmlns:a16="http://schemas.microsoft.com/office/drawing/2014/main" id="{A833F8B6-7F9B-C643-A597-EB328E7AAEE1}"/>
              </a:ext>
            </a:extLst>
          </p:cNvPr>
          <p:cNvSpPr>
            <a:spLocks noGrp="1"/>
          </p:cNvSpPr>
          <p:nvPr>
            <p:ph type="body" sz="quarter" idx="10" hasCustomPrompt="1"/>
          </p:nvPr>
        </p:nvSpPr>
        <p:spPr>
          <a:xfrm>
            <a:off x="627888" y="2916936"/>
            <a:ext cx="5486400" cy="923925"/>
          </a:xfrm>
        </p:spPr>
        <p:txBody>
          <a:bodyPr>
            <a:noAutofit/>
          </a:bodyPr>
          <a:lstStyle>
            <a:lvl1pPr>
              <a:defRPr sz="6000">
                <a:solidFill>
                  <a:schemeClr val="bg1"/>
                </a:solidFill>
              </a:defRPr>
            </a:lvl1pPr>
            <a:lvl2pPr>
              <a:defRPr sz="6000"/>
            </a:lvl2pPr>
            <a:lvl3pPr>
              <a:defRPr sz="6000"/>
            </a:lvl3pPr>
            <a:lvl4pPr>
              <a:defRPr sz="6000"/>
            </a:lvl4pPr>
            <a:lvl5pPr>
              <a:defRPr sz="6000"/>
            </a:lvl5pPr>
          </a:lstStyle>
          <a:p>
            <a:pPr lvl="0"/>
            <a:r>
              <a:rPr lang="en-US"/>
              <a:t>Thank you</a:t>
            </a:r>
          </a:p>
        </p:txBody>
      </p:sp>
      <p:sp>
        <p:nvSpPr>
          <p:cNvPr id="8" name="TextBox 7">
            <a:extLst>
              <a:ext uri="{FF2B5EF4-FFF2-40B4-BE49-F238E27FC236}">
                <a16:creationId xmlns:a16="http://schemas.microsoft.com/office/drawing/2014/main" id="{2E4A53FA-2D99-4A44-A45F-031E62EF1309}"/>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Tree>
    <p:extLst>
      <p:ext uri="{BB962C8B-B14F-4D97-AF65-F5344CB8AC3E}">
        <p14:creationId xmlns:p14="http://schemas.microsoft.com/office/powerpoint/2010/main" val="2201961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Header">
    <p:spTree>
      <p:nvGrpSpPr>
        <p:cNvPr id="1" name=""/>
        <p:cNvGrpSpPr/>
        <p:nvPr/>
      </p:nvGrpSpPr>
      <p:grpSpPr>
        <a:xfrm>
          <a:off x="0" y="0"/>
          <a:ext cx="0" cy="0"/>
          <a:chOff x="0" y="0"/>
          <a:chExt cx="0" cy="0"/>
        </a:xfrm>
      </p:grpSpPr>
      <p:sp>
        <p:nvSpPr>
          <p:cNvPr id="11" name="Title 2">
            <a:extLst>
              <a:ext uri="{FF2B5EF4-FFF2-40B4-BE49-F238E27FC236}">
                <a16:creationId xmlns:a16="http://schemas.microsoft.com/office/drawing/2014/main" id="{422AB769-2636-6AB0-D7E6-CFF4736F80B9}"/>
              </a:ext>
            </a:extLst>
          </p:cNvPr>
          <p:cNvSpPr>
            <a:spLocks noGrp="1"/>
          </p:cNvSpPr>
          <p:nvPr>
            <p:ph type="title" hasCustomPrompt="1"/>
          </p:nvPr>
        </p:nvSpPr>
        <p:spPr>
          <a:xfrm>
            <a:off x="612962" y="539496"/>
            <a:ext cx="10984992" cy="562442"/>
          </a:xfrm>
          <a:prstGeom prst="rect">
            <a:avLst/>
          </a:prstGeom>
        </p:spPr>
        <p:txBody>
          <a:bodyPr lIns="0" tIns="0" bIns="0" anchor="ctr" anchorCtr="0">
            <a:normAutofit/>
          </a:bodyPr>
          <a:lstStyle>
            <a:lvl1pPr>
              <a:lnSpc>
                <a:spcPct val="100000"/>
              </a:lnSpc>
              <a:defRPr sz="3200"/>
            </a:lvl1pPr>
          </a:lstStyle>
          <a:p>
            <a:r>
              <a:rPr lang="en-US"/>
              <a:t>Blank Header</a:t>
            </a:r>
          </a:p>
        </p:txBody>
      </p:sp>
      <p:pic>
        <p:nvPicPr>
          <p:cNvPr id="3" name="Picture 2">
            <a:extLst>
              <a:ext uri="{FF2B5EF4-FFF2-40B4-BE49-F238E27FC236}">
                <a16:creationId xmlns:a16="http://schemas.microsoft.com/office/drawing/2014/main" id="{FEEBC82F-336A-7EAF-157B-ACA6C04D8297}"/>
              </a:ext>
            </a:extLst>
          </p:cNvPr>
          <p:cNvPicPr>
            <a:picLocks noChangeAspect="1"/>
          </p:cNvPicPr>
          <p:nvPr/>
        </p:nvPicPr>
        <p:blipFill>
          <a:blip r:embed="rId2"/>
          <a:stretch>
            <a:fillRect/>
          </a:stretch>
        </p:blipFill>
        <p:spPr>
          <a:xfrm>
            <a:off x="0" y="345717"/>
            <a:ext cx="94165" cy="912138"/>
          </a:xfrm>
          <a:prstGeom prst="rect">
            <a:avLst/>
          </a:prstGeom>
        </p:spPr>
      </p:pic>
      <p:pic>
        <p:nvPicPr>
          <p:cNvPr id="2" name="Picture 1">
            <a:extLst>
              <a:ext uri="{FF2B5EF4-FFF2-40B4-BE49-F238E27FC236}">
                <a16:creationId xmlns:a16="http://schemas.microsoft.com/office/drawing/2014/main" id="{72BE3D94-372E-4FB2-C9B6-790F4E25473C}"/>
              </a:ext>
            </a:extLst>
          </p:cNvPr>
          <p:cNvPicPr>
            <a:picLocks noChangeAspect="1"/>
          </p:cNvPicPr>
          <p:nvPr userDrawn="1"/>
        </p:nvPicPr>
        <p:blipFill>
          <a:blip r:embed="rId2"/>
          <a:stretch>
            <a:fillRect/>
          </a:stretch>
        </p:blipFill>
        <p:spPr>
          <a:xfrm>
            <a:off x="0" y="345717"/>
            <a:ext cx="94165" cy="912138"/>
          </a:xfrm>
          <a:prstGeom prst="rect">
            <a:avLst/>
          </a:prstGeom>
        </p:spPr>
      </p:pic>
    </p:spTree>
    <p:extLst>
      <p:ext uri="{BB962C8B-B14F-4D97-AF65-F5344CB8AC3E}">
        <p14:creationId xmlns:p14="http://schemas.microsoft.com/office/powerpoint/2010/main" val="1167402232"/>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1_Disclaimer">
    <p:bg>
      <p:bgPr>
        <a:solidFill>
          <a:schemeClr val="bg1">
            <a:lumMod val="95000"/>
          </a:schemeClr>
        </a:solidFill>
        <a:effectLst/>
      </p:bgPr>
    </p:bg>
    <p:spTree>
      <p:nvGrpSpPr>
        <p:cNvPr id="1" name=""/>
        <p:cNvGrpSpPr/>
        <p:nvPr/>
      </p:nvGrpSpPr>
      <p:grpSpPr>
        <a:xfrm>
          <a:off x="0" y="0"/>
          <a:ext cx="0" cy="0"/>
          <a:chOff x="0" y="0"/>
          <a:chExt cx="0" cy="0"/>
        </a:xfrm>
      </p:grpSpPr>
      <p:sp>
        <p:nvSpPr>
          <p:cNvPr id="46" name="Title 27">
            <a:extLst>
              <a:ext uri="{FF2B5EF4-FFF2-40B4-BE49-F238E27FC236}">
                <a16:creationId xmlns:a16="http://schemas.microsoft.com/office/drawing/2014/main" id="{2AF5DF81-98BA-1B5C-F25A-39E048E9D5B8}"/>
              </a:ext>
            </a:extLst>
          </p:cNvPr>
          <p:cNvSpPr>
            <a:spLocks noGrp="1"/>
          </p:cNvSpPr>
          <p:nvPr>
            <p:ph type="title" hasCustomPrompt="1"/>
          </p:nvPr>
        </p:nvSpPr>
        <p:spPr>
          <a:xfrm>
            <a:off x="1854437" y="369873"/>
            <a:ext cx="8582826" cy="879033"/>
          </a:xfrm>
          <a:prstGeom prst="rect">
            <a:avLst/>
          </a:prstGeom>
          <a:noFill/>
        </p:spPr>
        <p:txBody>
          <a:bodyPr lIns="0" rIns="0" anchor="ctr"/>
          <a:lstStyle>
            <a:lvl1pPr algn="ctr">
              <a:defRPr/>
            </a:lvl1pPr>
          </a:lstStyle>
          <a:p>
            <a:pPr algn="ctr"/>
            <a:r>
              <a:rPr lang="en-US"/>
              <a:t>Confidentiality Notice</a:t>
            </a:r>
          </a:p>
        </p:txBody>
      </p:sp>
      <p:sp>
        <p:nvSpPr>
          <p:cNvPr id="47" name="TextBox 46">
            <a:extLst>
              <a:ext uri="{FF2B5EF4-FFF2-40B4-BE49-F238E27FC236}">
                <a16:creationId xmlns:a16="http://schemas.microsoft.com/office/drawing/2014/main" id="{0D71D350-02C4-0BBE-C103-3E6A0724FEEB}"/>
              </a:ext>
            </a:extLst>
          </p:cNvPr>
          <p:cNvSpPr txBox="1"/>
          <p:nvPr userDrawn="1"/>
        </p:nvSpPr>
        <p:spPr>
          <a:xfrm>
            <a:off x="1754737" y="1518817"/>
            <a:ext cx="8682526" cy="2246769"/>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Arial" panose="020B0604020202020204"/>
                <a:ea typeface="+mn-ea"/>
                <a:cs typeface="+mn-cs"/>
              </a:rPr>
              <a:t>By receiving this presentation (whether in tangible or digital form or through visual or auditory means), recipient acknowledges and agrees that: (a) recipient will not copy, reproduce, transmit, divulge, or distribute the presentation or its contents, in whole or in part, to any third party without the express written consent of Ivanti; (b) recipient will treat and protect the presentation and its contents as "Confidential Information" under its Nondisclosure Agreement (NDA) with Ivanti; (c) if recipient has not entered into an NDA with Ivanti, they unconditionally agree that by receiving this presentation they will treat and protect this presentation and its contents in accordance with the foregoing restrictions and in any event with no less care than afforded to its own confidential information; and (d) recipient’s failure to comply with the foregoing obligations of confidentiality could result in substantial harm to Ivanti and may be cause for legal action. If recipient does not agree to the above, they may not participate in receipt of the presentation.</a:t>
            </a:r>
            <a:endParaRPr kumimoji="0" lang="en-US" sz="1400" b="0" i="0" u="none" strike="noStrike" kern="1200" cap="none" spc="0" normalizeH="0" baseline="0" noProof="0">
              <a:ln>
                <a:noFill/>
              </a:ln>
              <a:solidFill>
                <a:srgbClr val="000000"/>
              </a:solidFill>
              <a:effectLst/>
              <a:uLnTx/>
              <a:uFillTx/>
              <a:latin typeface="Arial" panose="020B0604020202020204"/>
              <a:ea typeface="+mn-ea"/>
              <a:cs typeface="Arial"/>
            </a:endParaRPr>
          </a:p>
        </p:txBody>
      </p:sp>
      <p:grpSp>
        <p:nvGrpSpPr>
          <p:cNvPr id="48" name="Group 47">
            <a:extLst>
              <a:ext uri="{FF2B5EF4-FFF2-40B4-BE49-F238E27FC236}">
                <a16:creationId xmlns:a16="http://schemas.microsoft.com/office/drawing/2014/main" id="{675E2796-BCFC-C4F1-413C-8C57CC71B866}"/>
              </a:ext>
            </a:extLst>
          </p:cNvPr>
          <p:cNvGrpSpPr/>
          <p:nvPr userDrawn="1"/>
        </p:nvGrpSpPr>
        <p:grpSpPr>
          <a:xfrm>
            <a:off x="1854437" y="4046124"/>
            <a:ext cx="8582826" cy="1696650"/>
            <a:chOff x="1536569" y="3815101"/>
            <a:chExt cx="9162854" cy="1696650"/>
          </a:xfrm>
        </p:grpSpPr>
        <p:sp>
          <p:nvSpPr>
            <p:cNvPr id="49" name="Rounded Rectangle 48">
              <a:extLst>
                <a:ext uri="{FF2B5EF4-FFF2-40B4-BE49-F238E27FC236}">
                  <a16:creationId xmlns:a16="http://schemas.microsoft.com/office/drawing/2014/main" id="{274A2BBB-7E65-6788-19D0-9F217ED68466}"/>
                </a:ext>
              </a:extLst>
            </p:cNvPr>
            <p:cNvSpPr/>
            <p:nvPr/>
          </p:nvSpPr>
          <p:spPr>
            <a:xfrm>
              <a:off x="1536569" y="3815101"/>
              <a:ext cx="9162854" cy="1696650"/>
            </a:xfrm>
            <a:prstGeom prst="roundRect">
              <a:avLst>
                <a:gd name="adj" fmla="val 5773"/>
              </a:avLst>
            </a:prstGeom>
            <a:solidFill>
              <a:schemeClr val="bg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a:solidFill>
                  <a:schemeClr val="tx1"/>
                </a:solidFill>
                <a:latin typeface="Arial" panose="020B0604020202020204"/>
              </a:endParaRPr>
            </a:p>
          </p:txBody>
        </p:sp>
        <p:sp>
          <p:nvSpPr>
            <p:cNvPr id="50" name="Rectangle 49">
              <a:extLst>
                <a:ext uri="{FF2B5EF4-FFF2-40B4-BE49-F238E27FC236}">
                  <a16:creationId xmlns:a16="http://schemas.microsoft.com/office/drawing/2014/main" id="{4CC580DC-2C69-D8E8-6EF5-E653DC466DAB}"/>
                </a:ext>
              </a:extLst>
            </p:cNvPr>
            <p:cNvSpPr/>
            <p:nvPr/>
          </p:nvSpPr>
          <p:spPr>
            <a:xfrm>
              <a:off x="1855582" y="4085012"/>
              <a:ext cx="1544012" cy="415498"/>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00" b="1" i="0" u="none" strike="noStrike" kern="1200" cap="none" spc="0" normalizeH="0" baseline="0" noProof="0">
                  <a:ln>
                    <a:noFill/>
                  </a:ln>
                  <a:effectLst/>
                  <a:uLnTx/>
                  <a:uFillTx/>
                  <a:latin typeface="Arial" panose="020B0604020202020204" pitchFamily="34" charset="0"/>
                  <a:ea typeface="+mn-ea"/>
                  <a:cs typeface="Arial" panose="020B0604020202020204" pitchFamily="34" charset="0"/>
                </a:rPr>
                <a:t>Disclaimer</a:t>
              </a:r>
            </a:p>
          </p:txBody>
        </p:sp>
        <p:sp>
          <p:nvSpPr>
            <p:cNvPr id="62" name="Text Placeholder 4">
              <a:extLst>
                <a:ext uri="{FF2B5EF4-FFF2-40B4-BE49-F238E27FC236}">
                  <a16:creationId xmlns:a16="http://schemas.microsoft.com/office/drawing/2014/main" id="{EBDDE1B6-DFF2-8DF4-6759-C50B43D7AC28}"/>
                </a:ext>
              </a:extLst>
            </p:cNvPr>
            <p:cNvSpPr txBox="1">
              <a:spLocks/>
            </p:cNvSpPr>
            <p:nvPr/>
          </p:nvSpPr>
          <p:spPr>
            <a:xfrm>
              <a:off x="1855582" y="4505283"/>
              <a:ext cx="8319523" cy="523220"/>
            </a:xfrm>
            <a:prstGeom prst="rect">
              <a:avLst/>
            </a:prstGeom>
            <a:noFill/>
          </p:spPr>
          <p:txBody>
            <a:bodyPr wrap="square" lIns="91440" tIns="45720" rIns="91440" bIns="45720" rtlCol="0" anchor="t">
              <a:spAutoFit/>
            </a:bodyPr>
            <a:lstStyle>
              <a:defPPr>
                <a:defRPr lang="en-US"/>
              </a:defPPr>
              <a:lvl1pPr marR="0" lvl="0" indent="0" algn="just" fontAlgn="auto">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LnTx/>
                  <a:uFillTx/>
                  <a:latin typeface="Arial" panose="020B0604020202020204"/>
                </a:defRPr>
              </a:lvl1pPr>
              <a:lvl2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2pPr>
              <a:lvl3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3pPr>
              <a:lvl4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4pPr>
              <a:lvl5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effectLst/>
                  <a:uLnTx/>
                  <a:uFillTx/>
                  <a:latin typeface="Arial" panose="020B0604020202020204"/>
                  <a:ea typeface="+mn-ea"/>
                  <a:cs typeface="+mn-cs"/>
                </a:rPr>
                <a:t>The information presented in this presentation is for information purposes only and is not a commitment, promise, or legal obligation to deliver any material, code, or functionality and should not be relied upon in making a purchasing decision. </a:t>
              </a:r>
            </a:p>
          </p:txBody>
        </p:sp>
      </p:grpSp>
      <p:sp>
        <p:nvSpPr>
          <p:cNvPr id="2" name="Rectangle 1">
            <a:extLst>
              <a:ext uri="{FF2B5EF4-FFF2-40B4-BE49-F238E27FC236}">
                <a16:creationId xmlns:a16="http://schemas.microsoft.com/office/drawing/2014/main" id="{FA8FFD92-B43C-F708-1FF3-C531BE5AE468}"/>
              </a:ext>
            </a:extLst>
          </p:cNvPr>
          <p:cNvSpPr/>
          <p:nvPr userDrawn="1"/>
        </p:nvSpPr>
        <p:spPr>
          <a:xfrm>
            <a:off x="0" y="292690"/>
            <a:ext cx="144049" cy="1033397"/>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78763570"/>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userDrawn="1">
  <p:cSld name="1_Blank - Nothin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8892476"/>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Cover ima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C01F22D-DAE1-AA68-ABE8-F6B8D783CCCB}"/>
              </a:ext>
            </a:extLst>
          </p:cNvPr>
          <p:cNvPicPr>
            <a:picLocks noChangeAspect="1"/>
          </p:cNvPicPr>
          <p:nvPr userDrawn="1"/>
        </p:nvPicPr>
        <p:blipFill>
          <a:blip r:embed="rId2">
            <a:extLst>
              <a:ext uri="{28A0092B-C50C-407E-A947-70E740481C1C}">
                <a14:useLocalDpi xmlns:a14="http://schemas.microsoft.com/office/drawing/2010/main" val="0"/>
              </a:ext>
            </a:extLst>
          </a:blip>
          <a:srcRect l="1976" r="1976"/>
          <a:stretch/>
        </p:blipFill>
        <p:spPr>
          <a:xfrm>
            <a:off x="-125046" y="-73232"/>
            <a:ext cx="12588301" cy="7372270"/>
          </a:xfrm>
          <a:prstGeom prst="rect">
            <a:avLst/>
          </a:prstGeom>
        </p:spPr>
      </p:pic>
    </p:spTree>
    <p:extLst>
      <p:ext uri="{BB962C8B-B14F-4D97-AF65-F5344CB8AC3E}">
        <p14:creationId xmlns:p14="http://schemas.microsoft.com/office/powerpoint/2010/main" val="1885347962"/>
      </p:ext>
    </p:extLst>
  </p:cSld>
  <p:clrMapOvr>
    <a:masterClrMapping/>
  </p:clrMapOvr>
  <p:extLst>
    <p:ext uri="{DCECCB84-F9BA-43D5-87BE-67443E8EF086}">
      <p15:sldGuideLst xmlns:p15="http://schemas.microsoft.com/office/powerpoint/2012/main">
        <p15:guide id="1" orient="horz" pos="3240">
          <p15:clr>
            <a:srgbClr val="FBAE40"/>
          </p15:clr>
        </p15:guide>
        <p15:guide id="2" pos="5760">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b="1" i="0">
                <a:latin typeface="Inter" panose="020B0502030000000004" pitchFamily="34" charset="0"/>
              </a:defRPr>
            </a:lvl1pPr>
          </a:lstStyle>
          <a:p>
            <a:fld id="{1D8BD707-D9CF-40AE-B4C6-C98DA3205C09}" type="datetimeFigureOut">
              <a:rPr lang="en-US" smtClean="0"/>
              <a:pPr/>
              <a:t>2/11/26</a:t>
            </a:fld>
            <a:endParaRPr lang="en-US"/>
          </a:p>
        </p:txBody>
      </p:sp>
      <p:sp>
        <p:nvSpPr>
          <p:cNvPr id="3" name="Footer Placeholder 2"/>
          <p:cNvSpPr>
            <a:spLocks noGrp="1"/>
          </p:cNvSpPr>
          <p:nvPr>
            <p:ph type="ftr" sz="quarter" idx="11"/>
          </p:nvPr>
        </p:nvSpPr>
        <p:spPr/>
        <p:txBody>
          <a:bodyPr/>
          <a:lstStyle>
            <a:lvl1pPr>
              <a:defRPr b="1" i="0">
                <a:latin typeface="Inter" panose="020B0502030000000004" pitchFamily="34" charset="0"/>
              </a:defRPr>
            </a:lvl1pPr>
          </a:lstStyle>
          <a:p>
            <a:endParaRPr lang="en-US"/>
          </a:p>
        </p:txBody>
      </p:sp>
      <p:sp>
        <p:nvSpPr>
          <p:cNvPr id="4" name="Slide Number Placeholder 3"/>
          <p:cNvSpPr>
            <a:spLocks noGrp="1"/>
          </p:cNvSpPr>
          <p:nvPr>
            <p:ph type="sldNum" sz="quarter" idx="12"/>
          </p:nvPr>
        </p:nvSpPr>
        <p:spPr/>
        <p:txBody>
          <a:bodyPr/>
          <a:lstStyle>
            <a:lvl1pPr>
              <a:defRPr b="1" i="0">
                <a:latin typeface="Inter" panose="020B0502030000000004" pitchFamily="34" charset="0"/>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234937250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userDrawn="1">
  <p:cSld name="ivanti.com">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4298698"/>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Header-Internal">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3D9215BB-A3EE-2D10-27F6-73563D9FC5E9}"/>
              </a:ext>
            </a:extLst>
          </p:cNvPr>
          <p:cNvSpPr/>
          <p:nvPr/>
        </p:nvSpPr>
        <p:spPr>
          <a:xfrm>
            <a:off x="8357317" y="6377262"/>
            <a:ext cx="2605314" cy="284795"/>
          </a:xfrm>
          <a:prstGeom prst="roundRect">
            <a:avLst/>
          </a:prstGeom>
          <a:solidFill>
            <a:srgbClr val="BFB9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a:t>INTERNAL USE ONLY </a:t>
            </a:r>
            <a:r>
              <a:rPr lang="en-US" sz="800" b="0"/>
              <a:t>- DO NOT DISTRIBUTE</a:t>
            </a:r>
          </a:p>
        </p:txBody>
      </p:sp>
      <p:sp>
        <p:nvSpPr>
          <p:cNvPr id="7" name="Title 2">
            <a:extLst>
              <a:ext uri="{FF2B5EF4-FFF2-40B4-BE49-F238E27FC236}">
                <a16:creationId xmlns:a16="http://schemas.microsoft.com/office/drawing/2014/main" id="{D323B337-A4E2-220E-8E42-8B1E517C4B2A}"/>
              </a:ext>
            </a:extLst>
          </p:cNvPr>
          <p:cNvSpPr>
            <a:spLocks noGrp="1"/>
          </p:cNvSpPr>
          <p:nvPr>
            <p:ph type="title" hasCustomPrompt="1"/>
          </p:nvPr>
        </p:nvSpPr>
        <p:spPr>
          <a:xfrm>
            <a:off x="612962" y="539496"/>
            <a:ext cx="10984992" cy="562442"/>
          </a:xfrm>
          <a:prstGeom prst="rect">
            <a:avLst/>
          </a:prstGeom>
        </p:spPr>
        <p:txBody>
          <a:bodyPr lIns="0" tIns="0" bIns="0" anchor="ctr" anchorCtr="0">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191495095"/>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able">
    <p:spTree>
      <p:nvGrpSpPr>
        <p:cNvPr id="1" name=""/>
        <p:cNvGrpSpPr/>
        <p:nvPr/>
      </p:nvGrpSpPr>
      <p:grpSpPr>
        <a:xfrm>
          <a:off x="0" y="0"/>
          <a:ext cx="0" cy="0"/>
          <a:chOff x="0" y="0"/>
          <a:chExt cx="0" cy="0"/>
        </a:xfrm>
      </p:grpSpPr>
      <p:sp>
        <p:nvSpPr>
          <p:cNvPr id="3" name="Table Placeholder 2">
            <a:extLst>
              <a:ext uri="{FF2B5EF4-FFF2-40B4-BE49-F238E27FC236}">
                <a16:creationId xmlns:a16="http://schemas.microsoft.com/office/drawing/2014/main" id="{1818DA61-5CAF-A403-E971-BC0FEC329110}"/>
              </a:ext>
            </a:extLst>
          </p:cNvPr>
          <p:cNvSpPr>
            <a:spLocks noGrp="1"/>
          </p:cNvSpPr>
          <p:nvPr>
            <p:ph type="tbl" sz="quarter" idx="10"/>
          </p:nvPr>
        </p:nvSpPr>
        <p:spPr>
          <a:xfrm>
            <a:off x="609600" y="1511929"/>
            <a:ext cx="10972800" cy="4671384"/>
          </a:xfrm>
        </p:spPr>
        <p:txBody>
          <a:bodyPr anchor="ctr"/>
          <a:lstStyle>
            <a:lvl1pPr algn="ctr">
              <a:defRPr>
                <a:solidFill>
                  <a:schemeClr val="accent4"/>
                </a:solidFill>
              </a:defRPr>
            </a:lvl1pPr>
          </a:lstStyle>
          <a:p>
            <a:r>
              <a:rPr lang="en-US"/>
              <a:t>Click icon to add table</a:t>
            </a:r>
          </a:p>
        </p:txBody>
      </p:sp>
      <p:sp>
        <p:nvSpPr>
          <p:cNvPr id="5" name="Title 2">
            <a:extLst>
              <a:ext uri="{FF2B5EF4-FFF2-40B4-BE49-F238E27FC236}">
                <a16:creationId xmlns:a16="http://schemas.microsoft.com/office/drawing/2014/main" id="{DFDA2984-ED4C-EDD7-8F89-213EB0AB22E2}"/>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211508272"/>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image" Target="../media/image1.png"/><Relationship Id="rId7" Type="http://schemas.openxmlformats.org/officeDocument/2006/relationships/slideLayout" Target="../slideLayouts/slideLayout7.xml"/><Relationship Id="rId71"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7A0183C-DF9E-A94E-97C0-065F2FD8A772}"/>
              </a:ext>
            </a:extLst>
          </p:cNvPr>
          <p:cNvSpPr>
            <a:spLocks noGrp="1"/>
          </p:cNvSpPr>
          <p:nvPr>
            <p:ph type="body" idx="1"/>
          </p:nvPr>
        </p:nvSpPr>
        <p:spPr>
          <a:xfrm>
            <a:off x="622883" y="1257855"/>
            <a:ext cx="10959517" cy="4854692"/>
          </a:xfrm>
          <a:prstGeom prst="rect">
            <a:avLst/>
          </a:prstGeom>
        </p:spPr>
        <p:txBody>
          <a:bodyPr vert="horz" lIns="0" tIns="45720" rIns="91440" bIns="45720" rtlCol="0">
            <a:normAutofit/>
          </a:bodyPr>
          <a:lstStyle/>
          <a:p>
            <a:pPr lvl="0"/>
            <a:r>
              <a:rPr lang="en-US"/>
              <a:t>Click to edit Master text styles</a:t>
            </a:r>
          </a:p>
          <a:p>
            <a:pPr lvl="1"/>
            <a:r>
              <a:rPr lang="en-US"/>
              <a:t>Second level</a:t>
            </a:r>
          </a:p>
          <a:p>
            <a:pPr lvl="5"/>
            <a:r>
              <a:rPr lang="en-US"/>
              <a:t>Third level</a:t>
            </a:r>
          </a:p>
          <a:p>
            <a:pPr lvl="5"/>
            <a:r>
              <a:rPr lang="en-US"/>
              <a:t>Fourth level</a:t>
            </a:r>
          </a:p>
          <a:p>
            <a:pPr lvl="6"/>
            <a:r>
              <a:rPr lang="en-US"/>
              <a:t>Fifth</a:t>
            </a:r>
          </a:p>
          <a:p>
            <a:pPr lvl="6"/>
            <a:r>
              <a:rPr lang="en-US"/>
              <a:t>Sixth</a:t>
            </a:r>
          </a:p>
          <a:p>
            <a:pPr lvl="7"/>
            <a:r>
              <a:rPr lang="en-US"/>
              <a:t>Seventh</a:t>
            </a:r>
          </a:p>
          <a:p>
            <a:pPr lvl="7"/>
            <a:r>
              <a:rPr lang="en-US"/>
              <a:t>Eight</a:t>
            </a:r>
          </a:p>
        </p:txBody>
      </p:sp>
      <p:pic>
        <p:nvPicPr>
          <p:cNvPr id="5" name="Picture 4">
            <a:extLst>
              <a:ext uri="{FF2B5EF4-FFF2-40B4-BE49-F238E27FC236}">
                <a16:creationId xmlns:a16="http://schemas.microsoft.com/office/drawing/2014/main" id="{E86A0F2B-D3F9-3CA6-196C-983079688F75}"/>
              </a:ext>
            </a:extLst>
          </p:cNvPr>
          <p:cNvPicPr>
            <a:picLocks noChangeAspect="1"/>
          </p:cNvPicPr>
          <p:nvPr/>
        </p:nvPicPr>
        <p:blipFill>
          <a:blip r:embed="rId76"/>
          <a:stretch>
            <a:fillRect/>
          </a:stretch>
        </p:blipFill>
        <p:spPr>
          <a:xfrm>
            <a:off x="0" y="345717"/>
            <a:ext cx="94165" cy="912138"/>
          </a:xfrm>
          <a:prstGeom prst="rect">
            <a:avLst/>
          </a:prstGeom>
        </p:spPr>
      </p:pic>
      <p:sp>
        <p:nvSpPr>
          <p:cNvPr id="11" name="TextBox 10">
            <a:extLst>
              <a:ext uri="{FF2B5EF4-FFF2-40B4-BE49-F238E27FC236}">
                <a16:creationId xmlns:a16="http://schemas.microsoft.com/office/drawing/2014/main" id="{CF8BF9D6-65C9-48AE-2AED-9C5367D90B80}"/>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12" name="TextBox 11">
            <a:extLst>
              <a:ext uri="{FF2B5EF4-FFF2-40B4-BE49-F238E27FC236}">
                <a16:creationId xmlns:a16="http://schemas.microsoft.com/office/drawing/2014/main" id="{AED94682-7C8B-4B91-54C7-215A23F163FD}"/>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966424943"/>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 id="2147483724" r:id="rId17"/>
    <p:sldLayoutId id="2147483725" r:id="rId18"/>
    <p:sldLayoutId id="2147483726" r:id="rId19"/>
    <p:sldLayoutId id="2147483727" r:id="rId20"/>
    <p:sldLayoutId id="2147483728" r:id="rId21"/>
    <p:sldLayoutId id="2147483729" r:id="rId22"/>
    <p:sldLayoutId id="2147483730" r:id="rId23"/>
    <p:sldLayoutId id="2147483731" r:id="rId24"/>
    <p:sldLayoutId id="2147483732" r:id="rId25"/>
    <p:sldLayoutId id="2147483733" r:id="rId26"/>
    <p:sldLayoutId id="2147483734" r:id="rId27"/>
    <p:sldLayoutId id="2147483735" r:id="rId28"/>
    <p:sldLayoutId id="2147483736" r:id="rId29"/>
    <p:sldLayoutId id="2147483737" r:id="rId30"/>
    <p:sldLayoutId id="2147483738" r:id="rId31"/>
    <p:sldLayoutId id="2147483739" r:id="rId32"/>
    <p:sldLayoutId id="2147483740" r:id="rId33"/>
    <p:sldLayoutId id="2147483741" r:id="rId34"/>
    <p:sldLayoutId id="2147483742" r:id="rId35"/>
    <p:sldLayoutId id="2147483743" r:id="rId36"/>
    <p:sldLayoutId id="2147483744" r:id="rId37"/>
    <p:sldLayoutId id="2147483745" r:id="rId38"/>
    <p:sldLayoutId id="2147483746" r:id="rId39"/>
    <p:sldLayoutId id="2147483747" r:id="rId40"/>
    <p:sldLayoutId id="2147483748" r:id="rId41"/>
    <p:sldLayoutId id="2147483749" r:id="rId42"/>
    <p:sldLayoutId id="2147483750" r:id="rId43"/>
    <p:sldLayoutId id="2147483751" r:id="rId44"/>
    <p:sldLayoutId id="2147483752" r:id="rId45"/>
    <p:sldLayoutId id="2147483753" r:id="rId46"/>
    <p:sldLayoutId id="2147483679" r:id="rId47"/>
    <p:sldLayoutId id="2147483680" r:id="rId48"/>
    <p:sldLayoutId id="2147483681" r:id="rId49"/>
    <p:sldLayoutId id="2147483682" r:id="rId50"/>
    <p:sldLayoutId id="2147483683" r:id="rId51"/>
    <p:sldLayoutId id="2147483684" r:id="rId52"/>
    <p:sldLayoutId id="2147483685" r:id="rId53"/>
    <p:sldLayoutId id="2147483686" r:id="rId54"/>
    <p:sldLayoutId id="2147483687" r:id="rId55"/>
    <p:sldLayoutId id="2147483691" r:id="rId56"/>
    <p:sldLayoutId id="2147483692" r:id="rId57"/>
    <p:sldLayoutId id="2147483693" r:id="rId58"/>
    <p:sldLayoutId id="2147483694" r:id="rId59"/>
    <p:sldLayoutId id="2147483695" r:id="rId60"/>
    <p:sldLayoutId id="2147483696" r:id="rId61"/>
    <p:sldLayoutId id="2147483697" r:id="rId62"/>
    <p:sldLayoutId id="2147483698" r:id="rId63"/>
    <p:sldLayoutId id="2147483699" r:id="rId64"/>
    <p:sldLayoutId id="2147483700" r:id="rId65"/>
    <p:sldLayoutId id="2147483701" r:id="rId66"/>
    <p:sldLayoutId id="2147483702" r:id="rId67"/>
    <p:sldLayoutId id="2147483703" r:id="rId68"/>
    <p:sldLayoutId id="2147483704" r:id="rId69"/>
    <p:sldLayoutId id="2147483705" r:id="rId70"/>
    <p:sldLayoutId id="2147483706" r:id="rId71"/>
    <p:sldLayoutId id="2147483754" r:id="rId72"/>
    <p:sldLayoutId id="2147483755" r:id="rId73"/>
    <p:sldLayoutId id="2147483756" r:id="rId74"/>
  </p:sldLayoutIdLst>
  <p:txStyles>
    <p:title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Wingdings" pitchFamily="2" charset="2"/>
        <a:buNone/>
        <a:defRPr sz="2400" b="1" i="0" kern="1200">
          <a:solidFill>
            <a:schemeClr val="tx1"/>
          </a:solidFill>
          <a:latin typeface="Arial" panose="020B0604020202020204" pitchFamily="34" charset="0"/>
          <a:ea typeface="+mn-ea"/>
          <a:cs typeface="Arial" panose="020B0604020202020204" pitchFamily="34" charset="0"/>
        </a:defRPr>
      </a:lvl1pPr>
      <a:lvl2pPr marL="400050" indent="-223838" algn="l" defTabSz="914400" rtl="0" eaLnBrk="1" latinLnBrk="0" hangingPunct="1">
        <a:lnSpc>
          <a:spcPct val="10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2pPr>
      <a:lvl3pPr marL="400050" indent="-223838" algn="l" defTabSz="914400" rtl="0" eaLnBrk="1" latinLnBrk="0" hangingPunct="1">
        <a:lnSpc>
          <a:spcPct val="9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3pPr>
      <a:lvl4pPr marL="400050" indent="-223838" algn="l" defTabSz="914400" rtl="0" eaLnBrk="1" latinLnBrk="0" hangingPunct="1">
        <a:lnSpc>
          <a:spcPct val="9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4pPr>
      <a:lvl5pPr marL="400050" indent="-223838" algn="l" defTabSz="914400" rtl="0" eaLnBrk="1" latinLnBrk="0" hangingPunct="1">
        <a:lnSpc>
          <a:spcPct val="9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5pPr>
      <a:lvl6pPr marL="858838" indent="-173038" algn="l" defTabSz="914400" rtl="0" eaLnBrk="1" latinLnBrk="0" hangingPunct="1">
        <a:lnSpc>
          <a:spcPct val="100000"/>
        </a:lnSpc>
        <a:spcBef>
          <a:spcPts val="500"/>
        </a:spcBef>
        <a:buSzPct val="80000"/>
        <a:buFont typeface="Wingdings" pitchFamily="2" charset="2"/>
        <a:buChar char="§"/>
        <a:tabLst/>
        <a:defRPr sz="1800" kern="1200">
          <a:solidFill>
            <a:schemeClr val="tx1"/>
          </a:solidFill>
          <a:latin typeface="+mn-lt"/>
          <a:ea typeface="+mn-ea"/>
          <a:cs typeface="+mn-cs"/>
        </a:defRPr>
      </a:lvl6pPr>
      <a:lvl7pPr marL="1433513" indent="-174625" algn="l" defTabSz="914400" rtl="0" eaLnBrk="1" latinLnBrk="0" hangingPunct="1">
        <a:lnSpc>
          <a:spcPct val="100000"/>
        </a:lnSpc>
        <a:spcBef>
          <a:spcPts val="500"/>
        </a:spcBef>
        <a:buSzPct val="70000"/>
        <a:buFont typeface="Wingdings" pitchFamily="2" charset="2"/>
        <a:buChar char="§"/>
        <a:tabLst/>
        <a:defRPr sz="1800" kern="1200">
          <a:solidFill>
            <a:schemeClr val="tx1"/>
          </a:solidFill>
          <a:latin typeface="+mn-lt"/>
          <a:ea typeface="+mn-ea"/>
          <a:cs typeface="+mn-cs"/>
        </a:defRPr>
      </a:lvl7pPr>
      <a:lvl8pPr marL="1831975" indent="-173038" algn="l" defTabSz="914400" rtl="0" eaLnBrk="1" latinLnBrk="0" hangingPunct="1">
        <a:lnSpc>
          <a:spcPct val="100000"/>
        </a:lnSpc>
        <a:spcBef>
          <a:spcPts val="500"/>
        </a:spcBef>
        <a:buSzPct val="60000"/>
        <a:buFont typeface="Wingdings" pitchFamily="2" charset="2"/>
        <a:buChar char="§"/>
        <a:tabLst/>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2160">
          <p15:clr>
            <a:srgbClr val="F26B43"/>
          </p15:clr>
        </p15:guide>
        <p15:guide id="8" pos="3840">
          <p15:clr>
            <a:srgbClr val="F26B43"/>
          </p15:clr>
        </p15:guide>
        <p15:guide id="9" pos="384">
          <p15:clr>
            <a:srgbClr val="F26B43"/>
          </p15:clr>
        </p15:guide>
        <p15:guide id="11" orient="horz" pos="504">
          <p15:clr>
            <a:srgbClr val="F26B43"/>
          </p15:clr>
        </p15:guide>
        <p15:guide id="12" pos="729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ivanti.com/de/stateofcyber" TargetMode="External"/><Relationship Id="rId2" Type="http://schemas.openxmlformats.org/officeDocument/2006/relationships/notesSlide" Target="../notesSlides/notesSlide1.xml"/><Relationship Id="rId1" Type="http://schemas.openxmlformats.org/officeDocument/2006/relationships/slideLayout" Target="../slideLayouts/slideLayout72.xml"/><Relationship Id="rId4" Type="http://schemas.openxmlformats.org/officeDocument/2006/relationships/image" Target="../media/image12.emf"/></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74.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74.xml"/><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74.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73.xml"/><Relationship Id="rId5" Type="http://schemas.openxmlformats.org/officeDocument/2006/relationships/chart" Target="../charts/chart2.xml"/><Relationship Id="rId4" Type="http://schemas.openxmlformats.org/officeDocument/2006/relationships/chart" Target="../charts/chart1.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74.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74.xml"/></Relationships>
</file>

<file path=ppt/slides/_rels/slide5.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chart" Target="../charts/chart3.xml"/><Relationship Id="rId7"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74.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73.xml"/><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chart" Target="../charts/chart4.xml"/></Relationships>
</file>

<file path=ppt/slides/_rels/slide7.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3.jpeg"/><Relationship Id="rId7" Type="http://schemas.openxmlformats.org/officeDocument/2006/relationships/image" Target="../media/image22.svg"/><Relationship Id="rId2" Type="http://schemas.openxmlformats.org/officeDocument/2006/relationships/notesSlide" Target="../notesSlides/notesSlide7.xml"/><Relationship Id="rId1" Type="http://schemas.openxmlformats.org/officeDocument/2006/relationships/slideLayout" Target="../slideLayouts/slideLayout74.xml"/><Relationship Id="rId6" Type="http://schemas.openxmlformats.org/officeDocument/2006/relationships/image" Target="../media/image21.png"/><Relationship Id="rId11" Type="http://schemas.openxmlformats.org/officeDocument/2006/relationships/image" Target="../media/image28.svg"/><Relationship Id="rId5" Type="http://schemas.openxmlformats.org/officeDocument/2006/relationships/image" Target="../media/image24.png"/><Relationship Id="rId10" Type="http://schemas.openxmlformats.org/officeDocument/2006/relationships/image" Target="../media/image27.png"/><Relationship Id="rId4" Type="http://schemas.openxmlformats.org/officeDocument/2006/relationships/customXml" Target="../ink/ink1.xml"/><Relationship Id="rId9" Type="http://schemas.openxmlformats.org/officeDocument/2006/relationships/image" Target="../media/image26.svg"/></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74.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74.xml"/><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7"/>
          <p:cNvSpPr txBox="1"/>
          <p:nvPr/>
        </p:nvSpPr>
        <p:spPr>
          <a:xfrm>
            <a:off x="608376" y="4941429"/>
            <a:ext cx="10323655" cy="296748"/>
          </a:xfrm>
          <a:prstGeom prst="rect">
            <a:avLst/>
          </a:prstGeom>
        </p:spPr>
        <p:txBody>
          <a:bodyPr wrap="square" lIns="0" tIns="0" rIns="0" bIns="0" rtlCol="0" anchor="ctr">
            <a:spAutoFit/>
          </a:bodyPr>
          <a:lstStyle/>
          <a:p>
            <a:pPr>
              <a:lnSpc>
                <a:spcPts val="2613"/>
              </a:lnSpc>
              <a:spcBef>
                <a:spcPct val="0"/>
              </a:spcBef>
            </a:pPr>
            <a:r>
              <a:rPr lang="de-de" sz="1600" dirty="0">
                <a:solidFill>
                  <a:srgbClr val="FFFFFF"/>
                </a:solidFill>
                <a:ea typeface="Arial"/>
                <a:cs typeface="Arial"/>
              </a:rPr>
              <a:t>Den vollständigen Report sowie alle Diagramme zum Herunterladen finden Sie unter </a:t>
            </a:r>
            <a:r>
              <a:rPr lang="en-US" sz="1600" dirty="0">
                <a:solidFill>
                  <a:schemeClr val="bg1"/>
                </a:solidFill>
                <a:latin typeface="Arial"/>
                <a:ea typeface="Inter Medium" panose="020B0502030000000004" pitchFamily="34" charset="0"/>
                <a:cs typeface="Arial"/>
                <a:hlinkClick r:id="rId3">
                  <a:extLst>
                    <a:ext uri="{A12FA001-AC4F-418D-AE19-62706E023703}">
                      <ahyp:hlinkClr xmlns:ahyp="http://schemas.microsoft.com/office/drawing/2018/hyperlinkcolor" val="tx"/>
                    </a:ext>
                  </a:extLst>
                </a:hlinkClick>
              </a:rPr>
              <a:t>ivanti.com/de/stateofcyber</a:t>
            </a:r>
            <a:endParaRPr lang="en-US" sz="1600" u="sng" dirty="0">
              <a:solidFill>
                <a:schemeClr val="bg1"/>
              </a:solidFill>
              <a:latin typeface="Arial"/>
              <a:ea typeface="Inter Medium" panose="020B0502030000000004" pitchFamily="34" charset="0"/>
              <a:cs typeface="Arial"/>
            </a:endParaRPr>
          </a:p>
        </p:txBody>
      </p:sp>
      <p:sp>
        <p:nvSpPr>
          <p:cNvPr id="10" name="TextBox 9">
            <a:extLst>
              <a:ext uri="{FF2B5EF4-FFF2-40B4-BE49-F238E27FC236}">
                <a16:creationId xmlns:a16="http://schemas.microsoft.com/office/drawing/2014/main" id="{66DFE11E-DB64-F3CA-ED6C-0BBE42569CC9}"/>
              </a:ext>
            </a:extLst>
          </p:cNvPr>
          <p:cNvSpPr txBox="1"/>
          <p:nvPr/>
        </p:nvSpPr>
        <p:spPr>
          <a:xfrm>
            <a:off x="526080" y="3936109"/>
            <a:ext cx="9072616" cy="1046440"/>
          </a:xfrm>
          <a:prstGeom prst="rect">
            <a:avLst/>
          </a:prstGeom>
          <a:noFill/>
        </p:spPr>
        <p:txBody>
          <a:bodyPr wrap="square" lIns="60960" tIns="30480" rIns="60960" bIns="30480" rtlCol="0" anchor="t">
            <a:spAutoFit/>
          </a:bodyPr>
          <a:lstStyle/>
          <a:p>
            <a:r>
              <a:rPr lang="en-US" sz="3200" dirty="0">
                <a:solidFill>
                  <a:schemeClr val="bg1"/>
                </a:solidFill>
                <a:latin typeface="Arial"/>
                <a:ea typeface="Calibri"/>
                <a:cs typeface="Calibri"/>
              </a:rPr>
              <a:t>Executive Summary </a:t>
            </a:r>
            <a:r>
              <a:rPr lang="de-de" sz="3200" dirty="0">
                <a:solidFill>
                  <a:schemeClr val="bg1"/>
                </a:solidFill>
                <a:ea typeface="Arial"/>
                <a:cs typeface="Calibri"/>
              </a:rPr>
              <a:t>und wichtige Erkenntnisse</a:t>
            </a:r>
          </a:p>
          <a:p>
            <a:endParaRPr lang="en-US" sz="3200" dirty="0">
              <a:solidFill>
                <a:schemeClr val="bg1"/>
              </a:solidFill>
              <a:latin typeface="Arial"/>
              <a:ea typeface="Calibri"/>
              <a:cs typeface="Calibri"/>
            </a:endParaRPr>
          </a:p>
        </p:txBody>
      </p:sp>
      <p:pic>
        <p:nvPicPr>
          <p:cNvPr id="4" name="Picture 3">
            <a:extLst>
              <a:ext uri="{FF2B5EF4-FFF2-40B4-BE49-F238E27FC236}">
                <a16:creationId xmlns:a16="http://schemas.microsoft.com/office/drawing/2014/main" id="{10D88664-4EF6-096E-E817-3A114E99E432}"/>
              </a:ext>
            </a:extLst>
          </p:cNvPr>
          <p:cNvPicPr>
            <a:picLocks noChangeAspect="1"/>
          </p:cNvPicPr>
          <p:nvPr/>
        </p:nvPicPr>
        <p:blipFill>
          <a:blip r:embed="rId4"/>
          <a:stretch>
            <a:fillRect/>
          </a:stretch>
        </p:blipFill>
        <p:spPr>
          <a:xfrm>
            <a:off x="10215418" y="5940767"/>
            <a:ext cx="1579057" cy="565055"/>
          </a:xfrm>
          <a:prstGeom prst="rect">
            <a:avLst/>
          </a:prstGeom>
        </p:spPr>
      </p:pic>
      <p:grpSp>
        <p:nvGrpSpPr>
          <p:cNvPr id="5" name="Group 4">
            <a:extLst>
              <a:ext uri="{FF2B5EF4-FFF2-40B4-BE49-F238E27FC236}">
                <a16:creationId xmlns:a16="http://schemas.microsoft.com/office/drawing/2014/main" id="{B854957B-01CC-DD48-D882-49343E000614}"/>
              </a:ext>
            </a:extLst>
          </p:cNvPr>
          <p:cNvGrpSpPr/>
          <p:nvPr/>
        </p:nvGrpSpPr>
        <p:grpSpPr>
          <a:xfrm>
            <a:off x="507792" y="2228417"/>
            <a:ext cx="10543892" cy="1600438"/>
            <a:chOff x="670586" y="706478"/>
            <a:chExt cx="15815838" cy="2400658"/>
          </a:xfrm>
        </p:grpSpPr>
        <p:sp>
          <p:nvSpPr>
            <p:cNvPr id="9" name="TextBox 8">
              <a:extLst>
                <a:ext uri="{FF2B5EF4-FFF2-40B4-BE49-F238E27FC236}">
                  <a16:creationId xmlns:a16="http://schemas.microsoft.com/office/drawing/2014/main" id="{07CEB03F-FAA4-8FB3-C3DB-8BA039F446EC}"/>
                </a:ext>
              </a:extLst>
            </p:cNvPr>
            <p:cNvSpPr txBox="1"/>
            <p:nvPr/>
          </p:nvSpPr>
          <p:spPr>
            <a:xfrm>
              <a:off x="670586" y="1629808"/>
              <a:ext cx="15815838" cy="1477328"/>
            </a:xfrm>
            <a:prstGeom prst="rect">
              <a:avLst/>
            </a:prstGeom>
            <a:noFill/>
          </p:spPr>
          <p:txBody>
            <a:bodyPr wrap="square" lIns="60960" tIns="30480" rIns="60960" bIns="30480" rtlCol="0" anchor="t">
              <a:spAutoFit/>
            </a:bodyPr>
            <a:lstStyle/>
            <a:p>
              <a:r>
                <a:rPr lang="de-de" sz="6000" b="1" dirty="0">
                  <a:solidFill>
                    <a:srgbClr val="FFFFFF"/>
                  </a:solidFill>
                  <a:ea typeface="Arial"/>
                  <a:cs typeface="Arial"/>
                </a:rPr>
                <a:t>Die </a:t>
              </a:r>
              <a:r>
                <a:rPr lang="de-DE" sz="6000" b="1" dirty="0">
                  <a:solidFill>
                    <a:srgbClr val="FFFFFF"/>
                  </a:solidFill>
                  <a:ea typeface="Arial"/>
                  <a:cs typeface="Arial"/>
                </a:rPr>
                <a:t>Lücke</a:t>
              </a:r>
              <a:r>
                <a:rPr lang="de-de" sz="6000" b="1" dirty="0">
                  <a:solidFill>
                    <a:srgbClr val="FFFFFF"/>
                  </a:solidFill>
                  <a:ea typeface="Arial"/>
                  <a:cs typeface="Arial"/>
                </a:rPr>
                <a:t> schließen</a:t>
              </a:r>
            </a:p>
          </p:txBody>
        </p:sp>
        <p:sp>
          <p:nvSpPr>
            <p:cNvPr id="2" name="TextBox 1">
              <a:extLst>
                <a:ext uri="{FF2B5EF4-FFF2-40B4-BE49-F238E27FC236}">
                  <a16:creationId xmlns:a16="http://schemas.microsoft.com/office/drawing/2014/main" id="{AAA25694-E0AE-5D8C-7819-F9855E312A04}"/>
                </a:ext>
              </a:extLst>
            </p:cNvPr>
            <p:cNvSpPr txBox="1"/>
            <p:nvPr/>
          </p:nvSpPr>
          <p:spPr>
            <a:xfrm>
              <a:off x="696224" y="706478"/>
              <a:ext cx="15346625" cy="923330"/>
            </a:xfrm>
            <a:prstGeom prst="rect">
              <a:avLst/>
            </a:prstGeom>
            <a:noFill/>
          </p:spPr>
          <p:txBody>
            <a:bodyPr wrap="square" lIns="60960" tIns="30480" rIns="60960" bIns="30480" rtlCol="0" anchor="t">
              <a:spAutoFit/>
            </a:bodyPr>
            <a:lstStyle/>
            <a:p>
              <a:r>
                <a:rPr lang="de-de" sz="3600" dirty="0">
                  <a:solidFill>
                    <a:schemeClr val="bg1"/>
                  </a:solidFill>
                  <a:ea typeface="Arial"/>
                  <a:cs typeface="Calibri"/>
                </a:rPr>
                <a:t>Report zum Stand der Cybersicherheit 2026</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7FC7B6-5CF6-FC2F-771E-8CBC05015FC7}"/>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CC2EEED3-61B4-65CF-A4AF-84EF85BCDB71}"/>
              </a:ext>
            </a:extLst>
          </p:cNvPr>
          <p:cNvSpPr/>
          <p:nvPr/>
        </p:nvSpPr>
        <p:spPr>
          <a:xfrm>
            <a:off x="0" y="0"/>
            <a:ext cx="12192000" cy="1601118"/>
          </a:xfrm>
          <a:prstGeom prst="rect">
            <a:avLst/>
          </a:prstGeom>
          <a:solidFill>
            <a:srgbClr val="4E0389"/>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sp>
        <p:nvSpPr>
          <p:cNvPr id="4" name="Title 5">
            <a:extLst>
              <a:ext uri="{FF2B5EF4-FFF2-40B4-BE49-F238E27FC236}">
                <a16:creationId xmlns:a16="http://schemas.microsoft.com/office/drawing/2014/main" id="{1DB9ADD9-0D2B-AB4A-552B-D0BDD6865F64}"/>
              </a:ext>
            </a:extLst>
          </p:cNvPr>
          <p:cNvSpPr txBox="1">
            <a:spLocks/>
          </p:cNvSpPr>
          <p:nvPr/>
        </p:nvSpPr>
        <p:spPr>
          <a:xfrm>
            <a:off x="609599" y="27"/>
            <a:ext cx="10817771" cy="1601091"/>
          </a:xfrm>
          <a:prstGeom prst="rect">
            <a:avLst/>
          </a:prstGeom>
        </p:spPr>
        <p:txBody>
          <a:bodyPr lIns="0" tIns="0" rIns="91440" bIns="0" anchor="ctr"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de-de" sz="2200" dirty="0">
                <a:solidFill>
                  <a:schemeClr val="bg1"/>
                </a:solidFill>
                <a:latin typeface="Arial"/>
                <a:ea typeface="Arial"/>
                <a:cs typeface="Arial"/>
              </a:rPr>
              <a:t>75 % der fortgeschrittenen Unternehmen haben in </a:t>
            </a:r>
            <a:r>
              <a:rPr lang="de-de" sz="2200" dirty="0" err="1">
                <a:solidFill>
                  <a:schemeClr val="bg1"/>
                </a:solidFill>
                <a:latin typeface="Arial"/>
                <a:ea typeface="Arial"/>
                <a:cs typeface="Arial"/>
              </a:rPr>
              <a:t>Exposure</a:t>
            </a:r>
            <a:r>
              <a:rPr lang="de-de" sz="2200" dirty="0">
                <a:solidFill>
                  <a:schemeClr val="bg1"/>
                </a:solidFill>
                <a:latin typeface="Arial"/>
                <a:ea typeface="Arial"/>
                <a:cs typeface="Arial"/>
              </a:rPr>
              <a:t> Management investiert, gegenüber lediglich 45 % der Unternehmen </a:t>
            </a:r>
            <a:r>
              <a:rPr lang="de-de" sz="2200" dirty="0">
                <a:solidFill>
                  <a:srgbClr val="FFFFFF"/>
                </a:solidFill>
                <a:latin typeface="Arial"/>
              </a:rPr>
              <a:t>mit mittlerem Reifegrad.</a:t>
            </a:r>
            <a:endParaRPr lang="de-de" sz="2200" dirty="0">
              <a:solidFill>
                <a:schemeClr val="bg1"/>
              </a:solidFill>
              <a:latin typeface="Arial"/>
              <a:ea typeface="Arial"/>
              <a:cs typeface="Arial"/>
            </a:endParaRPr>
          </a:p>
        </p:txBody>
      </p:sp>
      <p:pic>
        <p:nvPicPr>
          <p:cNvPr id="6" name="Picture 5" descr="A screenshot of a survey&#10;&#10;AI-generated content may be incorrect.">
            <a:extLst>
              <a:ext uri="{FF2B5EF4-FFF2-40B4-BE49-F238E27FC236}">
                <a16:creationId xmlns:a16="http://schemas.microsoft.com/office/drawing/2014/main" id="{4F426321-B843-25BB-3DBD-2EA0BACEC1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478" y="1836817"/>
            <a:ext cx="10697262" cy="3118734"/>
          </a:xfrm>
          <a:prstGeom prst="rect">
            <a:avLst/>
          </a:prstGeom>
        </p:spPr>
      </p:pic>
    </p:spTree>
    <p:extLst>
      <p:ext uri="{BB962C8B-B14F-4D97-AF65-F5344CB8AC3E}">
        <p14:creationId xmlns:p14="http://schemas.microsoft.com/office/powerpoint/2010/main" val="2795190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4FA839-18AB-C121-E503-3F05FEB4623C}"/>
            </a:ext>
          </a:extLst>
        </p:cNvPr>
        <p:cNvGrpSpPr/>
        <p:nvPr/>
      </p:nvGrpSpPr>
      <p:grpSpPr>
        <a:xfrm>
          <a:off x="0" y="0"/>
          <a:ext cx="0" cy="0"/>
          <a:chOff x="0" y="0"/>
          <a:chExt cx="0" cy="0"/>
        </a:xfrm>
      </p:grpSpPr>
      <p:sp>
        <p:nvSpPr>
          <p:cNvPr id="8" name="Rectangle 7">
            <a:extLst>
              <a:ext uri="{FF2B5EF4-FFF2-40B4-BE49-F238E27FC236}">
                <a16:creationId xmlns:a16="http://schemas.microsoft.com/office/drawing/2014/main" id="{DC221191-7738-A085-EA86-8E6C85FD750A}"/>
              </a:ext>
            </a:extLst>
          </p:cNvPr>
          <p:cNvSpPr/>
          <p:nvPr/>
        </p:nvSpPr>
        <p:spPr>
          <a:xfrm>
            <a:off x="0" y="0"/>
            <a:ext cx="3785616" cy="6858000"/>
          </a:xfrm>
          <a:prstGeom prst="rect">
            <a:avLst/>
          </a:prstGeom>
          <a:solidFill>
            <a:srgbClr val="F8F1E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9" name="TextBox 8">
            <a:extLst>
              <a:ext uri="{FF2B5EF4-FFF2-40B4-BE49-F238E27FC236}">
                <a16:creationId xmlns:a16="http://schemas.microsoft.com/office/drawing/2014/main" id="{C7FAC9AA-2E3E-C9A9-BB00-CFE1334D39C6}"/>
              </a:ext>
            </a:extLst>
          </p:cNvPr>
          <p:cNvSpPr txBox="1"/>
          <p:nvPr/>
        </p:nvSpPr>
        <p:spPr>
          <a:xfrm>
            <a:off x="341653" y="689259"/>
            <a:ext cx="3315947" cy="3139321"/>
          </a:xfrm>
          <a:prstGeom prst="rect">
            <a:avLst/>
          </a:prstGeom>
          <a:noFill/>
        </p:spPr>
        <p:txBody>
          <a:bodyPr wrap="square" lIns="91440" tIns="45720" rIns="91440" bIns="45720" anchor="t">
            <a:spAutoFit/>
          </a:bodyPr>
          <a:lstStyle/>
          <a:p>
            <a:r>
              <a:rPr lang="de-de" sz="2200" b="1" dirty="0">
                <a:solidFill>
                  <a:srgbClr val="4E0389"/>
                </a:solidFill>
                <a:ea typeface=""/>
                <a:cs typeface="+mn-lt"/>
              </a:rPr>
              <a:t>Fortgeschrittene Unternehmen </a:t>
            </a:r>
          </a:p>
          <a:p>
            <a:r>
              <a:rPr lang="de-de" sz="2200" b="1" dirty="0">
                <a:solidFill>
                  <a:srgbClr val="4E0389"/>
                </a:solidFill>
                <a:ea typeface=""/>
                <a:cs typeface="+mn-lt"/>
              </a:rPr>
              <a:t>bewerten ihre Fähigkeit zur Risikoeinschätzung fünfmal häufiger als „ausgezeichnet“, im Vergleich zu Unternehmen mit mittlerem Reifegrad.</a:t>
            </a:r>
          </a:p>
        </p:txBody>
      </p:sp>
      <p:pic>
        <p:nvPicPr>
          <p:cNvPr id="10" name="Picture 9" descr="A close up of a colorful background&#10;&#10;AI-generated content may be incorrect.">
            <a:extLst>
              <a:ext uri="{FF2B5EF4-FFF2-40B4-BE49-F238E27FC236}">
                <a16:creationId xmlns:a16="http://schemas.microsoft.com/office/drawing/2014/main" id="{7A250B06-7025-D25F-B49C-9B06D7DC51F8}"/>
              </a:ext>
            </a:extLst>
          </p:cNvPr>
          <p:cNvPicPr>
            <a:picLocks noChangeAspect="1"/>
          </p:cNvPicPr>
          <p:nvPr/>
        </p:nvPicPr>
        <p:blipFill>
          <a:blip r:embed="rId3">
            <a:extLst>
              <a:ext uri="{28A0092B-C50C-407E-A947-70E740481C1C}">
                <a14:useLocalDpi xmlns:a14="http://schemas.microsoft.com/office/drawing/2010/main" val="0"/>
              </a:ext>
            </a:extLst>
          </a:blip>
          <a:srcRect b="18346"/>
          <a:stretch>
            <a:fillRect/>
          </a:stretch>
        </p:blipFill>
        <p:spPr>
          <a:xfrm flipH="1">
            <a:off x="0" y="3766928"/>
            <a:ext cx="3785616" cy="3091072"/>
          </a:xfrm>
          <a:prstGeom prst="rect">
            <a:avLst/>
          </a:prstGeom>
        </p:spPr>
      </p:pic>
      <p:pic>
        <p:nvPicPr>
          <p:cNvPr id="4" name="Picture 3" descr="A graph of a number of people&#10;&#10;AI-generated content may be incorrect.">
            <a:extLst>
              <a:ext uri="{FF2B5EF4-FFF2-40B4-BE49-F238E27FC236}">
                <a16:creationId xmlns:a16="http://schemas.microsoft.com/office/drawing/2014/main" id="{A23B00D4-438B-B846-04B8-76DD932D572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76422" y="563968"/>
            <a:ext cx="6504993" cy="3766048"/>
          </a:xfrm>
          <a:prstGeom prst="rect">
            <a:avLst/>
          </a:prstGeom>
        </p:spPr>
      </p:pic>
    </p:spTree>
    <p:extLst>
      <p:ext uri="{BB962C8B-B14F-4D97-AF65-F5344CB8AC3E}">
        <p14:creationId xmlns:p14="http://schemas.microsoft.com/office/powerpoint/2010/main" val="4008147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BB4E0D-231C-6BDE-7AC8-B6E47371649F}"/>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63AB2A81-EB2E-94FA-B382-8553AB501FFE}"/>
              </a:ext>
            </a:extLst>
          </p:cNvPr>
          <p:cNvSpPr>
            <a:spLocks noGrp="1"/>
          </p:cNvSpPr>
          <p:nvPr>
            <p:ph type="body" sz="quarter" idx="4294967295"/>
          </p:nvPr>
        </p:nvSpPr>
        <p:spPr>
          <a:xfrm>
            <a:off x="4267199" y="269631"/>
            <a:ext cx="7478685" cy="6289133"/>
          </a:xfrm>
          <a:prstGeom prst="rect">
            <a:avLst/>
          </a:prstGeom>
        </p:spPr>
        <p:txBody>
          <a:bodyPr anchor="ctr">
            <a:noAutofit/>
          </a:bodyPr>
          <a:lstStyle/>
          <a:p>
            <a:pPr>
              <a:spcBef>
                <a:spcPts val="20"/>
              </a:spcBef>
            </a:pPr>
            <a:r>
              <a:rPr lang="de-de" sz="1600" b="0" dirty="0" err="1">
                <a:latin typeface="Arial"/>
                <a:ea typeface="Arial"/>
                <a:cs typeface="Arial"/>
              </a:rPr>
              <a:t>Ivanti</a:t>
            </a:r>
            <a:r>
              <a:rPr lang="de-de" sz="1600" b="0" dirty="0">
                <a:latin typeface="Arial"/>
                <a:ea typeface="Arial"/>
                <a:cs typeface="Arial"/>
              </a:rPr>
              <a:t> befragte im Juli und August 2025 insgesamt 1.215 Cybersicherheitsfachkräfte. Ziel war es, die derzeit drängendsten Bedrohungen im Bereich Cybersicherheit sowie aufkommende Trends, Chancen und geschäftliche Strategien zu erfassen. </a:t>
            </a:r>
          </a:p>
          <a:p>
            <a:pPr>
              <a:spcBef>
                <a:spcPts val="20"/>
              </a:spcBef>
            </a:pPr>
            <a:endParaRPr lang="en-US" sz="1600" dirty="0"/>
          </a:p>
          <a:p>
            <a:pPr>
              <a:spcBef>
                <a:spcPts val="20"/>
              </a:spcBef>
            </a:pPr>
            <a:r>
              <a:rPr lang="de-de" sz="1600" b="0" dirty="0">
                <a:latin typeface="Arial"/>
                <a:ea typeface="Arial"/>
                <a:cs typeface="Arial"/>
              </a:rPr>
              <a:t>Im Rahmen der Studie entwickelten wir ein Modell zur Bewertung der Cybersicherheitsreife. Die Erhebung beruht auf Selbstauskünften. Dieser Ansatz hat naturgemäß seine Grenzen, da Menschen ihre eigenen Leistungen unter Umständen verzerrt einschätzen. Dennoch sind wir der Auffassung, dass die auf diesem Reifegradmodell basierenden Ergebnisse wertvolle Hinweise für den Cybersicherheitsbereich liefern. Wir bitten darum, diese Einschränkungen im Hinterkopf zu behalten.</a:t>
            </a:r>
          </a:p>
          <a:p>
            <a:pPr>
              <a:spcBef>
                <a:spcPts val="20"/>
              </a:spcBef>
            </a:pPr>
            <a:endParaRPr lang="en-US" sz="1600" dirty="0"/>
          </a:p>
          <a:p>
            <a:pPr>
              <a:spcBef>
                <a:spcPts val="20"/>
              </a:spcBef>
            </a:pPr>
            <a:r>
              <a:rPr lang="de-de" sz="1600" b="0" dirty="0">
                <a:latin typeface="Arial"/>
                <a:ea typeface="Arial"/>
                <a:cs typeface="Arial"/>
              </a:rPr>
              <a:t>Diese Studie wurde von </a:t>
            </a:r>
            <a:r>
              <a:rPr lang="de-de" sz="1600" b="0" dirty="0" err="1">
                <a:latin typeface="Arial"/>
                <a:ea typeface="Arial"/>
                <a:cs typeface="Arial"/>
              </a:rPr>
              <a:t>Ravn</a:t>
            </a:r>
            <a:r>
              <a:rPr lang="de-de" sz="1600" b="0" dirty="0">
                <a:latin typeface="Arial"/>
                <a:ea typeface="Arial"/>
                <a:cs typeface="Arial"/>
              </a:rPr>
              <a:t> Research durchgeführt. Die Teilnehmenden wurden von MSI </a:t>
            </a:r>
            <a:r>
              <a:rPr lang="de-de" sz="1600" b="0" dirty="0" err="1">
                <a:latin typeface="Arial"/>
                <a:ea typeface="Arial"/>
                <a:cs typeface="Arial"/>
              </a:rPr>
              <a:t>Advanced</a:t>
            </a:r>
            <a:r>
              <a:rPr lang="de-de" sz="1600" b="0" dirty="0">
                <a:latin typeface="Arial"/>
                <a:ea typeface="Arial"/>
                <a:cs typeface="Arial"/>
              </a:rPr>
              <a:t> Customer </a:t>
            </a:r>
            <a:r>
              <a:rPr lang="de-de" sz="1600" b="0" dirty="0" err="1">
                <a:latin typeface="Arial"/>
                <a:ea typeface="Arial"/>
                <a:cs typeface="Arial"/>
              </a:rPr>
              <a:t>Insights</a:t>
            </a:r>
            <a:r>
              <a:rPr lang="de-de" sz="1600" b="0" dirty="0">
                <a:latin typeface="Arial"/>
                <a:ea typeface="Arial"/>
                <a:cs typeface="Arial"/>
              </a:rPr>
              <a:t> ausgewählt. Die Umfrageergebnisse sind nicht gewichtet. Weitere länderspezifische Daten sind auf Anfrage erhältlich. </a:t>
            </a:r>
            <a:br>
              <a:rPr lang="en-US" sz="1600" b="0" dirty="0"/>
            </a:br>
            <a:endParaRPr lang="en-US" sz="1867" b="0" dirty="0">
              <a:ea typeface="Inter Italic"/>
            </a:endParaRPr>
          </a:p>
        </p:txBody>
      </p:sp>
      <p:pic>
        <p:nvPicPr>
          <p:cNvPr id="4" name="Picture 3">
            <a:extLst>
              <a:ext uri="{FF2B5EF4-FFF2-40B4-BE49-F238E27FC236}">
                <a16:creationId xmlns:a16="http://schemas.microsoft.com/office/drawing/2014/main" id="{06EF077A-6A5E-C378-D30C-5FF597B2A4FA}"/>
              </a:ext>
            </a:extLst>
          </p:cNvPr>
          <p:cNvPicPr>
            <a:picLocks noChangeAspect="1"/>
          </p:cNvPicPr>
          <p:nvPr/>
        </p:nvPicPr>
        <p:blipFill>
          <a:blip r:embed="rId3">
            <a:extLst>
              <a:ext uri="{28A0092B-C50C-407E-A947-70E740481C1C}">
                <a14:useLocalDpi xmlns:a14="http://schemas.microsoft.com/office/drawing/2010/main" val="0"/>
              </a:ext>
            </a:extLst>
          </a:blip>
          <a:srcRect l="68740" t="382" r="160" b="-382"/>
          <a:stretch>
            <a:fillRect/>
          </a:stretch>
        </p:blipFill>
        <p:spPr>
          <a:xfrm>
            <a:off x="-9236" y="-55418"/>
            <a:ext cx="3836894" cy="6939941"/>
          </a:xfrm>
          <a:prstGeom prst="rect">
            <a:avLst/>
          </a:prstGeom>
        </p:spPr>
      </p:pic>
      <p:sp>
        <p:nvSpPr>
          <p:cNvPr id="5" name="Text Placeholder 1">
            <a:extLst>
              <a:ext uri="{FF2B5EF4-FFF2-40B4-BE49-F238E27FC236}">
                <a16:creationId xmlns:a16="http://schemas.microsoft.com/office/drawing/2014/main" id="{F223B834-6767-C398-4955-E6E7F105876D}"/>
              </a:ext>
            </a:extLst>
          </p:cNvPr>
          <p:cNvSpPr txBox="1">
            <a:spLocks/>
          </p:cNvSpPr>
          <p:nvPr/>
        </p:nvSpPr>
        <p:spPr>
          <a:xfrm>
            <a:off x="556280" y="2659936"/>
            <a:ext cx="2943378" cy="976289"/>
          </a:xfrm>
          <a:prstGeom prst="rect">
            <a:avLst/>
          </a:prstGeom>
        </p:spPr>
        <p:txBody>
          <a:bodyPr vert="horz" lIns="60960" tIns="30480" rIns="60960" bIns="30480" rtlCol="0" anchor="ctr">
            <a:noAutofit/>
          </a:bodyPr>
          <a:lstStyle>
            <a:lvl1pPr marL="342900" indent="-342900" algn="l" defTabSz="914400" rtl="0" eaLnBrk="1" latinLnBrk="0" hangingPunct="1">
              <a:spcBef>
                <a:spcPct val="20000"/>
              </a:spcBef>
              <a:buFont typeface="Arial" pitchFamily="34" charset="0"/>
              <a:buChar char="•"/>
              <a:defRPr sz="3200" b="1" i="0" kern="1200">
                <a:solidFill>
                  <a:schemeClr val="tx1"/>
                </a:solidFill>
                <a:latin typeface="Inter" panose="020B0502030000000004" pitchFamily="34" charset="0"/>
                <a:ea typeface="+mn-ea"/>
                <a:cs typeface="+mn-cs"/>
              </a:defRPr>
            </a:lvl1pPr>
            <a:lvl2pPr marL="742950" indent="-285750" algn="l" defTabSz="914400" rtl="0" eaLnBrk="1" latinLnBrk="0" hangingPunct="1">
              <a:spcBef>
                <a:spcPct val="20000"/>
              </a:spcBef>
              <a:buFont typeface="Arial" pitchFamily="34" charset="0"/>
              <a:buChar char="–"/>
              <a:defRPr sz="2800" b="1" i="0" kern="1200">
                <a:solidFill>
                  <a:schemeClr val="tx1"/>
                </a:solidFill>
                <a:latin typeface="Inter" panose="020B0502030000000004" pitchFamily="34" charset="0"/>
                <a:ea typeface="+mn-ea"/>
                <a:cs typeface="+mn-cs"/>
              </a:defRPr>
            </a:lvl2pPr>
            <a:lvl3pPr marL="1143000" indent="-228600" algn="l" defTabSz="914400" rtl="0" eaLnBrk="1" latinLnBrk="0" hangingPunct="1">
              <a:spcBef>
                <a:spcPct val="20000"/>
              </a:spcBef>
              <a:buFont typeface="Arial" pitchFamily="34" charset="0"/>
              <a:buChar char="•"/>
              <a:defRPr sz="2400" b="1" i="0" kern="1200">
                <a:solidFill>
                  <a:schemeClr val="tx1"/>
                </a:solidFill>
                <a:latin typeface="Inter" panose="020B0502030000000004" pitchFamily="34" charset="0"/>
                <a:ea typeface="+mn-ea"/>
                <a:cs typeface="+mn-cs"/>
              </a:defRPr>
            </a:lvl3pPr>
            <a:lvl4pPr marL="1600200" indent="-228600" algn="l" defTabSz="914400" rtl="0" eaLnBrk="1" latinLnBrk="0" hangingPunct="1">
              <a:spcBef>
                <a:spcPct val="20000"/>
              </a:spcBef>
              <a:buFont typeface="Arial" pitchFamily="34" charset="0"/>
              <a:buChar char="–"/>
              <a:defRPr sz="2000" b="1" i="0" kern="1200">
                <a:solidFill>
                  <a:schemeClr val="tx1"/>
                </a:solidFill>
                <a:latin typeface="Inter" panose="020B0502030000000004" pitchFamily="34" charset="0"/>
                <a:ea typeface="+mn-ea"/>
                <a:cs typeface="+mn-cs"/>
              </a:defRPr>
            </a:lvl4pPr>
            <a:lvl5pPr marL="2057400" indent="-228600" algn="l" defTabSz="914400" rtl="0" eaLnBrk="1" latinLnBrk="0" hangingPunct="1">
              <a:spcBef>
                <a:spcPct val="20000"/>
              </a:spcBef>
              <a:buFont typeface="Arial" pitchFamily="34" charset="0"/>
              <a:buChar char="»"/>
              <a:defRPr sz="2000" b="1" i="0" kern="1200">
                <a:solidFill>
                  <a:schemeClr val="tx1"/>
                </a:solidFill>
                <a:latin typeface="Inter" panose="020B05020300000000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de-de" sz="4000" dirty="0">
                <a:solidFill>
                  <a:schemeClr val="bg1"/>
                </a:solidFill>
                <a:latin typeface="Arial"/>
                <a:ea typeface="Arial"/>
                <a:cs typeface="Arial"/>
              </a:rPr>
              <a:t>Über diese Studie</a:t>
            </a:r>
          </a:p>
        </p:txBody>
      </p:sp>
      <p:sp>
        <p:nvSpPr>
          <p:cNvPr id="6" name="TextBox 5">
            <a:extLst>
              <a:ext uri="{FF2B5EF4-FFF2-40B4-BE49-F238E27FC236}">
                <a16:creationId xmlns:a16="http://schemas.microsoft.com/office/drawing/2014/main" id="{AD1215F2-49A1-EA1D-B6B6-884190924BB4}"/>
              </a:ext>
            </a:extLst>
          </p:cNvPr>
          <p:cNvSpPr txBox="1"/>
          <p:nvPr/>
        </p:nvSpPr>
        <p:spPr>
          <a:xfrm>
            <a:off x="5466695" y="6342911"/>
            <a:ext cx="6206656" cy="215444"/>
          </a:xfrm>
          <a:prstGeom prst="rect">
            <a:avLst/>
          </a:prstGeom>
          <a:noFill/>
        </p:spPr>
        <p:txBody>
          <a:bodyPr wrap="square" lIns="91440" tIns="45720" rIns="91440" bIns="45720" rtlCol="0" anchor="b">
            <a:spAutoFit/>
          </a:bodyPr>
          <a:lstStyle/>
          <a:p>
            <a:pPr algn="r"/>
            <a:r>
              <a:rPr lang="en-US" sz="800" i="1" dirty="0">
                <a:solidFill>
                  <a:schemeClr val="tx1">
                    <a:lumMod val="75000"/>
                    <a:lumOff val="25000"/>
                  </a:schemeClr>
                </a:solidFill>
                <a:latin typeface="Inter Italic"/>
                <a:cs typeface="Arial"/>
              </a:rPr>
              <a:t>Copyright © 2026, Ivanti. All rights reserved. “Bridging the Divide” Report. 1/26 DH</a:t>
            </a:r>
            <a:endParaRPr lang="en-US" sz="1000" i="1" dirty="0">
              <a:solidFill>
                <a:schemeClr val="tx1">
                  <a:lumMod val="75000"/>
                  <a:lumOff val="25000"/>
                </a:schemeClr>
              </a:solidFill>
              <a:ea typeface="Calibri"/>
              <a:cs typeface="Calibri"/>
            </a:endParaRPr>
          </a:p>
        </p:txBody>
      </p:sp>
    </p:spTree>
    <p:extLst>
      <p:ext uri="{BB962C8B-B14F-4D97-AF65-F5344CB8AC3E}">
        <p14:creationId xmlns:p14="http://schemas.microsoft.com/office/powerpoint/2010/main" val="840785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3683142C-D189-131D-71E0-96525C3EC4CB}"/>
              </a:ext>
            </a:extLst>
          </p:cNvPr>
          <p:cNvPicPr>
            <a:picLocks noChangeAspect="1"/>
          </p:cNvPicPr>
          <p:nvPr/>
        </p:nvPicPr>
        <p:blipFill>
          <a:blip r:embed="rId3"/>
          <a:srcRect l="13501" t="25095" r="6765" b="28717"/>
          <a:stretch>
            <a:fillRect/>
          </a:stretch>
        </p:blipFill>
        <p:spPr>
          <a:xfrm rot="10800000" flipH="1">
            <a:off x="-330632" y="-1"/>
            <a:ext cx="12522632" cy="6858000"/>
          </a:xfrm>
          <a:prstGeom prst="rect">
            <a:avLst/>
          </a:prstGeom>
        </p:spPr>
      </p:pic>
      <p:grpSp>
        <p:nvGrpSpPr>
          <p:cNvPr id="5" name="Group 4">
            <a:extLst>
              <a:ext uri="{FF2B5EF4-FFF2-40B4-BE49-F238E27FC236}">
                <a16:creationId xmlns:a16="http://schemas.microsoft.com/office/drawing/2014/main" id="{CB03EAF7-F4C9-6C57-1FF6-1CBAF049C5A1}"/>
              </a:ext>
            </a:extLst>
          </p:cNvPr>
          <p:cNvGrpSpPr/>
          <p:nvPr/>
        </p:nvGrpSpPr>
        <p:grpSpPr>
          <a:xfrm>
            <a:off x="1363349" y="1524921"/>
            <a:ext cx="9491133" cy="4594250"/>
            <a:chOff x="609600" y="926026"/>
            <a:chExt cx="10743581" cy="5200506"/>
          </a:xfrm>
        </p:grpSpPr>
        <p:grpSp>
          <p:nvGrpSpPr>
            <p:cNvPr id="4" name="Group 3">
              <a:extLst>
                <a:ext uri="{FF2B5EF4-FFF2-40B4-BE49-F238E27FC236}">
                  <a16:creationId xmlns:a16="http://schemas.microsoft.com/office/drawing/2014/main" id="{7B566842-371B-7857-75E4-7EFCA24C8F59}"/>
                </a:ext>
              </a:extLst>
            </p:cNvPr>
            <p:cNvGrpSpPr/>
            <p:nvPr/>
          </p:nvGrpSpPr>
          <p:grpSpPr>
            <a:xfrm>
              <a:off x="6625454" y="926026"/>
              <a:ext cx="4727727" cy="5200506"/>
              <a:chOff x="6845587" y="926026"/>
              <a:chExt cx="4727727" cy="5200506"/>
            </a:xfrm>
          </p:grpSpPr>
          <p:sp>
            <p:nvSpPr>
              <p:cNvPr id="18" name="Rounded Rectangle 17">
                <a:extLst>
                  <a:ext uri="{FF2B5EF4-FFF2-40B4-BE49-F238E27FC236}">
                    <a16:creationId xmlns:a16="http://schemas.microsoft.com/office/drawing/2014/main" id="{B4A13694-82CF-DAEE-FFED-4C1EA663B86E}"/>
                  </a:ext>
                </a:extLst>
              </p:cNvPr>
              <p:cNvSpPr/>
              <p:nvPr/>
            </p:nvSpPr>
            <p:spPr>
              <a:xfrm>
                <a:off x="6845587" y="926026"/>
                <a:ext cx="4727727" cy="5200506"/>
              </a:xfrm>
              <a:prstGeom prst="roundRect">
                <a:avLst>
                  <a:gd name="adj" fmla="val 3741"/>
                </a:avLst>
              </a:prstGeom>
              <a:solidFill>
                <a:schemeClr val="bg1"/>
              </a:solidFill>
              <a:ln>
                <a:noFill/>
              </a:ln>
              <a:effectLst>
                <a:outerShdw blurRad="190500" sx="102000" sy="102000" algn="ctr" rotWithShape="0">
                  <a:prstClr val="black">
                    <a:alpha val="10051"/>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7" name="Chart 16">
                <a:extLst>
                  <a:ext uri="{FF2B5EF4-FFF2-40B4-BE49-F238E27FC236}">
                    <a16:creationId xmlns:a16="http://schemas.microsoft.com/office/drawing/2014/main" id="{0003342B-D638-B7B2-4A0A-E653CDEF2C38}"/>
                  </a:ext>
                </a:extLst>
              </p:cNvPr>
              <p:cNvGraphicFramePr/>
              <p:nvPr>
                <p:extLst>
                  <p:ext uri="{D42A27DB-BD31-4B8C-83A1-F6EECF244321}">
                    <p14:modId xmlns:p14="http://schemas.microsoft.com/office/powerpoint/2010/main" val="1960525767"/>
                  </p:ext>
                </p:extLst>
              </p:nvPr>
            </p:nvGraphicFramePr>
            <p:xfrm>
              <a:off x="7068231" y="1164576"/>
              <a:ext cx="4282439" cy="3806613"/>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8"/>
              <p:cNvSpPr txBox="1"/>
              <p:nvPr/>
            </p:nvSpPr>
            <p:spPr>
              <a:xfrm>
                <a:off x="7469688" y="2776957"/>
                <a:ext cx="3494763" cy="811823"/>
              </a:xfrm>
              <a:prstGeom prst="rect">
                <a:avLst/>
              </a:prstGeom>
            </p:spPr>
            <p:txBody>
              <a:bodyPr wrap="square" lIns="0" tIns="0" rIns="0" bIns="0" rtlCol="0" anchor="t">
                <a:spAutoFit/>
              </a:bodyPr>
              <a:lstStyle/>
              <a:p>
                <a:pPr algn="ctr">
                  <a:lnSpc>
                    <a:spcPts val="6000"/>
                  </a:lnSpc>
                  <a:spcBef>
                    <a:spcPct val="0"/>
                  </a:spcBef>
                </a:pPr>
                <a:r>
                  <a:rPr lang="en-US" sz="4800" b="1">
                    <a:solidFill>
                      <a:schemeClr val="accent2"/>
                    </a:solidFill>
                    <a:latin typeface="Arial" panose="020B0604020202020204" pitchFamily="34" charset="0"/>
                    <a:ea typeface="Inter"/>
                    <a:cs typeface="Arial" panose="020B0604020202020204" pitchFamily="34" charset="0"/>
                  </a:rPr>
                  <a:t>30%</a:t>
                </a:r>
              </a:p>
            </p:txBody>
          </p:sp>
          <p:sp>
            <p:nvSpPr>
              <p:cNvPr id="21" name="TextBox 10">
                <a:extLst>
                  <a:ext uri="{FF2B5EF4-FFF2-40B4-BE49-F238E27FC236}">
                    <a16:creationId xmlns:a16="http://schemas.microsoft.com/office/drawing/2014/main" id="{C6C65323-48D2-E89C-C19F-5AE207D7F46F}"/>
                  </a:ext>
                </a:extLst>
              </p:cNvPr>
              <p:cNvSpPr txBox="1"/>
              <p:nvPr/>
            </p:nvSpPr>
            <p:spPr>
              <a:xfrm>
                <a:off x="7008136" y="5023447"/>
                <a:ext cx="4402628" cy="836138"/>
              </a:xfrm>
              <a:prstGeom prst="rect">
                <a:avLst/>
              </a:prstGeom>
            </p:spPr>
            <p:txBody>
              <a:bodyPr wrap="square" lIns="0" tIns="0" rIns="0" bIns="0" rtlCol="0" anchor="t">
                <a:spAutoFit/>
              </a:bodyPr>
              <a:lstStyle/>
              <a:p>
                <a:pPr algn="ctr"/>
                <a:r>
                  <a:rPr lang="de-de" sz="1600" b="1" dirty="0">
                    <a:solidFill>
                      <a:srgbClr val="4E0389"/>
                    </a:solidFill>
                    <a:cs typeface="+mn-lt"/>
                  </a:rPr>
                  <a:t>der Unternehmen sehen sich für 2026 als sehr gut auf die Abwehr von Ransomware-Angriffen vorbereitet. </a:t>
                </a:r>
              </a:p>
            </p:txBody>
          </p:sp>
        </p:grpSp>
        <p:grpSp>
          <p:nvGrpSpPr>
            <p:cNvPr id="3" name="Group 2">
              <a:extLst>
                <a:ext uri="{FF2B5EF4-FFF2-40B4-BE49-F238E27FC236}">
                  <a16:creationId xmlns:a16="http://schemas.microsoft.com/office/drawing/2014/main" id="{F3C057CE-C0F2-796D-53F1-8C7303752AAE}"/>
                </a:ext>
              </a:extLst>
            </p:cNvPr>
            <p:cNvGrpSpPr/>
            <p:nvPr/>
          </p:nvGrpSpPr>
          <p:grpSpPr>
            <a:xfrm>
              <a:off x="609600" y="926026"/>
              <a:ext cx="4727727" cy="5200506"/>
              <a:chOff x="609600" y="926026"/>
              <a:chExt cx="4727727" cy="5200506"/>
            </a:xfrm>
          </p:grpSpPr>
          <p:sp>
            <p:nvSpPr>
              <p:cNvPr id="12" name="Rounded Rectangle 11">
                <a:extLst>
                  <a:ext uri="{FF2B5EF4-FFF2-40B4-BE49-F238E27FC236}">
                    <a16:creationId xmlns:a16="http://schemas.microsoft.com/office/drawing/2014/main" id="{DFC00371-8811-1FEC-93C4-F06B0BC5640B}"/>
                  </a:ext>
                </a:extLst>
              </p:cNvPr>
              <p:cNvSpPr/>
              <p:nvPr/>
            </p:nvSpPr>
            <p:spPr>
              <a:xfrm>
                <a:off x="609600" y="926026"/>
                <a:ext cx="4727727" cy="5200506"/>
              </a:xfrm>
              <a:prstGeom prst="roundRect">
                <a:avLst>
                  <a:gd name="adj" fmla="val 3741"/>
                </a:avLst>
              </a:prstGeom>
              <a:solidFill>
                <a:schemeClr val="bg1"/>
              </a:solidFill>
              <a:ln>
                <a:noFill/>
              </a:ln>
              <a:effectLst>
                <a:outerShdw blurRad="190500" sx="102000" sy="102000" algn="ctr" rotWithShape="0">
                  <a:prstClr val="black">
                    <a:alpha val="10051"/>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3" name="Chart 12">
                <a:extLst>
                  <a:ext uri="{FF2B5EF4-FFF2-40B4-BE49-F238E27FC236}">
                    <a16:creationId xmlns:a16="http://schemas.microsoft.com/office/drawing/2014/main" id="{08E6D666-DE0B-EBEF-90FF-CF5342FD771E}"/>
                  </a:ext>
                </a:extLst>
              </p:cNvPr>
              <p:cNvGraphicFramePr/>
              <p:nvPr>
                <p:extLst>
                  <p:ext uri="{D42A27DB-BD31-4B8C-83A1-F6EECF244321}">
                    <p14:modId xmlns:p14="http://schemas.microsoft.com/office/powerpoint/2010/main" val="3306886370"/>
                  </p:ext>
                </p:extLst>
              </p:nvPr>
            </p:nvGraphicFramePr>
            <p:xfrm>
              <a:off x="944136" y="1164576"/>
              <a:ext cx="4058654" cy="3806613"/>
            </p:xfrm>
            <a:graphic>
              <a:graphicData uri="http://schemas.openxmlformats.org/drawingml/2006/chart">
                <c:chart xmlns:c="http://schemas.openxmlformats.org/drawingml/2006/chart" xmlns:r="http://schemas.openxmlformats.org/officeDocument/2006/relationships" r:id="rId5"/>
              </a:graphicData>
            </a:graphic>
          </p:graphicFrame>
          <p:sp>
            <p:nvSpPr>
              <p:cNvPr id="20" name="TextBox 9">
                <a:extLst>
                  <a:ext uri="{FF2B5EF4-FFF2-40B4-BE49-F238E27FC236}">
                    <a16:creationId xmlns:a16="http://schemas.microsoft.com/office/drawing/2014/main" id="{8A40AA3F-25CF-27A9-E6A5-D77506DBC8E6}"/>
                  </a:ext>
                </a:extLst>
              </p:cNvPr>
              <p:cNvSpPr txBox="1"/>
              <p:nvPr/>
            </p:nvSpPr>
            <p:spPr>
              <a:xfrm>
                <a:off x="1001315" y="4971189"/>
                <a:ext cx="3954425" cy="836138"/>
              </a:xfrm>
              <a:prstGeom prst="rect">
                <a:avLst/>
              </a:prstGeom>
            </p:spPr>
            <p:txBody>
              <a:bodyPr wrap="square" lIns="0" tIns="0" rIns="0" bIns="0" rtlCol="0" anchor="t">
                <a:spAutoFit/>
              </a:bodyPr>
              <a:lstStyle/>
              <a:p>
                <a:pPr algn="ctr"/>
                <a:r>
                  <a:rPr lang="de-de" sz="1600" b="1" dirty="0">
                    <a:solidFill>
                      <a:srgbClr val="4E0389"/>
                    </a:solidFill>
                    <a:ea typeface=""/>
                    <a:cs typeface="+mn-lt"/>
                  </a:rPr>
                  <a:t>der Unternehmen stufen Ransomware als hohe oder kritische Bedrohung ein.</a:t>
                </a:r>
              </a:p>
            </p:txBody>
          </p:sp>
          <p:sp>
            <p:nvSpPr>
              <p:cNvPr id="2" name="TextBox 8">
                <a:extLst>
                  <a:ext uri="{FF2B5EF4-FFF2-40B4-BE49-F238E27FC236}">
                    <a16:creationId xmlns:a16="http://schemas.microsoft.com/office/drawing/2014/main" id="{F9A67083-9912-4406-E0C6-C14FAAB6DF18}"/>
                  </a:ext>
                </a:extLst>
              </p:cNvPr>
              <p:cNvSpPr txBox="1"/>
              <p:nvPr/>
            </p:nvSpPr>
            <p:spPr>
              <a:xfrm>
                <a:off x="1236529" y="2776957"/>
                <a:ext cx="3494763" cy="811823"/>
              </a:xfrm>
              <a:prstGeom prst="rect">
                <a:avLst/>
              </a:prstGeom>
            </p:spPr>
            <p:txBody>
              <a:bodyPr wrap="square" lIns="0" tIns="0" rIns="0" bIns="0" rtlCol="0" anchor="t">
                <a:spAutoFit/>
              </a:bodyPr>
              <a:lstStyle/>
              <a:p>
                <a:pPr algn="ctr">
                  <a:lnSpc>
                    <a:spcPts val="6000"/>
                  </a:lnSpc>
                  <a:spcBef>
                    <a:spcPct val="0"/>
                  </a:spcBef>
                </a:pPr>
                <a:r>
                  <a:rPr lang="en-US" sz="4800" b="1">
                    <a:solidFill>
                      <a:schemeClr val="accent2"/>
                    </a:solidFill>
                    <a:latin typeface="Arial" panose="020B0604020202020204" pitchFamily="34" charset="0"/>
                    <a:ea typeface="Inter"/>
                    <a:cs typeface="Arial" panose="020B0604020202020204" pitchFamily="34" charset="0"/>
                  </a:rPr>
                  <a:t>63%</a:t>
                </a:r>
              </a:p>
            </p:txBody>
          </p:sp>
        </p:grpSp>
      </p:grpSp>
      <p:sp>
        <p:nvSpPr>
          <p:cNvPr id="10" name="TextBox 9">
            <a:extLst>
              <a:ext uri="{FF2B5EF4-FFF2-40B4-BE49-F238E27FC236}">
                <a16:creationId xmlns:a16="http://schemas.microsoft.com/office/drawing/2014/main" id="{2B579627-7010-7CAF-3CE4-7BCA1F982FCB}"/>
              </a:ext>
            </a:extLst>
          </p:cNvPr>
          <p:cNvSpPr txBox="1"/>
          <p:nvPr/>
        </p:nvSpPr>
        <p:spPr>
          <a:xfrm>
            <a:off x="249382" y="249718"/>
            <a:ext cx="11230494" cy="1200329"/>
          </a:xfrm>
          <a:prstGeom prst="rect">
            <a:avLst/>
          </a:prstGeom>
          <a:noFill/>
        </p:spPr>
        <p:txBody>
          <a:bodyPr rot="0" spcFirstLastPara="0" vertOverflow="overflow" horzOverflow="overflow" vert="horz" wrap="square" lIns="0" tIns="45720" rIns="91440" bIns="45720" numCol="1" spcCol="0" rtlCol="0" fromWordArt="0" anchor="ctr" anchorCtr="0" forceAA="0" compatLnSpc="1">
            <a:prstTxWarp prst="textNoShape">
              <a:avLst/>
            </a:prstTxWarp>
            <a:spAutoFit/>
          </a:bodyPr>
          <a:lstStyle/>
          <a:p>
            <a:pPr algn="ctr"/>
            <a:r>
              <a:rPr lang="de-de" sz="2400" b="1" dirty="0">
                <a:solidFill>
                  <a:schemeClr val="bg1"/>
                </a:solidFill>
                <a:ea typeface=""/>
                <a:cs typeface="+mn-lt"/>
              </a:rPr>
              <a:t>Unternehmen geraten zunehmend ins Hintertreffen. Ihre Sicherheitsstrategie reicht immer weniger aus, um sich gegen Angriffe zu schützen, deren Komplexität stetig wächst.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955A1E-AB5C-6E7D-8FA9-D3663FF8A50F}"/>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79C854EC-8148-0CC4-54E0-B9A19E64BBC9}"/>
              </a:ext>
            </a:extLst>
          </p:cNvPr>
          <p:cNvSpPr/>
          <p:nvPr/>
        </p:nvSpPr>
        <p:spPr>
          <a:xfrm>
            <a:off x="0" y="-3382"/>
            <a:ext cx="12192000" cy="1601118"/>
          </a:xfrm>
          <a:prstGeom prst="rect">
            <a:avLst/>
          </a:prstGeom>
          <a:solidFill>
            <a:srgbClr val="B60F45"/>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sp>
        <p:nvSpPr>
          <p:cNvPr id="2" name="TextBox 1">
            <a:extLst>
              <a:ext uri="{FF2B5EF4-FFF2-40B4-BE49-F238E27FC236}">
                <a16:creationId xmlns:a16="http://schemas.microsoft.com/office/drawing/2014/main" id="{28A5C15B-93D3-A534-1534-AEB877A8FF52}"/>
              </a:ext>
            </a:extLst>
          </p:cNvPr>
          <p:cNvSpPr txBox="1"/>
          <p:nvPr/>
        </p:nvSpPr>
        <p:spPr>
          <a:xfrm>
            <a:off x="609600" y="-3382"/>
            <a:ext cx="10812087" cy="1600438"/>
          </a:xfrm>
          <a:prstGeom prst="rect">
            <a:avLst/>
          </a:prstGeom>
          <a:noFill/>
        </p:spPr>
        <p:txBody>
          <a:bodyPr rot="0" spcFirstLastPara="0" vertOverflow="overflow" horzOverflow="overflow" vert="horz" wrap="square" lIns="60960" tIns="30480" rIns="60960" bIns="30480" numCol="1" spcCol="0" rtlCol="0" fromWordArt="0" anchor="t" anchorCtr="0" forceAA="0" compatLnSpc="1">
            <a:prstTxWarp prst="textNoShape">
              <a:avLst/>
            </a:prstTxWarp>
            <a:spAutoFit/>
          </a:bodyPr>
          <a:lstStyle/>
          <a:p>
            <a:endParaRPr lang="en-US" sz="2000" b="1" dirty="0">
              <a:solidFill>
                <a:srgbClr val="FFFFFF"/>
              </a:solidFill>
              <a:latin typeface="Arial"/>
            </a:endParaRPr>
          </a:p>
          <a:p>
            <a:r>
              <a:rPr lang="de-de" sz="2000" b="1" dirty="0">
                <a:solidFill>
                  <a:srgbClr val="FFFFFF"/>
                </a:solidFill>
              </a:rPr>
              <a:t>Die „Vorbereitungslücke“ bezeichnet die Differenz zwischen dem Anteil der Befragten, die eine Bedrohung als „hoch“ oder „kritisch“ einstufen, und dem Anteil derjenigen, die angeben, „sehr gut“ auf den Umgang mit dieser Bedrohung vorbereitet zu sein. </a:t>
            </a:r>
          </a:p>
          <a:p>
            <a:pPr algn="ctr"/>
            <a:endParaRPr lang="en-US" sz="2000" dirty="0">
              <a:ea typeface="Calibri"/>
              <a:cs typeface="Calibri"/>
            </a:endParaRPr>
          </a:p>
        </p:txBody>
      </p:sp>
      <p:pic>
        <p:nvPicPr>
          <p:cNvPr id="6" name="Picture 5" descr="A screenshot of a computer&#10;&#10;AI-generated content may be incorrect.">
            <a:extLst>
              <a:ext uri="{FF2B5EF4-FFF2-40B4-BE49-F238E27FC236}">
                <a16:creationId xmlns:a16="http://schemas.microsoft.com/office/drawing/2014/main" id="{03D967B9-3744-9902-6EE1-56315157E7C0}"/>
              </a:ext>
            </a:extLst>
          </p:cNvPr>
          <p:cNvPicPr>
            <a:picLocks noChangeAspect="1"/>
          </p:cNvPicPr>
          <p:nvPr/>
        </p:nvPicPr>
        <p:blipFill>
          <a:blip r:embed="rId3">
            <a:extLst>
              <a:ext uri="{28A0092B-C50C-407E-A947-70E740481C1C}">
                <a14:useLocalDpi xmlns:a14="http://schemas.microsoft.com/office/drawing/2010/main" val="0"/>
              </a:ext>
            </a:extLst>
          </a:blip>
          <a:srcRect t="1826" r="1967" b="2528"/>
          <a:stretch>
            <a:fillRect/>
          </a:stretch>
        </p:blipFill>
        <p:spPr>
          <a:xfrm>
            <a:off x="1605861" y="1871329"/>
            <a:ext cx="8636837" cy="4827183"/>
          </a:xfrm>
          <a:prstGeom prst="rect">
            <a:avLst/>
          </a:prstGeom>
        </p:spPr>
      </p:pic>
    </p:spTree>
    <p:extLst>
      <p:ext uri="{BB962C8B-B14F-4D97-AF65-F5344CB8AC3E}">
        <p14:creationId xmlns:p14="http://schemas.microsoft.com/office/powerpoint/2010/main" val="2157373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169467-DC21-59FE-749A-345E1D91E784}"/>
            </a:ext>
          </a:extLst>
        </p:cNvPr>
        <p:cNvGrpSpPr/>
        <p:nvPr/>
      </p:nvGrpSpPr>
      <p:grpSpPr>
        <a:xfrm>
          <a:off x="0" y="0"/>
          <a:ext cx="0" cy="0"/>
          <a:chOff x="0" y="0"/>
          <a:chExt cx="0" cy="0"/>
        </a:xfrm>
      </p:grpSpPr>
      <p:sp>
        <p:nvSpPr>
          <p:cNvPr id="11" name="Rectangle 10">
            <a:extLst>
              <a:ext uri="{FF2B5EF4-FFF2-40B4-BE49-F238E27FC236}">
                <a16:creationId xmlns:a16="http://schemas.microsoft.com/office/drawing/2014/main" id="{A2144BB2-C02F-4DE4-3923-79D9DE518C32}"/>
              </a:ext>
            </a:extLst>
          </p:cNvPr>
          <p:cNvSpPr/>
          <p:nvPr/>
        </p:nvSpPr>
        <p:spPr>
          <a:xfrm>
            <a:off x="0" y="0"/>
            <a:ext cx="12192000" cy="1601118"/>
          </a:xfrm>
          <a:prstGeom prst="rect">
            <a:avLst/>
          </a:prstGeom>
          <a:solidFill>
            <a:srgbClr val="B60F45"/>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sp>
        <p:nvSpPr>
          <p:cNvPr id="14" name="Title 5">
            <a:extLst>
              <a:ext uri="{FF2B5EF4-FFF2-40B4-BE49-F238E27FC236}">
                <a16:creationId xmlns:a16="http://schemas.microsoft.com/office/drawing/2014/main" id="{99E0DA11-4472-30EB-FD53-BA4EB57426AF}"/>
              </a:ext>
            </a:extLst>
          </p:cNvPr>
          <p:cNvSpPr txBox="1">
            <a:spLocks/>
          </p:cNvSpPr>
          <p:nvPr/>
        </p:nvSpPr>
        <p:spPr>
          <a:xfrm>
            <a:off x="609600" y="27"/>
            <a:ext cx="10611205" cy="1601091"/>
          </a:xfrm>
          <a:prstGeom prst="rect">
            <a:avLst/>
          </a:prstGeom>
        </p:spPr>
        <p:txBody>
          <a:bodyPr lIns="0" tIns="0" rIns="91440" bIns="0" anchor="ctr"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r>
              <a:rPr lang="de-de" sz="2000" dirty="0" err="1">
                <a:solidFill>
                  <a:schemeClr val="bg1"/>
                </a:solidFill>
                <a:latin typeface="Arial"/>
                <a:ea typeface="Arial"/>
                <a:cs typeface="Arial"/>
              </a:rPr>
              <a:t>Sicherheitsexpert:innen</a:t>
            </a:r>
            <a:r>
              <a:rPr lang="de-de" sz="2000" dirty="0">
                <a:solidFill>
                  <a:schemeClr val="bg1"/>
                </a:solidFill>
                <a:latin typeface="Arial"/>
                <a:ea typeface="Arial"/>
                <a:cs typeface="Arial"/>
              </a:rPr>
              <a:t> sind mehrheitlich der Ansicht, dass sie KI mindestens ebenso effektiv – wenn nicht effektiver – einsetzen wie bzw. als Bedrohungsakteure, und gehen davon aus, dass sich dieser Vorsprung weiter vergrößern wird. </a:t>
            </a:r>
          </a:p>
        </p:txBody>
      </p:sp>
      <p:pic>
        <p:nvPicPr>
          <p:cNvPr id="4" name="Picture 3" descr="A screenshot of a graph&#10;&#10;AI-generated content may be incorrect.">
            <a:extLst>
              <a:ext uri="{FF2B5EF4-FFF2-40B4-BE49-F238E27FC236}">
                <a16:creationId xmlns:a16="http://schemas.microsoft.com/office/drawing/2014/main" id="{9BDA4A5D-5354-AB79-9C18-74D94F8B32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3273" y="1818890"/>
            <a:ext cx="10126591" cy="4688236"/>
          </a:xfrm>
          <a:prstGeom prst="rect">
            <a:avLst/>
          </a:prstGeom>
        </p:spPr>
      </p:pic>
    </p:spTree>
    <p:extLst>
      <p:ext uri="{BB962C8B-B14F-4D97-AF65-F5344CB8AC3E}">
        <p14:creationId xmlns:p14="http://schemas.microsoft.com/office/powerpoint/2010/main" val="565841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4092B9-0DCD-1075-E264-CA3687224B31}"/>
            </a:ext>
          </a:extLst>
        </p:cNvPr>
        <p:cNvGrpSpPr/>
        <p:nvPr/>
      </p:nvGrpSpPr>
      <p:grpSpPr>
        <a:xfrm>
          <a:off x="0" y="0"/>
          <a:ext cx="0" cy="0"/>
          <a:chOff x="0" y="0"/>
          <a:chExt cx="0" cy="0"/>
        </a:xfrm>
      </p:grpSpPr>
      <p:sp>
        <p:nvSpPr>
          <p:cNvPr id="16" name="TextBox 9">
            <a:extLst>
              <a:ext uri="{FF2B5EF4-FFF2-40B4-BE49-F238E27FC236}">
                <a16:creationId xmlns:a16="http://schemas.microsoft.com/office/drawing/2014/main" id="{769D22D7-8AF4-AE8A-32F2-6F0A781076F7}"/>
              </a:ext>
            </a:extLst>
          </p:cNvPr>
          <p:cNvSpPr txBox="1"/>
          <p:nvPr/>
        </p:nvSpPr>
        <p:spPr>
          <a:xfrm>
            <a:off x="4667662" y="3877837"/>
            <a:ext cx="3331187" cy="1231106"/>
          </a:xfrm>
          <a:prstGeom prst="rect">
            <a:avLst/>
          </a:prstGeom>
        </p:spPr>
        <p:txBody>
          <a:bodyPr wrap="square"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ct val="0"/>
              </a:spcBef>
            </a:pPr>
            <a:r>
              <a:rPr lang="de-de" sz="1600" dirty="0">
                <a:solidFill>
                  <a:srgbClr val="280B3F"/>
                </a:solidFill>
                <a:ea typeface=""/>
                <a:cs typeface="+mn-lt"/>
              </a:rPr>
              <a:t>der Unternehmen investieren aktuell in </a:t>
            </a:r>
            <a:r>
              <a:rPr lang="de-de" sz="1600" dirty="0" err="1">
                <a:solidFill>
                  <a:srgbClr val="280B3F"/>
                </a:solidFill>
                <a:ea typeface=""/>
                <a:cs typeface="+mn-lt"/>
              </a:rPr>
              <a:t>Exposure</a:t>
            </a:r>
            <a:r>
              <a:rPr lang="de-de" sz="1600" dirty="0">
                <a:solidFill>
                  <a:srgbClr val="280B3F"/>
                </a:solidFill>
                <a:ea typeface=""/>
                <a:cs typeface="+mn-lt"/>
              </a:rPr>
              <a:t> Management – weitere 29 % planen entsprechende Investitionen innerhalb der kommenden zwölf Monate.</a:t>
            </a:r>
          </a:p>
        </p:txBody>
      </p:sp>
      <p:sp>
        <p:nvSpPr>
          <p:cNvPr id="17" name="TextBox 16">
            <a:extLst>
              <a:ext uri="{FF2B5EF4-FFF2-40B4-BE49-F238E27FC236}">
                <a16:creationId xmlns:a16="http://schemas.microsoft.com/office/drawing/2014/main" id="{AFB67449-6C2B-FE66-31E0-4D7EBE7B603F}"/>
              </a:ext>
            </a:extLst>
          </p:cNvPr>
          <p:cNvSpPr txBox="1"/>
          <p:nvPr/>
        </p:nvSpPr>
        <p:spPr>
          <a:xfrm>
            <a:off x="8348195" y="3861211"/>
            <a:ext cx="3331187" cy="2246769"/>
          </a:xfrm>
          <a:prstGeom prst="rect">
            <a:avLst/>
          </a:prstGeom>
          <a:noFill/>
        </p:spPr>
        <p:txBody>
          <a:bodyPr rot="0" spcFirstLastPara="0" vertOverflow="overflow" horzOverflow="overflow" vert="horz" wrap="square" lIns="60960" tIns="30480" rIns="60960" bIns="30480" numCol="1" spcCol="0" rtlCol="0" fromWordArt="0" anchor="t" anchorCtr="0" forceAA="0" compatLnSpc="1">
            <a:prstTxWarp prst="textNoShape">
              <a:avLst/>
            </a:prstTxWarp>
            <a:spAutoFit/>
          </a:bodyPr>
          <a:lstStyle/>
          <a:p>
            <a:r>
              <a:rPr lang="de-DE" sz="1600" dirty="0">
                <a:solidFill>
                  <a:srgbClr val="280B3F"/>
                </a:solidFill>
                <a:cs typeface="+mn-lt"/>
              </a:rPr>
              <a:t>Unternehmen hat Schwierigkeiten, die Risikobehebung in zentralen Bereichen wie dem Patch-Management zu priorisieren. </a:t>
            </a:r>
          </a:p>
          <a:p>
            <a:endParaRPr lang="de-DE" sz="1600" dirty="0">
              <a:solidFill>
                <a:srgbClr val="280B3F"/>
              </a:solidFill>
              <a:cs typeface="+mn-lt"/>
            </a:endParaRPr>
          </a:p>
          <a:p>
            <a:endParaRPr lang="de-DE" sz="1600" dirty="0">
              <a:solidFill>
                <a:srgbClr val="280B3F"/>
              </a:solidFill>
              <a:cs typeface="+mn-lt"/>
            </a:endParaRPr>
          </a:p>
          <a:p>
            <a:endParaRPr sz="1600" dirty="0">
              <a:solidFill>
                <a:srgbClr val="280B3F"/>
              </a:solidFill>
              <a:cs typeface="+mn-lt"/>
            </a:endParaRPr>
          </a:p>
          <a:p>
            <a:endParaRPr lang="en-US" sz="1600" dirty="0">
              <a:solidFill>
                <a:srgbClr val="280B3F"/>
              </a:solidFill>
              <a:cs typeface="+mn-lt"/>
            </a:endParaRPr>
          </a:p>
          <a:p>
            <a:pPr algn="ctr"/>
            <a:endParaRPr lang="en-US" sz="1400" dirty="0">
              <a:latin typeface="Arial" panose="020B0604020202020204" pitchFamily="34" charset="0"/>
              <a:cs typeface="Arial" panose="020B0604020202020204" pitchFamily="34" charset="0"/>
            </a:endParaRPr>
          </a:p>
        </p:txBody>
      </p:sp>
      <p:grpSp>
        <p:nvGrpSpPr>
          <p:cNvPr id="2" name="Group 1">
            <a:extLst>
              <a:ext uri="{FF2B5EF4-FFF2-40B4-BE49-F238E27FC236}">
                <a16:creationId xmlns:a16="http://schemas.microsoft.com/office/drawing/2014/main" id="{518B0AC8-25C4-EC60-5344-AD9E3DCEF246}"/>
              </a:ext>
            </a:extLst>
          </p:cNvPr>
          <p:cNvGrpSpPr/>
          <p:nvPr/>
        </p:nvGrpSpPr>
        <p:grpSpPr>
          <a:xfrm>
            <a:off x="4333867" y="773449"/>
            <a:ext cx="3524266" cy="2908545"/>
            <a:chOff x="5381778" y="167896"/>
            <a:chExt cx="6058319" cy="4999876"/>
          </a:xfrm>
        </p:grpSpPr>
        <p:graphicFrame>
          <p:nvGraphicFramePr>
            <p:cNvPr id="14" name="Chart 13">
              <a:extLst>
                <a:ext uri="{FF2B5EF4-FFF2-40B4-BE49-F238E27FC236}">
                  <a16:creationId xmlns:a16="http://schemas.microsoft.com/office/drawing/2014/main" id="{C286C323-1330-78D3-2C06-0D33E8F604ED}"/>
                </a:ext>
              </a:extLst>
            </p:cNvPr>
            <p:cNvGraphicFramePr/>
            <p:nvPr>
              <p:extLst>
                <p:ext uri="{D42A27DB-BD31-4B8C-83A1-F6EECF244321}">
                  <p14:modId xmlns:p14="http://schemas.microsoft.com/office/powerpoint/2010/main" val="3752658227"/>
                </p:ext>
              </p:extLst>
            </p:nvPr>
          </p:nvGraphicFramePr>
          <p:xfrm>
            <a:off x="5381778" y="167896"/>
            <a:ext cx="6058319" cy="4999876"/>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Box 7">
              <a:extLst>
                <a:ext uri="{FF2B5EF4-FFF2-40B4-BE49-F238E27FC236}">
                  <a16:creationId xmlns:a16="http://schemas.microsoft.com/office/drawing/2014/main" id="{EB76BC88-F559-3EBA-9879-2DCAC12D8718}"/>
                </a:ext>
              </a:extLst>
            </p:cNvPr>
            <p:cNvSpPr txBox="1"/>
            <p:nvPr/>
          </p:nvSpPr>
          <p:spPr>
            <a:xfrm>
              <a:off x="7423810" y="2533212"/>
              <a:ext cx="1940082" cy="630595"/>
            </a:xfrm>
            <a:prstGeom prst="rect">
              <a:avLst/>
            </a:prstGeom>
          </p:spPr>
          <p:txBody>
            <a:bodyPr wrap="square" lIns="0" tIns="0" rIns="0" bIns="0"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2560"/>
                </a:lnSpc>
                <a:spcBef>
                  <a:spcPct val="0"/>
                </a:spcBef>
              </a:pPr>
              <a:r>
                <a:rPr lang="en-US" sz="4000" b="1" dirty="0">
                  <a:solidFill>
                    <a:srgbClr val="4E0389"/>
                  </a:solidFill>
                  <a:latin typeface="Arial"/>
                  <a:cs typeface="Arial"/>
                </a:rPr>
                <a:t>64%</a:t>
              </a:r>
            </a:p>
          </p:txBody>
        </p:sp>
      </p:grpSp>
      <p:sp>
        <p:nvSpPr>
          <p:cNvPr id="3" name="Rectangle 2">
            <a:extLst>
              <a:ext uri="{FF2B5EF4-FFF2-40B4-BE49-F238E27FC236}">
                <a16:creationId xmlns:a16="http://schemas.microsoft.com/office/drawing/2014/main" id="{4BAB3F2F-4EDE-5105-A87B-5B62EE916C63}"/>
              </a:ext>
            </a:extLst>
          </p:cNvPr>
          <p:cNvSpPr/>
          <p:nvPr/>
        </p:nvSpPr>
        <p:spPr>
          <a:xfrm>
            <a:off x="0" y="0"/>
            <a:ext cx="3785616" cy="6858000"/>
          </a:xfrm>
          <a:prstGeom prst="rect">
            <a:avLst/>
          </a:prstGeom>
          <a:solidFill>
            <a:srgbClr val="F8F1E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4" name="TextBox 3">
            <a:extLst>
              <a:ext uri="{FF2B5EF4-FFF2-40B4-BE49-F238E27FC236}">
                <a16:creationId xmlns:a16="http://schemas.microsoft.com/office/drawing/2014/main" id="{FB7D3B17-4011-75FE-E796-A7DBD343B347}"/>
              </a:ext>
            </a:extLst>
          </p:cNvPr>
          <p:cNvSpPr txBox="1"/>
          <p:nvPr/>
        </p:nvSpPr>
        <p:spPr>
          <a:xfrm>
            <a:off x="374904" y="689259"/>
            <a:ext cx="3084981" cy="3693319"/>
          </a:xfrm>
          <a:prstGeom prst="rect">
            <a:avLst/>
          </a:prstGeom>
          <a:noFill/>
        </p:spPr>
        <p:txBody>
          <a:bodyPr wrap="square" lIns="91440" tIns="45720" rIns="91440" bIns="45720" anchor="t">
            <a:spAutoFit/>
          </a:bodyPr>
          <a:lstStyle/>
          <a:p>
            <a:pPr>
              <a:lnSpc>
                <a:spcPct val="100000"/>
              </a:lnSpc>
            </a:pPr>
            <a:r>
              <a:rPr lang="de-de" b="1" dirty="0">
                <a:solidFill>
                  <a:srgbClr val="4E0389"/>
                </a:solidFill>
                <a:ea typeface="Arial"/>
                <a:cs typeface="Arial"/>
              </a:rPr>
              <a:t>Unternehmensleiter können den Ansatz – und vermutlich auch den Nutzen – von </a:t>
            </a:r>
            <a:r>
              <a:rPr lang="de-de" b="1" dirty="0" err="1">
                <a:solidFill>
                  <a:srgbClr val="4E0389"/>
                </a:solidFill>
                <a:ea typeface="Arial"/>
                <a:cs typeface="Arial"/>
              </a:rPr>
              <a:t>Exposure</a:t>
            </a:r>
            <a:r>
              <a:rPr lang="de-de" b="1" dirty="0">
                <a:solidFill>
                  <a:srgbClr val="4E0389"/>
                </a:solidFill>
                <a:ea typeface="Arial"/>
                <a:cs typeface="Arial"/>
              </a:rPr>
              <a:t> Management zunehmend nachvollziehen. Aber viele Unternehmen tun sich weiterhin schwer damit, Maßnahmen zur Risikoreduzierung klar mit geschäftlichen Ergebnissen zu verknüpfen. </a:t>
            </a:r>
          </a:p>
        </p:txBody>
      </p:sp>
      <p:pic>
        <p:nvPicPr>
          <p:cNvPr id="5" name="Picture 4" descr="A close up of a colorful background&#10;&#10;AI-generated content may be incorrect.">
            <a:extLst>
              <a:ext uri="{FF2B5EF4-FFF2-40B4-BE49-F238E27FC236}">
                <a16:creationId xmlns:a16="http://schemas.microsoft.com/office/drawing/2014/main" id="{18F88FEC-59DA-C13B-297E-67D57F5B0C3A}"/>
              </a:ext>
            </a:extLst>
          </p:cNvPr>
          <p:cNvPicPr>
            <a:picLocks noChangeAspect="1"/>
          </p:cNvPicPr>
          <p:nvPr/>
        </p:nvPicPr>
        <p:blipFill>
          <a:blip r:embed="rId4">
            <a:extLst>
              <a:ext uri="{28A0092B-C50C-407E-A947-70E740481C1C}">
                <a14:useLocalDpi xmlns:a14="http://schemas.microsoft.com/office/drawing/2010/main" val="0"/>
              </a:ext>
            </a:extLst>
          </a:blip>
          <a:srcRect b="18346"/>
          <a:stretch>
            <a:fillRect/>
          </a:stretch>
        </p:blipFill>
        <p:spPr>
          <a:xfrm flipH="1">
            <a:off x="0" y="3766928"/>
            <a:ext cx="3785616" cy="3091072"/>
          </a:xfrm>
          <a:prstGeom prst="rect">
            <a:avLst/>
          </a:prstGeom>
        </p:spPr>
      </p:pic>
      <p:sp>
        <p:nvSpPr>
          <p:cNvPr id="7" name="TextBox 6">
            <a:extLst>
              <a:ext uri="{FF2B5EF4-FFF2-40B4-BE49-F238E27FC236}">
                <a16:creationId xmlns:a16="http://schemas.microsoft.com/office/drawing/2014/main" id="{07D63FFE-2394-02DE-299B-362E008A8C35}"/>
              </a:ext>
            </a:extLst>
          </p:cNvPr>
          <p:cNvSpPr txBox="1"/>
          <p:nvPr/>
        </p:nvSpPr>
        <p:spPr>
          <a:xfrm>
            <a:off x="8328315" y="2782043"/>
            <a:ext cx="3094383" cy="707886"/>
          </a:xfrm>
          <a:prstGeom prst="rect">
            <a:avLst/>
          </a:prstGeom>
          <a:noFill/>
        </p:spPr>
        <p:txBody>
          <a:bodyPr wrap="square" rtlCol="0">
            <a:spAutoFit/>
          </a:bodyPr>
          <a:lstStyle/>
          <a:p>
            <a:r>
              <a:rPr lang="en-US" sz="4000" b="1" dirty="0">
                <a:solidFill>
                  <a:srgbClr val="B60F45"/>
                </a:solidFill>
              </a:rPr>
              <a:t>Aber…</a:t>
            </a:r>
            <a:r>
              <a:rPr lang="en-US" sz="4000" dirty="0">
                <a:solidFill>
                  <a:srgbClr val="B60F45"/>
                </a:solidFill>
              </a:rPr>
              <a:t>​</a:t>
            </a:r>
          </a:p>
        </p:txBody>
      </p:sp>
      <p:grpSp>
        <p:nvGrpSpPr>
          <p:cNvPr id="11" name="Group 10">
            <a:extLst>
              <a:ext uri="{FF2B5EF4-FFF2-40B4-BE49-F238E27FC236}">
                <a16:creationId xmlns:a16="http://schemas.microsoft.com/office/drawing/2014/main" id="{AB0EA708-D802-0893-E142-9659037B34CE}"/>
              </a:ext>
            </a:extLst>
          </p:cNvPr>
          <p:cNvGrpSpPr/>
          <p:nvPr/>
        </p:nvGrpSpPr>
        <p:grpSpPr>
          <a:xfrm>
            <a:off x="9508726" y="1756238"/>
            <a:ext cx="880605" cy="880605"/>
            <a:chOff x="8406384" y="1547285"/>
            <a:chExt cx="980963" cy="980963"/>
          </a:xfrm>
        </p:grpSpPr>
        <p:sp>
          <p:nvSpPr>
            <p:cNvPr id="13" name="Oval 12">
              <a:extLst>
                <a:ext uri="{FF2B5EF4-FFF2-40B4-BE49-F238E27FC236}">
                  <a16:creationId xmlns:a16="http://schemas.microsoft.com/office/drawing/2014/main" id="{A276CEBE-ECC5-F828-15F0-D9473F9860DD}"/>
                </a:ext>
              </a:extLst>
            </p:cNvPr>
            <p:cNvSpPr/>
            <p:nvPr/>
          </p:nvSpPr>
          <p:spPr>
            <a:xfrm>
              <a:off x="8406384" y="1547285"/>
              <a:ext cx="980963" cy="98096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Graphic 14">
              <a:extLst>
                <a:ext uri="{FF2B5EF4-FFF2-40B4-BE49-F238E27FC236}">
                  <a16:creationId xmlns:a16="http://schemas.microsoft.com/office/drawing/2014/main" id="{A321D061-EA4E-892B-A782-82C00F1D7E8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592065" y="1695667"/>
              <a:ext cx="609600" cy="609600"/>
            </a:xfrm>
            <a:prstGeom prst="rect">
              <a:avLst/>
            </a:prstGeom>
          </p:spPr>
        </p:pic>
      </p:grpSp>
      <p:grpSp>
        <p:nvGrpSpPr>
          <p:cNvPr id="18" name="Group 17">
            <a:extLst>
              <a:ext uri="{FF2B5EF4-FFF2-40B4-BE49-F238E27FC236}">
                <a16:creationId xmlns:a16="http://schemas.microsoft.com/office/drawing/2014/main" id="{0D60601C-9149-53C6-2E94-DD12AF2207B2}"/>
              </a:ext>
            </a:extLst>
          </p:cNvPr>
          <p:cNvGrpSpPr/>
          <p:nvPr/>
        </p:nvGrpSpPr>
        <p:grpSpPr>
          <a:xfrm>
            <a:off x="10669259" y="1756238"/>
            <a:ext cx="880605" cy="880605"/>
            <a:chOff x="8406384" y="1547285"/>
            <a:chExt cx="980963" cy="980963"/>
          </a:xfrm>
        </p:grpSpPr>
        <p:sp>
          <p:nvSpPr>
            <p:cNvPr id="19" name="Oval 18">
              <a:extLst>
                <a:ext uri="{FF2B5EF4-FFF2-40B4-BE49-F238E27FC236}">
                  <a16:creationId xmlns:a16="http://schemas.microsoft.com/office/drawing/2014/main" id="{14790F6C-146E-80CE-15DF-43BB7DA882CC}"/>
                </a:ext>
              </a:extLst>
            </p:cNvPr>
            <p:cNvSpPr/>
            <p:nvPr/>
          </p:nvSpPr>
          <p:spPr>
            <a:xfrm>
              <a:off x="8406384" y="1547285"/>
              <a:ext cx="980963" cy="98096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Graphic 19">
              <a:extLst>
                <a:ext uri="{FF2B5EF4-FFF2-40B4-BE49-F238E27FC236}">
                  <a16:creationId xmlns:a16="http://schemas.microsoft.com/office/drawing/2014/main" id="{3F2CE7BC-38F4-3F9D-8CAA-7B7CC5E8521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592065" y="1695667"/>
              <a:ext cx="609600" cy="609600"/>
            </a:xfrm>
            <a:prstGeom prst="rect">
              <a:avLst/>
            </a:prstGeom>
          </p:spPr>
        </p:pic>
      </p:grpSp>
      <p:grpSp>
        <p:nvGrpSpPr>
          <p:cNvPr id="9" name="Group 8">
            <a:extLst>
              <a:ext uri="{FF2B5EF4-FFF2-40B4-BE49-F238E27FC236}">
                <a16:creationId xmlns:a16="http://schemas.microsoft.com/office/drawing/2014/main" id="{A66A21F5-0F1C-2DD9-FA93-AD7DD65CE5F1}"/>
              </a:ext>
            </a:extLst>
          </p:cNvPr>
          <p:cNvGrpSpPr/>
          <p:nvPr/>
        </p:nvGrpSpPr>
        <p:grpSpPr>
          <a:xfrm>
            <a:off x="8348193" y="1756238"/>
            <a:ext cx="880605" cy="880605"/>
            <a:chOff x="8348193" y="1547285"/>
            <a:chExt cx="880605" cy="880605"/>
          </a:xfrm>
        </p:grpSpPr>
        <p:sp>
          <p:nvSpPr>
            <p:cNvPr id="6" name="Oval 5">
              <a:extLst>
                <a:ext uri="{FF2B5EF4-FFF2-40B4-BE49-F238E27FC236}">
                  <a16:creationId xmlns:a16="http://schemas.microsoft.com/office/drawing/2014/main" id="{419D8DA4-B6A6-689B-4EDB-FAA6B7A6F736}"/>
                </a:ext>
              </a:extLst>
            </p:cNvPr>
            <p:cNvSpPr/>
            <p:nvPr/>
          </p:nvSpPr>
          <p:spPr>
            <a:xfrm>
              <a:off x="8348193" y="1547285"/>
              <a:ext cx="880605" cy="880605"/>
            </a:xfrm>
            <a:prstGeom prst="ellipse">
              <a:avLst/>
            </a:prstGeom>
            <a:solidFill>
              <a:srgbClr val="B60F4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2" name="Graphic 21">
              <a:extLst>
                <a:ext uri="{FF2B5EF4-FFF2-40B4-BE49-F238E27FC236}">
                  <a16:creationId xmlns:a16="http://schemas.microsoft.com/office/drawing/2014/main" id="{36C5041E-449A-73CE-7A50-5D93C0D8ACE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544327" y="1727197"/>
              <a:ext cx="488336" cy="426184"/>
            </a:xfrm>
            <a:prstGeom prst="rect">
              <a:avLst/>
            </a:prstGeom>
          </p:spPr>
        </p:pic>
      </p:grpSp>
      <p:sp>
        <p:nvSpPr>
          <p:cNvPr id="8" name="TextBox 7">
            <a:extLst>
              <a:ext uri="{FF2B5EF4-FFF2-40B4-BE49-F238E27FC236}">
                <a16:creationId xmlns:a16="http://schemas.microsoft.com/office/drawing/2014/main" id="{D3E5C12A-8CFD-6D4B-BF1D-778044F9F4D9}"/>
              </a:ext>
            </a:extLst>
          </p:cNvPr>
          <p:cNvSpPr txBox="1"/>
          <p:nvPr/>
        </p:nvSpPr>
        <p:spPr>
          <a:xfrm>
            <a:off x="8328315" y="3372247"/>
            <a:ext cx="3094383" cy="461665"/>
          </a:xfrm>
          <a:prstGeom prst="rect">
            <a:avLst/>
          </a:prstGeom>
          <a:noFill/>
        </p:spPr>
        <p:txBody>
          <a:bodyPr wrap="square" rtlCol="0">
            <a:spAutoFit/>
          </a:bodyPr>
          <a:lstStyle/>
          <a:p>
            <a:r>
              <a:rPr lang="de-de" sz="2400" b="1" dirty="0">
                <a:solidFill>
                  <a:srgbClr val="4E0389"/>
                </a:solidFill>
              </a:rPr>
              <a:t>Jedes dritte</a:t>
            </a:r>
          </a:p>
        </p:txBody>
      </p:sp>
    </p:spTree>
    <p:extLst>
      <p:ext uri="{BB962C8B-B14F-4D97-AF65-F5344CB8AC3E}">
        <p14:creationId xmlns:p14="http://schemas.microsoft.com/office/powerpoint/2010/main" val="1556940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3683142C-D189-131D-71E0-96525C3EC4CB}"/>
              </a:ext>
            </a:extLst>
          </p:cNvPr>
          <p:cNvPicPr>
            <a:picLocks noChangeAspect="1"/>
          </p:cNvPicPr>
          <p:nvPr/>
        </p:nvPicPr>
        <p:blipFill>
          <a:blip r:embed="rId3"/>
          <a:srcRect l="13501" t="25095" r="6765" b="28717"/>
          <a:stretch>
            <a:fillRect/>
          </a:stretch>
        </p:blipFill>
        <p:spPr>
          <a:xfrm rot="10800000" flipH="1">
            <a:off x="-330632" y="-1"/>
            <a:ext cx="12522632" cy="6858000"/>
          </a:xfrm>
          <a:prstGeom prst="rect">
            <a:avLst/>
          </a:prstGeom>
        </p:spPr>
      </p:pic>
      <p:grpSp>
        <p:nvGrpSpPr>
          <p:cNvPr id="5" name="Group 4">
            <a:extLst>
              <a:ext uri="{FF2B5EF4-FFF2-40B4-BE49-F238E27FC236}">
                <a16:creationId xmlns:a16="http://schemas.microsoft.com/office/drawing/2014/main" id="{CB03EAF7-F4C9-6C57-1FF6-1CBAF049C5A1}"/>
              </a:ext>
            </a:extLst>
          </p:cNvPr>
          <p:cNvGrpSpPr/>
          <p:nvPr/>
        </p:nvGrpSpPr>
        <p:grpSpPr>
          <a:xfrm>
            <a:off x="1363349" y="1524921"/>
            <a:ext cx="9491133" cy="4594250"/>
            <a:chOff x="609600" y="926026"/>
            <a:chExt cx="10743581" cy="5200506"/>
          </a:xfrm>
        </p:grpSpPr>
        <p:grpSp>
          <p:nvGrpSpPr>
            <p:cNvPr id="4" name="Group 3">
              <a:extLst>
                <a:ext uri="{FF2B5EF4-FFF2-40B4-BE49-F238E27FC236}">
                  <a16:creationId xmlns:a16="http://schemas.microsoft.com/office/drawing/2014/main" id="{7B566842-371B-7857-75E4-7EFCA24C8F59}"/>
                </a:ext>
              </a:extLst>
            </p:cNvPr>
            <p:cNvGrpSpPr/>
            <p:nvPr/>
          </p:nvGrpSpPr>
          <p:grpSpPr>
            <a:xfrm>
              <a:off x="6625454" y="926026"/>
              <a:ext cx="4727727" cy="5200506"/>
              <a:chOff x="6845587" y="926026"/>
              <a:chExt cx="4727727" cy="5200506"/>
            </a:xfrm>
          </p:grpSpPr>
          <p:sp>
            <p:nvSpPr>
              <p:cNvPr id="18" name="Rounded Rectangle 17">
                <a:extLst>
                  <a:ext uri="{FF2B5EF4-FFF2-40B4-BE49-F238E27FC236}">
                    <a16:creationId xmlns:a16="http://schemas.microsoft.com/office/drawing/2014/main" id="{B4A13694-82CF-DAEE-FFED-4C1EA663B86E}"/>
                  </a:ext>
                </a:extLst>
              </p:cNvPr>
              <p:cNvSpPr/>
              <p:nvPr/>
            </p:nvSpPr>
            <p:spPr>
              <a:xfrm>
                <a:off x="6845587" y="926026"/>
                <a:ext cx="4727727" cy="5200506"/>
              </a:xfrm>
              <a:prstGeom prst="roundRect">
                <a:avLst>
                  <a:gd name="adj" fmla="val 3741"/>
                </a:avLst>
              </a:prstGeom>
              <a:solidFill>
                <a:schemeClr val="bg1"/>
              </a:solidFill>
              <a:ln>
                <a:noFill/>
              </a:ln>
              <a:effectLst>
                <a:outerShdw blurRad="190500" sx="102000" sy="102000" algn="ctr" rotWithShape="0">
                  <a:prstClr val="black">
                    <a:alpha val="10051"/>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8"/>
              <p:cNvSpPr txBox="1"/>
              <p:nvPr/>
            </p:nvSpPr>
            <p:spPr>
              <a:xfrm>
                <a:off x="7462068" y="3997306"/>
                <a:ext cx="3494763" cy="811823"/>
              </a:xfrm>
              <a:prstGeom prst="rect">
                <a:avLst/>
              </a:prstGeom>
            </p:spPr>
            <p:txBody>
              <a:bodyPr wrap="square" lIns="0" tIns="0" rIns="0" bIns="0" rtlCol="0" anchor="t">
                <a:spAutoFit/>
              </a:bodyPr>
              <a:lstStyle/>
              <a:p>
                <a:pPr algn="ctr">
                  <a:lnSpc>
                    <a:spcPts val="6000"/>
                  </a:lnSpc>
                  <a:spcBef>
                    <a:spcPct val="0"/>
                  </a:spcBef>
                </a:pPr>
                <a:r>
                  <a:rPr lang="en-US" sz="4800" b="1" dirty="0">
                    <a:solidFill>
                      <a:schemeClr val="accent2"/>
                    </a:solidFill>
                    <a:latin typeface="Arial" panose="020B0604020202020204" pitchFamily="34" charset="0"/>
                    <a:ea typeface="Inter"/>
                    <a:cs typeface="Arial" panose="020B0604020202020204" pitchFamily="34" charset="0"/>
                  </a:rPr>
                  <a:t>1 in 4</a:t>
                </a:r>
              </a:p>
            </p:txBody>
          </p:sp>
          <p:sp>
            <p:nvSpPr>
              <p:cNvPr id="21" name="TextBox 10">
                <a:extLst>
                  <a:ext uri="{FF2B5EF4-FFF2-40B4-BE49-F238E27FC236}">
                    <a16:creationId xmlns:a16="http://schemas.microsoft.com/office/drawing/2014/main" id="{C6C65323-48D2-E89C-C19F-5AE207D7F46F}"/>
                  </a:ext>
                </a:extLst>
              </p:cNvPr>
              <p:cNvSpPr txBox="1"/>
              <p:nvPr/>
            </p:nvSpPr>
            <p:spPr>
              <a:xfrm>
                <a:off x="7471478" y="4809129"/>
                <a:ext cx="3467480" cy="1114850"/>
              </a:xfrm>
              <a:prstGeom prst="rect">
                <a:avLst/>
              </a:prstGeom>
            </p:spPr>
            <p:txBody>
              <a:bodyPr wrap="square" lIns="0" tIns="0" rIns="0" bIns="0" rtlCol="0" anchor="t">
                <a:spAutoFit/>
              </a:bodyPr>
              <a:lstStyle/>
              <a:p>
                <a:pPr algn="ctr"/>
                <a:r>
                  <a:rPr lang="de-de" sz="1600" b="1" dirty="0">
                    <a:solidFill>
                      <a:srgbClr val="4E0389"/>
                    </a:solidFill>
                    <a:ea typeface="Arial"/>
                    <a:cs typeface="Inter"/>
                  </a:rPr>
                  <a:t>Ein Viertel der Unternehmen ist von einem kritischen Mangel an Cybersicherheits-kompetenzen betroffen.</a:t>
                </a:r>
              </a:p>
            </p:txBody>
          </p:sp>
        </p:grpSp>
        <p:grpSp>
          <p:nvGrpSpPr>
            <p:cNvPr id="3" name="Group 2">
              <a:extLst>
                <a:ext uri="{FF2B5EF4-FFF2-40B4-BE49-F238E27FC236}">
                  <a16:creationId xmlns:a16="http://schemas.microsoft.com/office/drawing/2014/main" id="{F3C057CE-C0F2-796D-53F1-8C7303752AAE}"/>
                </a:ext>
              </a:extLst>
            </p:cNvPr>
            <p:cNvGrpSpPr/>
            <p:nvPr/>
          </p:nvGrpSpPr>
          <p:grpSpPr>
            <a:xfrm>
              <a:off x="609600" y="926026"/>
              <a:ext cx="4727727" cy="5200506"/>
              <a:chOff x="609600" y="926026"/>
              <a:chExt cx="4727727" cy="5200506"/>
            </a:xfrm>
          </p:grpSpPr>
          <p:sp>
            <p:nvSpPr>
              <p:cNvPr id="12" name="Rounded Rectangle 11">
                <a:extLst>
                  <a:ext uri="{FF2B5EF4-FFF2-40B4-BE49-F238E27FC236}">
                    <a16:creationId xmlns:a16="http://schemas.microsoft.com/office/drawing/2014/main" id="{DFC00371-8811-1FEC-93C4-F06B0BC5640B}"/>
                  </a:ext>
                </a:extLst>
              </p:cNvPr>
              <p:cNvSpPr/>
              <p:nvPr/>
            </p:nvSpPr>
            <p:spPr>
              <a:xfrm>
                <a:off x="609600" y="926026"/>
                <a:ext cx="4727727" cy="5200506"/>
              </a:xfrm>
              <a:prstGeom prst="roundRect">
                <a:avLst>
                  <a:gd name="adj" fmla="val 3741"/>
                </a:avLst>
              </a:prstGeom>
              <a:solidFill>
                <a:schemeClr val="bg1"/>
              </a:solidFill>
              <a:ln>
                <a:noFill/>
              </a:ln>
              <a:effectLst>
                <a:outerShdw blurRad="190500" sx="102000" sy="102000" algn="ctr" rotWithShape="0">
                  <a:prstClr val="black">
                    <a:alpha val="10051"/>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3" name="Chart 12">
                <a:extLst>
                  <a:ext uri="{FF2B5EF4-FFF2-40B4-BE49-F238E27FC236}">
                    <a16:creationId xmlns:a16="http://schemas.microsoft.com/office/drawing/2014/main" id="{08E6D666-DE0B-EBEF-90FF-CF5342FD771E}"/>
                  </a:ext>
                </a:extLst>
              </p:cNvPr>
              <p:cNvGraphicFramePr/>
              <p:nvPr>
                <p:extLst>
                  <p:ext uri="{D42A27DB-BD31-4B8C-83A1-F6EECF244321}">
                    <p14:modId xmlns:p14="http://schemas.microsoft.com/office/powerpoint/2010/main" val="1179884609"/>
                  </p:ext>
                </p:extLst>
              </p:nvPr>
            </p:nvGraphicFramePr>
            <p:xfrm>
              <a:off x="944136" y="1027563"/>
              <a:ext cx="4058654" cy="3806613"/>
            </p:xfrm>
            <a:graphic>
              <a:graphicData uri="http://schemas.openxmlformats.org/drawingml/2006/chart">
                <c:chart xmlns:c="http://schemas.openxmlformats.org/drawingml/2006/chart" xmlns:r="http://schemas.openxmlformats.org/officeDocument/2006/relationships" r:id="rId4"/>
              </a:graphicData>
            </a:graphic>
          </p:graphicFrame>
          <p:sp>
            <p:nvSpPr>
              <p:cNvPr id="20" name="TextBox 9">
                <a:extLst>
                  <a:ext uri="{FF2B5EF4-FFF2-40B4-BE49-F238E27FC236}">
                    <a16:creationId xmlns:a16="http://schemas.microsoft.com/office/drawing/2014/main" id="{8A40AA3F-25CF-27A9-E6A5-D77506DBC8E6}"/>
                  </a:ext>
                </a:extLst>
              </p:cNvPr>
              <p:cNvSpPr txBox="1"/>
              <p:nvPr/>
            </p:nvSpPr>
            <p:spPr>
              <a:xfrm>
                <a:off x="923065" y="4809130"/>
                <a:ext cx="4121692" cy="1114850"/>
              </a:xfrm>
              <a:prstGeom prst="rect">
                <a:avLst/>
              </a:prstGeom>
            </p:spPr>
            <p:txBody>
              <a:bodyPr wrap="square" lIns="0" tIns="0" rIns="0" bIns="0" rtlCol="0" anchor="t">
                <a:spAutoFit/>
              </a:bodyPr>
              <a:lstStyle/>
              <a:p>
                <a:pPr algn="ctr"/>
                <a:r>
                  <a:rPr lang="de-de" sz="1600" b="1" dirty="0">
                    <a:solidFill>
                      <a:srgbClr val="4E0389"/>
                    </a:solidFill>
                    <a:ea typeface=""/>
                    <a:cs typeface="+mn-lt"/>
                  </a:rPr>
                  <a:t>der befragten Unternehmen bezeichnet den Fachkräftemangel als das größte Hindernis auf dem Weg zu erstklassiger Cybersicherheit. </a:t>
                </a:r>
              </a:p>
            </p:txBody>
          </p:sp>
          <p:sp>
            <p:nvSpPr>
              <p:cNvPr id="2" name="TextBox 8">
                <a:extLst>
                  <a:ext uri="{FF2B5EF4-FFF2-40B4-BE49-F238E27FC236}">
                    <a16:creationId xmlns:a16="http://schemas.microsoft.com/office/drawing/2014/main" id="{F9A67083-9912-4406-E0C6-C14FAAB6DF18}"/>
                  </a:ext>
                </a:extLst>
              </p:cNvPr>
              <p:cNvSpPr txBox="1"/>
              <p:nvPr/>
            </p:nvSpPr>
            <p:spPr>
              <a:xfrm>
                <a:off x="1236529" y="2574566"/>
                <a:ext cx="3494763" cy="811823"/>
              </a:xfrm>
              <a:prstGeom prst="rect">
                <a:avLst/>
              </a:prstGeom>
            </p:spPr>
            <p:txBody>
              <a:bodyPr wrap="square" lIns="0" tIns="0" rIns="0" bIns="0" rtlCol="0" anchor="t">
                <a:spAutoFit/>
              </a:bodyPr>
              <a:lstStyle/>
              <a:p>
                <a:pPr algn="ctr">
                  <a:lnSpc>
                    <a:spcPts val="6000"/>
                  </a:lnSpc>
                  <a:spcBef>
                    <a:spcPct val="0"/>
                  </a:spcBef>
                </a:pPr>
                <a:r>
                  <a:rPr lang="en-US" sz="4800" b="1" dirty="0">
                    <a:solidFill>
                      <a:schemeClr val="accent2"/>
                    </a:solidFill>
                    <a:latin typeface="Arial" panose="020B0604020202020204" pitchFamily="34" charset="0"/>
                    <a:ea typeface="Inter"/>
                    <a:cs typeface="Arial" panose="020B0604020202020204" pitchFamily="34" charset="0"/>
                  </a:rPr>
                  <a:t>42%</a:t>
                </a:r>
              </a:p>
            </p:txBody>
          </p:sp>
        </p:grpSp>
      </p:grpSp>
      <p:sp>
        <p:nvSpPr>
          <p:cNvPr id="10" name="TextBox 9">
            <a:extLst>
              <a:ext uri="{FF2B5EF4-FFF2-40B4-BE49-F238E27FC236}">
                <a16:creationId xmlns:a16="http://schemas.microsoft.com/office/drawing/2014/main" id="{2B579627-7010-7CAF-3CE4-7BCA1F982FCB}"/>
              </a:ext>
            </a:extLst>
          </p:cNvPr>
          <p:cNvSpPr txBox="1"/>
          <p:nvPr/>
        </p:nvSpPr>
        <p:spPr>
          <a:xfrm>
            <a:off x="604435" y="295884"/>
            <a:ext cx="11003796" cy="1107996"/>
          </a:xfrm>
          <a:prstGeom prst="rect">
            <a:avLst/>
          </a:prstGeom>
          <a:noFill/>
        </p:spPr>
        <p:txBody>
          <a:bodyPr rot="0" spcFirstLastPara="0" vertOverflow="overflow" horzOverflow="overflow" vert="horz" wrap="square" lIns="0" tIns="45720" rIns="91440" bIns="45720" numCol="1" spcCol="0" rtlCol="0" fromWordArt="0" anchor="ctr" anchorCtr="0" forceAA="0" compatLnSpc="1">
            <a:prstTxWarp prst="textNoShape">
              <a:avLst/>
            </a:prstTxWarp>
            <a:spAutoFit/>
          </a:bodyPr>
          <a:lstStyle/>
          <a:p>
            <a:pPr algn="ctr"/>
            <a:r>
              <a:rPr lang="de-de" sz="2200" b="1" dirty="0" err="1">
                <a:solidFill>
                  <a:schemeClr val="bg1"/>
                </a:solidFill>
                <a:ea typeface=""/>
                <a:cs typeface="+mn-lt"/>
              </a:rPr>
              <a:t>Sicherheitsexpert:innen</a:t>
            </a:r>
            <a:r>
              <a:rPr lang="de-de" sz="2200" b="1" dirty="0">
                <a:solidFill>
                  <a:schemeClr val="bg1"/>
                </a:solidFill>
                <a:ea typeface=""/>
                <a:cs typeface="+mn-lt"/>
              </a:rPr>
              <a:t> arbeiten an der Belastungsgrenze – und der Mangel an qualifizierten Fachkräften wirkt sich negativ auf die Sicherheitsvorbereitung sowie auf die Geschäftsergebnisse aus.  </a:t>
            </a:r>
          </a:p>
        </p:txBody>
      </p:sp>
      <p:grpSp>
        <p:nvGrpSpPr>
          <p:cNvPr id="19" name="Group 18">
            <a:extLst>
              <a:ext uri="{FF2B5EF4-FFF2-40B4-BE49-F238E27FC236}">
                <a16:creationId xmlns:a16="http://schemas.microsoft.com/office/drawing/2014/main" id="{893B0BD1-3C5A-87F1-194B-E104099E04CB}"/>
              </a:ext>
            </a:extLst>
          </p:cNvPr>
          <p:cNvGrpSpPr/>
          <p:nvPr/>
        </p:nvGrpSpPr>
        <p:grpSpPr>
          <a:xfrm>
            <a:off x="7676787" y="2016821"/>
            <a:ext cx="2178801" cy="2081536"/>
            <a:chOff x="7574009" y="1989879"/>
            <a:chExt cx="2178801" cy="2081536"/>
          </a:xfrm>
        </p:grpSpPr>
        <p:sp>
          <p:nvSpPr>
            <p:cNvPr id="6" name="Oval 5">
              <a:extLst>
                <a:ext uri="{FF2B5EF4-FFF2-40B4-BE49-F238E27FC236}">
                  <a16:creationId xmlns:a16="http://schemas.microsoft.com/office/drawing/2014/main" id="{F3D94FB3-3F59-0D19-2B82-B0DA7EA72A21}"/>
                </a:ext>
              </a:extLst>
            </p:cNvPr>
            <p:cNvSpPr/>
            <p:nvPr/>
          </p:nvSpPr>
          <p:spPr>
            <a:xfrm>
              <a:off x="7574009" y="1989879"/>
              <a:ext cx="950159" cy="950159"/>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C694DE51-9886-D2B6-E226-6618DBDD7ACE}"/>
                </a:ext>
              </a:extLst>
            </p:cNvPr>
            <p:cNvSpPr/>
            <p:nvPr/>
          </p:nvSpPr>
          <p:spPr>
            <a:xfrm>
              <a:off x="8802651" y="1989879"/>
              <a:ext cx="950159" cy="950159"/>
            </a:xfrm>
            <a:prstGeom prst="ellips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589A3E0F-52C7-A1E1-EB23-5184D5F636CD}"/>
                </a:ext>
              </a:extLst>
            </p:cNvPr>
            <p:cNvSpPr/>
            <p:nvPr/>
          </p:nvSpPr>
          <p:spPr>
            <a:xfrm>
              <a:off x="7574009" y="3121256"/>
              <a:ext cx="950159" cy="950159"/>
            </a:xfrm>
            <a:prstGeom prst="ellips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C086B928-370D-8416-6CBD-BACE1A0B8D55}"/>
                </a:ext>
              </a:extLst>
            </p:cNvPr>
            <p:cNvSpPr/>
            <p:nvPr/>
          </p:nvSpPr>
          <p:spPr>
            <a:xfrm>
              <a:off x="8802651" y="3121256"/>
              <a:ext cx="950159" cy="950159"/>
            </a:xfrm>
            <a:prstGeom prst="ellips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3" name="Graphic 22">
            <a:extLst>
              <a:ext uri="{FF2B5EF4-FFF2-40B4-BE49-F238E27FC236}">
                <a16:creationId xmlns:a16="http://schemas.microsoft.com/office/drawing/2014/main" id="{CEC4B944-DE5F-FB51-4C20-86EB4638F44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935410" y="2287619"/>
            <a:ext cx="444848" cy="444848"/>
          </a:xfrm>
          <a:prstGeom prst="rect">
            <a:avLst/>
          </a:prstGeom>
        </p:spPr>
      </p:pic>
    </p:spTree>
    <p:extLst>
      <p:ext uri="{BB962C8B-B14F-4D97-AF65-F5344CB8AC3E}">
        <p14:creationId xmlns:p14="http://schemas.microsoft.com/office/powerpoint/2010/main" val="495956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descr="A building with many windows&#10;&#10;AI-generated content may be incorrect.">
            <a:extLst>
              <a:ext uri="{FF2B5EF4-FFF2-40B4-BE49-F238E27FC236}">
                <a16:creationId xmlns:a16="http://schemas.microsoft.com/office/drawing/2014/main" id="{33A912C1-9C98-C7E1-6244-B77096C7299C}"/>
              </a:ext>
            </a:extLst>
          </p:cNvPr>
          <p:cNvPicPr>
            <a:picLocks noChangeAspect="1"/>
          </p:cNvPicPr>
          <p:nvPr/>
        </p:nvPicPr>
        <p:blipFill>
          <a:blip r:embed="rId3">
            <a:extLst>
              <a:ext uri="{28A0092B-C50C-407E-A947-70E740481C1C}">
                <a14:useLocalDpi xmlns:a14="http://schemas.microsoft.com/office/drawing/2010/main" val="0"/>
              </a:ext>
            </a:extLst>
          </a:blip>
          <a:srcRect t="25344"/>
          <a:stretch>
            <a:fillRect/>
          </a:stretch>
        </p:blipFill>
        <p:spPr>
          <a:xfrm>
            <a:off x="6105992" y="0"/>
            <a:ext cx="6086008" cy="6815324"/>
          </a:xfrm>
          <a:prstGeom prst="rect">
            <a:avLst/>
          </a:prstGeom>
        </p:spPr>
      </p:pic>
      <p:sp>
        <p:nvSpPr>
          <p:cNvPr id="4" name="Text Placeholder 3">
            <a:extLst>
              <a:ext uri="{FF2B5EF4-FFF2-40B4-BE49-F238E27FC236}">
                <a16:creationId xmlns:a16="http://schemas.microsoft.com/office/drawing/2014/main" id="{C97C16E4-1985-22C7-2006-D9B21E22CB68}"/>
              </a:ext>
            </a:extLst>
          </p:cNvPr>
          <p:cNvSpPr>
            <a:spLocks noGrp="1"/>
          </p:cNvSpPr>
          <p:nvPr>
            <p:ph type="body" sz="quarter" idx="4294967295"/>
          </p:nvPr>
        </p:nvSpPr>
        <p:spPr>
          <a:xfrm>
            <a:off x="7004704" y="4810964"/>
            <a:ext cx="4694679" cy="1166172"/>
          </a:xfrm>
          <a:prstGeom prst="rect">
            <a:avLst/>
          </a:prstGeom>
        </p:spPr>
        <p:txBody>
          <a:bodyPr anchor="ctr">
            <a:noAutofit/>
          </a:bodyPr>
          <a:lstStyle/>
          <a:p>
            <a:r>
              <a:rPr lang="de-de" sz="1800" b="0" dirty="0">
                <a:solidFill>
                  <a:schemeClr val="bg1"/>
                </a:solidFill>
              </a:rPr>
              <a:t>Bei ihnen ist es deutlich wahrscheinlicher, dass sie in </a:t>
            </a:r>
            <a:r>
              <a:rPr lang="de-de" sz="1800" b="0" dirty="0" err="1">
                <a:solidFill>
                  <a:schemeClr val="bg1"/>
                </a:solidFill>
              </a:rPr>
              <a:t>Exposure</a:t>
            </a:r>
            <a:r>
              <a:rPr lang="de-de" sz="1800" b="0" dirty="0">
                <a:solidFill>
                  <a:schemeClr val="bg1"/>
                </a:solidFill>
              </a:rPr>
              <a:t> Management investieren und dessen Methoden konsequent anwenden. </a:t>
            </a:r>
            <a:r>
              <a:rPr lang="de-de" sz="1800" b="0" dirty="0">
                <a:solidFill>
                  <a:schemeClr val="bg1"/>
                </a:solidFill>
                <a:latin typeface="Inter Italic"/>
                <a:ea typeface="Inter Italic"/>
                <a:cs typeface="Inter Italic"/>
              </a:rPr>
              <a:t> </a:t>
            </a:r>
          </a:p>
        </p:txBody>
      </p:sp>
      <p:sp>
        <p:nvSpPr>
          <p:cNvPr id="6" name="Text Placeholder 5">
            <a:extLst>
              <a:ext uri="{FF2B5EF4-FFF2-40B4-BE49-F238E27FC236}">
                <a16:creationId xmlns:a16="http://schemas.microsoft.com/office/drawing/2014/main" id="{73AD18C2-9206-F088-3B05-6F9D02FD5365}"/>
              </a:ext>
            </a:extLst>
          </p:cNvPr>
          <p:cNvSpPr>
            <a:spLocks noGrp="1"/>
          </p:cNvSpPr>
          <p:nvPr>
            <p:ph type="body" sz="quarter" idx="4294967295"/>
          </p:nvPr>
        </p:nvSpPr>
        <p:spPr>
          <a:xfrm>
            <a:off x="7004704" y="1868987"/>
            <a:ext cx="4589557" cy="646331"/>
          </a:xfrm>
          <a:prstGeom prst="rect">
            <a:avLst/>
          </a:prstGeom>
        </p:spPr>
        <p:txBody>
          <a:bodyPr anchor="ctr">
            <a:noAutofit/>
          </a:bodyPr>
          <a:lstStyle/>
          <a:p>
            <a:r>
              <a:rPr lang="de-de" sz="1800" b="0" dirty="0">
                <a:solidFill>
                  <a:schemeClr val="bg1"/>
                </a:solidFill>
              </a:rPr>
              <a:t>Sie verfügen über Führungskräfte, die den Stellenwert wirksamer Cybersicherheit vollständig verinnerlicht haben.</a:t>
            </a:r>
            <a:r>
              <a:rPr lang="de-de" sz="1800" b="0" dirty="0">
                <a:solidFill>
                  <a:schemeClr val="bg1"/>
                </a:solidFill>
                <a:latin typeface="Inter Italic"/>
                <a:ea typeface="Inter Italic"/>
                <a:cs typeface="Inter Italic"/>
              </a:rPr>
              <a:t> </a:t>
            </a:r>
          </a:p>
        </p:txBody>
      </p:sp>
      <p:sp>
        <p:nvSpPr>
          <p:cNvPr id="15" name="TextBox 14">
            <a:extLst>
              <a:ext uri="{FF2B5EF4-FFF2-40B4-BE49-F238E27FC236}">
                <a16:creationId xmlns:a16="http://schemas.microsoft.com/office/drawing/2014/main" id="{C3971B88-903E-C42A-8BE1-DDD397012952}"/>
              </a:ext>
            </a:extLst>
          </p:cNvPr>
          <p:cNvSpPr txBox="1"/>
          <p:nvPr/>
        </p:nvSpPr>
        <p:spPr>
          <a:xfrm>
            <a:off x="6971452" y="3006837"/>
            <a:ext cx="4589557" cy="1446550"/>
          </a:xfrm>
          <a:prstGeom prst="rect">
            <a:avLst/>
          </a:prstGeom>
          <a:noFill/>
        </p:spPr>
        <p:txBody>
          <a:bodyPr wrap="square" lIns="60960" tIns="30480" rIns="60960" bIns="30480" rtlCol="0" anchor="ctr">
            <a:spAutoFit/>
          </a:bodyPr>
          <a:lstStyle/>
          <a:p>
            <a:r>
              <a:rPr lang="de-de" dirty="0">
                <a:solidFill>
                  <a:schemeClr val="bg1"/>
                </a:solidFill>
                <a:latin typeface="Inter Italic"/>
                <a:ea typeface="Inter Italic"/>
                <a:cs typeface="+mn-lt"/>
              </a:rPr>
              <a:t>Sie begreifen KI und Automatisierung als echte Multiplikatoren ihrer Sicherheitsleistung – und sie setzen diese Technologien konsequent produktiv ein.  </a:t>
            </a:r>
          </a:p>
        </p:txBody>
      </p:sp>
      <p:sp>
        <p:nvSpPr>
          <p:cNvPr id="5" name="Oval 4">
            <a:extLst>
              <a:ext uri="{FF2B5EF4-FFF2-40B4-BE49-F238E27FC236}">
                <a16:creationId xmlns:a16="http://schemas.microsoft.com/office/drawing/2014/main" id="{9A572F29-BB48-E21B-5039-065F631C4CC3}"/>
              </a:ext>
            </a:extLst>
          </p:cNvPr>
          <p:cNvSpPr/>
          <p:nvPr/>
        </p:nvSpPr>
        <p:spPr>
          <a:xfrm>
            <a:off x="5471570" y="1610019"/>
            <a:ext cx="1166172" cy="1166172"/>
          </a:xfrm>
          <a:prstGeom prst="ellipse">
            <a:avLst/>
          </a:prstGeom>
          <a:solidFill>
            <a:srgbClr val="4E038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bg1"/>
              </a:solidFill>
            </a:endParaRPr>
          </a:p>
        </p:txBody>
      </p:sp>
      <p:sp>
        <p:nvSpPr>
          <p:cNvPr id="8" name="Oval 7">
            <a:extLst>
              <a:ext uri="{FF2B5EF4-FFF2-40B4-BE49-F238E27FC236}">
                <a16:creationId xmlns:a16="http://schemas.microsoft.com/office/drawing/2014/main" id="{228AAC8B-F808-B1E9-9552-8E3D370C139C}"/>
              </a:ext>
            </a:extLst>
          </p:cNvPr>
          <p:cNvSpPr/>
          <p:nvPr/>
        </p:nvSpPr>
        <p:spPr>
          <a:xfrm>
            <a:off x="5471570" y="3210492"/>
            <a:ext cx="1166172" cy="1166172"/>
          </a:xfrm>
          <a:prstGeom prst="ellipse">
            <a:avLst/>
          </a:prstGeom>
          <a:solidFill>
            <a:srgbClr val="6604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solidFill>
                <a:schemeClr val="bg1"/>
              </a:solidFill>
            </a:endParaRPr>
          </a:p>
        </p:txBody>
      </p:sp>
      <p:sp>
        <p:nvSpPr>
          <p:cNvPr id="9" name="Oval 8">
            <a:extLst>
              <a:ext uri="{FF2B5EF4-FFF2-40B4-BE49-F238E27FC236}">
                <a16:creationId xmlns:a16="http://schemas.microsoft.com/office/drawing/2014/main" id="{B762EEF1-E662-AC80-5B88-57B0438B479C}"/>
              </a:ext>
            </a:extLst>
          </p:cNvPr>
          <p:cNvSpPr/>
          <p:nvPr/>
        </p:nvSpPr>
        <p:spPr>
          <a:xfrm>
            <a:off x="5471570" y="4810964"/>
            <a:ext cx="1166172" cy="1166172"/>
          </a:xfrm>
          <a:prstGeom prst="ellipse">
            <a:avLst/>
          </a:prstGeom>
          <a:solidFill>
            <a:srgbClr val="850A64"/>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solidFill>
                <a:srgbClr val="9F0C54"/>
              </a:solidFill>
            </a:endParaRPr>
          </a:p>
        </p:txBody>
      </p:sp>
      <mc:AlternateContent xmlns:mc="http://schemas.openxmlformats.org/markup-compatibility/2006" xmlns:p14="http://schemas.microsoft.com/office/powerpoint/2010/main">
        <mc:Choice Requires="p14">
          <p:contentPart p14:bwMode="auto" r:id="rId4">
            <p14:nvContentPartPr>
              <p14:cNvPr id="2" name="Ink 1">
                <a:extLst>
                  <a:ext uri="{FF2B5EF4-FFF2-40B4-BE49-F238E27FC236}">
                    <a16:creationId xmlns:a16="http://schemas.microsoft.com/office/drawing/2014/main" id="{1543FC26-D41F-E0FE-90DA-82DB49B2622B}"/>
                  </a:ext>
                </a:extLst>
              </p14:cNvPr>
              <p14:cNvContentPartPr/>
              <p14:nvPr/>
            </p14:nvContentPartPr>
            <p14:xfrm>
              <a:off x="11894846" y="398678"/>
              <a:ext cx="18139" cy="23691"/>
            </p14:xfrm>
          </p:contentPart>
        </mc:Choice>
        <mc:Fallback xmlns="">
          <p:pic>
            <p:nvPicPr>
              <p:cNvPr id="2" name="Ink 1">
                <a:extLst>
                  <a:ext uri="{FF2B5EF4-FFF2-40B4-BE49-F238E27FC236}">
                    <a16:creationId xmlns:a16="http://schemas.microsoft.com/office/drawing/2014/main" id="{1543FC26-D41F-E0FE-90DA-82DB49B2622B}"/>
                  </a:ext>
                </a:extLst>
              </p:cNvPr>
              <p:cNvPicPr/>
              <p:nvPr/>
            </p:nvPicPr>
            <p:blipFill>
              <a:blip r:embed="rId5"/>
              <a:stretch>
                <a:fillRect/>
              </a:stretch>
            </p:blipFill>
            <p:spPr>
              <a:xfrm>
                <a:off x="11877063" y="380998"/>
                <a:ext cx="53350" cy="58697"/>
              </a:xfrm>
              <a:prstGeom prst="rect">
                <a:avLst/>
              </a:prstGeom>
            </p:spPr>
          </p:pic>
        </mc:Fallback>
      </mc:AlternateContent>
      <p:sp>
        <p:nvSpPr>
          <p:cNvPr id="16" name="TextBox 15">
            <a:extLst>
              <a:ext uri="{FF2B5EF4-FFF2-40B4-BE49-F238E27FC236}">
                <a16:creationId xmlns:a16="http://schemas.microsoft.com/office/drawing/2014/main" id="{D083F033-8BC9-41BC-DDB7-4E462F6050C4}"/>
              </a:ext>
            </a:extLst>
          </p:cNvPr>
          <p:cNvSpPr txBox="1"/>
          <p:nvPr/>
        </p:nvSpPr>
        <p:spPr>
          <a:xfrm>
            <a:off x="382157" y="2197893"/>
            <a:ext cx="5061233" cy="2462213"/>
          </a:xfrm>
          <a:prstGeom prst="rect">
            <a:avLst/>
          </a:prstGeom>
          <a:noFill/>
        </p:spPr>
        <p:txBody>
          <a:bodyPr wrap="square" lIns="91440" tIns="45720" rIns="91440" bIns="45720" anchor="ctr">
            <a:spAutoFit/>
          </a:bodyPr>
          <a:lstStyle/>
          <a:p>
            <a:r>
              <a:rPr lang="de-de" sz="2200" dirty="0">
                <a:solidFill>
                  <a:srgbClr val="4E0389"/>
                </a:solidFill>
              </a:rPr>
              <a:t>Wir haben die Umfrageteilnehmenden, die im Cybersicherheitsbereich tätig sind, gebeten, den Grad der Cybersicherheitsvorbereitung ihres Unternehmens zu bewerten – von grundlegend (</a:t>
            </a:r>
            <a:r>
              <a:rPr lang="de-de" sz="2200" b="1" dirty="0">
                <a:solidFill>
                  <a:srgbClr val="4E0389"/>
                </a:solidFill>
              </a:rPr>
              <a:t>Stufe 1</a:t>
            </a:r>
            <a:r>
              <a:rPr lang="de-de" sz="2200" dirty="0">
                <a:solidFill>
                  <a:srgbClr val="4E0389"/>
                </a:solidFill>
              </a:rPr>
              <a:t>) bis branchenführend (</a:t>
            </a:r>
            <a:r>
              <a:rPr lang="de-de" sz="2200" b="1" dirty="0">
                <a:solidFill>
                  <a:srgbClr val="4E0389"/>
                </a:solidFill>
              </a:rPr>
              <a:t>Stufe 4</a:t>
            </a:r>
            <a:r>
              <a:rPr lang="de-de" sz="2200" dirty="0">
                <a:solidFill>
                  <a:srgbClr val="4E0389"/>
                </a:solidFill>
              </a:rPr>
              <a:t>) bewerten.</a:t>
            </a:r>
          </a:p>
        </p:txBody>
      </p:sp>
      <p:sp>
        <p:nvSpPr>
          <p:cNvPr id="17" name="TextBox 16">
            <a:extLst>
              <a:ext uri="{FF2B5EF4-FFF2-40B4-BE49-F238E27FC236}">
                <a16:creationId xmlns:a16="http://schemas.microsoft.com/office/drawing/2014/main" id="{D6A69AF6-8A0D-E580-5F28-CBE5554FC4FC}"/>
              </a:ext>
            </a:extLst>
          </p:cNvPr>
          <p:cNvSpPr txBox="1"/>
          <p:nvPr/>
        </p:nvSpPr>
        <p:spPr>
          <a:xfrm>
            <a:off x="6918564" y="698030"/>
            <a:ext cx="4780819" cy="830997"/>
          </a:xfrm>
          <a:prstGeom prst="rect">
            <a:avLst/>
          </a:prstGeom>
          <a:noFill/>
        </p:spPr>
        <p:txBody>
          <a:bodyPr wrap="square" rtlCol="0">
            <a:spAutoFit/>
          </a:bodyPr>
          <a:lstStyle/>
          <a:p>
            <a:r>
              <a:rPr lang="de-de" sz="2400" b="1" dirty="0">
                <a:solidFill>
                  <a:schemeClr val="bg1"/>
                </a:solidFill>
                <a:ea typeface=""/>
              </a:rPr>
              <a:t>Was zeichnet die Unternehmen der Stufe 4 aus?</a:t>
            </a:r>
            <a:endParaRPr lang="en-US" sz="2200" b="1" dirty="0">
              <a:solidFill>
                <a:schemeClr val="bg1"/>
              </a:solidFill>
            </a:endParaRPr>
          </a:p>
        </p:txBody>
      </p:sp>
      <p:pic>
        <p:nvPicPr>
          <p:cNvPr id="19" name="Graphic 18">
            <a:extLst>
              <a:ext uri="{FF2B5EF4-FFF2-40B4-BE49-F238E27FC236}">
                <a16:creationId xmlns:a16="http://schemas.microsoft.com/office/drawing/2014/main" id="{B423A97E-C215-CC68-7172-E07960995EB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752392" y="1925272"/>
            <a:ext cx="609600" cy="609600"/>
          </a:xfrm>
          <a:prstGeom prst="rect">
            <a:avLst/>
          </a:prstGeom>
        </p:spPr>
      </p:pic>
      <p:pic>
        <p:nvPicPr>
          <p:cNvPr id="23" name="Graphic 22">
            <a:extLst>
              <a:ext uri="{FF2B5EF4-FFF2-40B4-BE49-F238E27FC236}">
                <a16:creationId xmlns:a16="http://schemas.microsoft.com/office/drawing/2014/main" id="{AB8B416F-088B-23F6-F839-9EC6DDFEDEB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689384" y="3491248"/>
            <a:ext cx="609600" cy="609600"/>
          </a:xfrm>
          <a:prstGeom prst="rect">
            <a:avLst/>
          </a:prstGeom>
        </p:spPr>
      </p:pic>
      <p:pic>
        <p:nvPicPr>
          <p:cNvPr id="25" name="Graphic 24">
            <a:extLst>
              <a:ext uri="{FF2B5EF4-FFF2-40B4-BE49-F238E27FC236}">
                <a16:creationId xmlns:a16="http://schemas.microsoft.com/office/drawing/2014/main" id="{42498449-C781-D02D-F0B9-BBDB64C60A33}"/>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758169" y="5139128"/>
            <a:ext cx="609600" cy="609600"/>
          </a:xfrm>
          <a:prstGeom prst="rect">
            <a:avLst/>
          </a:prstGeom>
        </p:spPr>
      </p:pic>
    </p:spTree>
    <p:extLst>
      <p:ext uri="{BB962C8B-B14F-4D97-AF65-F5344CB8AC3E}">
        <p14:creationId xmlns:p14="http://schemas.microsoft.com/office/powerpoint/2010/main" val="1232615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D02665-3678-8679-7397-5641CA2FA360}"/>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19814D56-3824-C3E0-F0DE-DA235FA856DB}"/>
              </a:ext>
            </a:extLst>
          </p:cNvPr>
          <p:cNvSpPr/>
          <p:nvPr/>
        </p:nvSpPr>
        <p:spPr>
          <a:xfrm>
            <a:off x="0" y="0"/>
            <a:ext cx="12192000" cy="1601118"/>
          </a:xfrm>
          <a:prstGeom prst="rect">
            <a:avLst/>
          </a:prstGeom>
          <a:solidFill>
            <a:srgbClr val="4E0389"/>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sp>
        <p:nvSpPr>
          <p:cNvPr id="4" name="Title 5">
            <a:extLst>
              <a:ext uri="{FF2B5EF4-FFF2-40B4-BE49-F238E27FC236}">
                <a16:creationId xmlns:a16="http://schemas.microsoft.com/office/drawing/2014/main" id="{A653086D-F524-6195-4FF0-FBD63932A066}"/>
              </a:ext>
            </a:extLst>
          </p:cNvPr>
          <p:cNvSpPr txBox="1">
            <a:spLocks/>
          </p:cNvSpPr>
          <p:nvPr/>
        </p:nvSpPr>
        <p:spPr>
          <a:xfrm>
            <a:off x="609600" y="27"/>
            <a:ext cx="10285382" cy="1601091"/>
          </a:xfrm>
          <a:prstGeom prst="rect">
            <a:avLst/>
          </a:prstGeom>
        </p:spPr>
        <p:txBody>
          <a:bodyPr lIns="0" tIns="0" rIns="91440" bIns="0" anchor="ctr"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de-de" sz="2200" dirty="0">
                <a:solidFill>
                  <a:schemeClr val="bg1"/>
                </a:solidFill>
                <a:latin typeface="Arial"/>
                <a:ea typeface="Arial"/>
                <a:cs typeface="Arial"/>
              </a:rPr>
              <a:t>In 85 % der fortgeschrittenen Unternehmen unterstützen Führungskräfte die Cybersicherheit als strategisches Unternehmensziel aktiv, verglichen mit lediglich 36 % der </a:t>
            </a:r>
            <a:r>
              <a:rPr lang="de-DE" sz="2200" dirty="0">
                <a:solidFill>
                  <a:schemeClr val="bg1"/>
                </a:solidFill>
                <a:latin typeface="Arial"/>
                <a:ea typeface="Arial"/>
                <a:cs typeface="Arial"/>
              </a:rPr>
              <a:t>Unternehmen mit mittlerem Reifegrad.</a:t>
            </a:r>
            <a:endParaRPr lang="de-de" sz="2200" dirty="0">
              <a:solidFill>
                <a:schemeClr val="bg1"/>
              </a:solidFill>
              <a:latin typeface="Arial"/>
              <a:ea typeface="Arial"/>
              <a:cs typeface="Arial"/>
            </a:endParaRPr>
          </a:p>
        </p:txBody>
      </p:sp>
      <p:pic>
        <p:nvPicPr>
          <p:cNvPr id="6" name="Picture 5" descr="A screenshot of a computer screen&#10;&#10;AI-generated content may be incorrect.">
            <a:extLst>
              <a:ext uri="{FF2B5EF4-FFF2-40B4-BE49-F238E27FC236}">
                <a16:creationId xmlns:a16="http://schemas.microsoft.com/office/drawing/2014/main" id="{B68CBB31-2F8B-3C3E-AE41-F3A1055B12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6568" y="1845399"/>
            <a:ext cx="10618381" cy="3281482"/>
          </a:xfrm>
          <a:prstGeom prst="rect">
            <a:avLst/>
          </a:prstGeom>
        </p:spPr>
      </p:pic>
    </p:spTree>
    <p:extLst>
      <p:ext uri="{BB962C8B-B14F-4D97-AF65-F5344CB8AC3E}">
        <p14:creationId xmlns:p14="http://schemas.microsoft.com/office/powerpoint/2010/main" val="1351151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66CD7C-DF7A-1C58-89B8-654857B5D548}"/>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E8F2B640-FDC0-B941-0B38-8829F7846DCC}"/>
              </a:ext>
            </a:extLst>
          </p:cNvPr>
          <p:cNvSpPr/>
          <p:nvPr/>
        </p:nvSpPr>
        <p:spPr>
          <a:xfrm>
            <a:off x="0" y="0"/>
            <a:ext cx="3785616" cy="6858000"/>
          </a:xfrm>
          <a:prstGeom prst="rect">
            <a:avLst/>
          </a:prstGeom>
          <a:solidFill>
            <a:srgbClr val="280B3F"/>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02060"/>
              </a:solidFill>
            </a:endParaRPr>
          </a:p>
        </p:txBody>
      </p:sp>
      <p:sp>
        <p:nvSpPr>
          <p:cNvPr id="8" name="TextBox 7">
            <a:extLst>
              <a:ext uri="{FF2B5EF4-FFF2-40B4-BE49-F238E27FC236}">
                <a16:creationId xmlns:a16="http://schemas.microsoft.com/office/drawing/2014/main" id="{3A73B454-0184-A990-8D91-28ECC46072F1}"/>
              </a:ext>
            </a:extLst>
          </p:cNvPr>
          <p:cNvSpPr txBox="1"/>
          <p:nvPr/>
        </p:nvSpPr>
        <p:spPr>
          <a:xfrm>
            <a:off x="374904" y="689259"/>
            <a:ext cx="3282696" cy="3477875"/>
          </a:xfrm>
          <a:prstGeom prst="rect">
            <a:avLst/>
          </a:prstGeom>
          <a:noFill/>
        </p:spPr>
        <p:txBody>
          <a:bodyPr wrap="square" lIns="91440" tIns="45720" rIns="91440" bIns="45720" anchor="t">
            <a:spAutoFit/>
          </a:bodyPr>
          <a:lstStyle/>
          <a:p>
            <a:r>
              <a:rPr lang="de-de" sz="2200" b="1" dirty="0">
                <a:solidFill>
                  <a:srgbClr val="FFFFFF"/>
                </a:solidFill>
              </a:rPr>
              <a:t>53 % der fortgeschrittenen Unternehmen bewerten ihren Einsatz von Automatisierung als „sehr effektiv“, verglichen mit lediglich 36 % der Unternehmen mit mittlerem Reifegrad. </a:t>
            </a:r>
          </a:p>
        </p:txBody>
      </p:sp>
      <p:pic>
        <p:nvPicPr>
          <p:cNvPr id="11" name="Picture 10" descr="A close up of a colorful background&#10;&#10;AI-generated content may be incorrect.">
            <a:extLst>
              <a:ext uri="{FF2B5EF4-FFF2-40B4-BE49-F238E27FC236}">
                <a16:creationId xmlns:a16="http://schemas.microsoft.com/office/drawing/2014/main" id="{A0E1A830-948B-7DA7-478D-25690E320589}"/>
              </a:ext>
            </a:extLst>
          </p:cNvPr>
          <p:cNvPicPr>
            <a:picLocks noChangeAspect="1"/>
          </p:cNvPicPr>
          <p:nvPr/>
        </p:nvPicPr>
        <p:blipFill>
          <a:blip r:embed="rId3">
            <a:extLst>
              <a:ext uri="{28A0092B-C50C-407E-A947-70E740481C1C}">
                <a14:useLocalDpi xmlns:a14="http://schemas.microsoft.com/office/drawing/2010/main" val="0"/>
              </a:ext>
            </a:extLst>
          </a:blip>
          <a:srcRect b="18522"/>
          <a:stretch>
            <a:fillRect/>
          </a:stretch>
        </p:blipFill>
        <p:spPr>
          <a:xfrm flipH="1">
            <a:off x="0" y="3773553"/>
            <a:ext cx="3785616" cy="3084448"/>
          </a:xfrm>
          <a:prstGeom prst="rect">
            <a:avLst/>
          </a:prstGeom>
        </p:spPr>
      </p:pic>
      <p:pic>
        <p:nvPicPr>
          <p:cNvPr id="4" name="Picture 3" descr="A screenshot of a graph&#10;&#10;AI-generated content may be incorrect.">
            <a:extLst>
              <a:ext uri="{FF2B5EF4-FFF2-40B4-BE49-F238E27FC236}">
                <a16:creationId xmlns:a16="http://schemas.microsoft.com/office/drawing/2014/main" id="{CE14B447-A274-1139-70AE-2704791ED6A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60520" y="524321"/>
            <a:ext cx="7516439" cy="3642813"/>
          </a:xfrm>
          <a:prstGeom prst="rect">
            <a:avLst/>
          </a:prstGeom>
        </p:spPr>
      </p:pic>
    </p:spTree>
    <p:extLst>
      <p:ext uri="{BB962C8B-B14F-4D97-AF65-F5344CB8AC3E}">
        <p14:creationId xmlns:p14="http://schemas.microsoft.com/office/powerpoint/2010/main" val="1925373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IVANTI-2025">
  <a:themeElements>
    <a:clrScheme name="ivanti-colors-2025">
      <a:dk1>
        <a:srgbClr val="000000"/>
      </a:dk1>
      <a:lt1>
        <a:srgbClr val="FFFFFF"/>
      </a:lt1>
      <a:dk2>
        <a:srgbClr val="280B3F"/>
      </a:dk2>
      <a:lt2>
        <a:srgbClr val="F8F0E8"/>
      </a:lt2>
      <a:accent1>
        <a:srgbClr val="FF1613"/>
      </a:accent1>
      <a:accent2>
        <a:srgbClr val="4E0389"/>
      </a:accent2>
      <a:accent3>
        <a:srgbClr val="7C076C"/>
      </a:accent3>
      <a:accent4>
        <a:srgbClr val="A80C4F"/>
      </a:accent4>
      <a:accent5>
        <a:srgbClr val="CF1134"/>
      </a:accent5>
      <a:accent6>
        <a:srgbClr val="FF5E09"/>
      </a:accent6>
      <a:hlink>
        <a:srgbClr val="999999"/>
      </a:hlink>
      <a:folHlink>
        <a:srgbClr val="66666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vanti-Template-2021_04_02" id="{75BFF054-A8C7-E94C-8984-8F85BEBAAB68}" vid="{5F075804-E4F9-2643-BB80-92674E7A29E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6A529CB4A62A742AE048CABF7079222" ma:contentTypeVersion="33" ma:contentTypeDescription="Create a new document." ma:contentTypeScope="" ma:versionID="65ce0471de6127cb4c25bcb354b2611c">
  <xsd:schema xmlns:xsd="http://www.w3.org/2001/XMLSchema" xmlns:xs="http://www.w3.org/2001/XMLSchema" xmlns:p="http://schemas.microsoft.com/office/2006/metadata/properties" xmlns:ns2="5fdd1cf4-3cc0-4432-a7a2-7109790f3d31" xmlns:ns3="da53939c-dcd9-44dd-ac85-d0bd4e15d91e" targetNamespace="http://schemas.microsoft.com/office/2006/metadata/properties" ma:root="true" ma:fieldsID="846ad4d2d6340f564202bb53dcc8788c" ns2:_="" ns3:_="">
    <xsd:import namespace="5fdd1cf4-3cc0-4432-a7a2-7109790f3d31"/>
    <xsd:import namespace="da53939c-dcd9-44dd-ac85-d0bd4e15d91e"/>
    <xsd:element name="properties">
      <xsd:complexType>
        <xsd:sequence>
          <xsd:element name="documentManagement">
            <xsd:complexType>
              <xsd:all>
                <xsd:element ref="ns2:VideoTags2" minOccurs="0"/>
                <xsd:element ref="ns2:date" minOccurs="0"/>
                <xsd:element ref="ns2:Choice" minOccurs="0"/>
                <xsd:element ref="ns2:Hyperlink" minOccurs="0"/>
                <xsd:element ref="ns2:Round_x002d_01" minOccurs="0"/>
                <xsd:element ref="ns2:Thumbnail"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ec12fc0442a7451bb3784213255a0053" minOccurs="0"/>
                <xsd:element ref="ns2:MediaServiceObjectDetectorVersions" minOccurs="0"/>
                <xsd:element ref="ns2:ImageType" minOccurs="0"/>
                <xsd:element ref="ns2:MediaServiceSearchProperties" minOccurs="0"/>
                <xsd:element ref="ns2:MediaServiceMetadata" minOccurs="0"/>
                <xsd:element ref="ns2:MediaServiceBillingMetadata" minOccurs="0"/>
                <xsd:element ref="ns2: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fdd1cf4-3cc0-4432-a7a2-7109790f3d31" elementFormDefault="qualified">
    <xsd:import namespace="http://schemas.microsoft.com/office/2006/documentManagement/types"/>
    <xsd:import namespace="http://schemas.microsoft.com/office/infopath/2007/PartnerControls"/>
    <xsd:element name="VideoTags2" ma:index="2" nillable="true" ma:displayName="Video Tags" ma:format="Dropdown" ma:internalName="VideoTags2" ma:readOnly="false">
      <xsd:simpleType>
        <xsd:union memberTypes="dms:Text">
          <xsd:simpleType>
            <xsd:restriction base="dms:Choice">
              <xsd:enumeration value="High Level Marketing"/>
              <xsd:enumeration value="Product Overview"/>
              <xsd:enumeration value="Product Webinar"/>
              <xsd:enumeration value="Product Demo"/>
              <xsd:enumeration value="Customer Case Study"/>
              <xsd:enumeration value="Solutions"/>
              <xsd:enumeration value="Social Media"/>
              <xsd:enumeration value="B-Roll"/>
              <xsd:enumeration value="Employee"/>
            </xsd:restriction>
          </xsd:simpleType>
        </xsd:union>
      </xsd:simpleType>
    </xsd:element>
    <xsd:element name="date" ma:index="3" nillable="true" ma:displayName="date" ma:format="DateTime" ma:internalName="date" ma:readOnly="false">
      <xsd:simpleType>
        <xsd:restriction base="dms:DateTime"/>
      </xsd:simpleType>
    </xsd:element>
    <xsd:element name="Choice" ma:index="5" nillable="true" ma:displayName="Choice" ma:format="Dropdown" ma:internalName="Choice" ma:readOnly="false">
      <xsd:simpleType>
        <xsd:restriction base="dms:Choice">
          <xsd:enumeration value="Choice 1"/>
          <xsd:enumeration value="Choice 2"/>
          <xsd:enumeration value="Choice 3"/>
        </xsd:restriction>
      </xsd:simpleType>
    </xsd:element>
    <xsd:element name="Hyperlink" ma:index="6" nillable="true" ma:displayName="Hyperlink" ma:format="Hyperlink" ma:internalName="Hyperlink"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Round_x002d_01" ma:index="7" nillable="true" ma:displayName="Round-01" ma:default="0" ma:format="Dropdown" ma:internalName="Round_x002d_01" ma:readOnly="false">
      <xsd:simpleType>
        <xsd:restriction base="dms:Boolean"/>
      </xsd:simpleType>
    </xsd:element>
    <xsd:element name="Thumbnail" ma:index="8" nillable="true" ma:displayName="Thumbnail" ma:format="Thumbnail" ma:internalName="Thumbnail" ma:readOnly="false">
      <xsd:simpleType>
        <xsd:restriction base="dms:Unknown"/>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description="" ma:hidden="true" ma:internalName="MediaServiceAutoTags" ma:readOnly="true">
      <xsd:simpleType>
        <xsd:restriction base="dms:Text"/>
      </xsd:simpleType>
    </xsd:element>
    <xsd:element name="MediaServiceOCR" ma:index="11" nillable="true" ma:displayName="Extracted Text" ma:hidden="true" ma:internalName="MediaServiceOCR" ma:readOnly="true">
      <xsd:simpleType>
        <xsd:restriction base="dms:Note"/>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hidden="true" ma:internalName="MediaServiceKeyPoints" ma:readOnly="true">
      <xsd:simpleType>
        <xsd:restriction base="dms:Note"/>
      </xsd:simpleType>
    </xsd:element>
    <xsd:element name="MediaServiceLocation" ma:index="17" nillable="true" ma:displayName="Location" ma:hidden="true" ma:internalName="MediaServiceLocation" ma:readOnly="true">
      <xsd:simpleType>
        <xsd:restriction base="dms:Text"/>
      </xsd:simpleType>
    </xsd:element>
    <xsd:element name="MediaLengthInSeconds" ma:index="21" nillable="true" ma:displayName="Length (seconds)" ma:hidden="true" ma:internalName="MediaLengthInSeconds" ma:readOnly="true">
      <xsd:simpleType>
        <xsd:restriction base="dms:Unknown"/>
      </xsd:simpleType>
    </xsd:element>
    <xsd:element name="lcf76f155ced4ddcb4097134ff3c332f" ma:index="24" nillable="true" ma:taxonomy="true" ma:internalName="lcf76f155ced4ddcb4097134ff3c332f" ma:taxonomyFieldName="MediaServiceImageTags" ma:displayName="Image Tags" ma:readOnly="false" ma:fieldId="{5cf76f15-5ced-4ddc-b409-7134ff3c332f}" ma:taxonomyMulti="true" ma:sspId="b908e508-2fda-4ce2-b952-de9af3137cf6" ma:termSetId="09814cd3-568e-fe90-9814-8d621ff8fb84" ma:anchorId="fba54fb3-c3e1-fe81-a776-ca4b69148c4d" ma:open="true" ma:isKeyword="false">
      <xsd:complexType>
        <xsd:sequence>
          <xsd:element ref="pc:Terms" minOccurs="0" maxOccurs="1"/>
        </xsd:sequence>
      </xsd:complexType>
    </xsd:element>
    <xsd:element name="ec12fc0442a7451bb3784213255a0053" ma:index="28" nillable="true" ma:taxonomy="true" ma:internalName="ec12fc0442a7451bb3784213255a0053" ma:taxonomyFieldName="Metadata" ma:displayName="Metadata" ma:readOnly="false" ma:default="" ma:fieldId="{ec12fc04-42a7-451b-b378-4213255a0053}" ma:taxonomyMulti="true" ma:sspId="b908e508-2fda-4ce2-b952-de9af3137cf6" ma:termSetId="de0ca529-ebc5-483a-bc36-3f779659f540" ma:anchorId="ad9f7cd0-e3be-4f79-8a72-5a644443adaa" ma:open="false" ma:isKeyword="false">
      <xsd:complexType>
        <xsd:sequence>
          <xsd:element ref="pc:Terms" minOccurs="0" maxOccurs="1"/>
        </xsd:sequence>
      </xsd:complexType>
    </xsd:element>
    <xsd:element name="MediaServiceObjectDetectorVersions" ma:index="30" nillable="true" ma:displayName="MediaServiceObjectDetectorVersions" ma:description="" ma:hidden="true" ma:indexed="true" ma:internalName="MediaServiceObjectDetectorVersions" ma:readOnly="true">
      <xsd:simpleType>
        <xsd:restriction base="dms:Text"/>
      </xsd:simpleType>
    </xsd:element>
    <xsd:element name="ImageType" ma:index="31" nillable="true" ma:displayName="Image Type" ma:description="One word description on image type" ma:format="Dropdown" ma:hidden="true" ma:internalName="ImageType" ma:readOnly="false">
      <xsd:simpleType>
        <xsd:union memberTypes="dms:Text">
          <xsd:simpleType>
            <xsd:restriction base="dms:Choice">
              <xsd:enumeration value="Abstract"/>
              <xsd:enumeration value="People"/>
              <xsd:enumeration value="Landscape"/>
              <xsd:enumeration value="City Scape"/>
              <xsd:enumeration value="Device"/>
              <xsd:enumeration value="Hardware"/>
              <xsd:enumeration value="People / Device"/>
              <xsd:enumeration value="Environment"/>
              <xsd:enumeration value="Banner"/>
              <xsd:enumeration value="Illustration"/>
              <xsd:enumeration value="Supply Chain"/>
              <xsd:enumeration value="Picked"/>
            </xsd:restriction>
          </xsd:simpleType>
        </xsd:union>
      </xsd:simpleType>
    </xsd:element>
    <xsd:element name="MediaServiceSearchProperties" ma:index="32" nillable="true" ma:displayName="MediaServiceSearchProperties" ma:hidden="true" ma:internalName="MediaServiceSearchProperties" ma:readOnly="true">
      <xsd:simpleType>
        <xsd:restriction base="dms:Note"/>
      </xsd:simpleType>
    </xsd:element>
    <xsd:element name="MediaServiceMetadata" ma:index="33" nillable="true" ma:displayName="MediaServiceMetadata" ma:hidden="true" ma:internalName="MediaServiceMetadata" ma:readOnly="true">
      <xsd:simpleType>
        <xsd:restriction base="dms:Note"/>
      </xsd:simpleType>
    </xsd:element>
    <xsd:element name="MediaServiceBillingMetadata" ma:index="35" nillable="true" ma:displayName="MediaServiceBillingMetadata" ma:hidden="true" ma:internalName="MediaServiceBillingMetadata" ma:readOnly="true">
      <xsd:simpleType>
        <xsd:restriction base="dms:Note"/>
      </xsd:simpleType>
    </xsd:element>
    <xsd:element name="tags" ma:index="36" nillable="true" ma:displayName="tags" ma:internalName="tags">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a53939c-dcd9-44dd-ac85-d0bd4e15d91e" elementFormDefault="qualified">
    <xsd:import namespace="http://schemas.microsoft.com/office/2006/documentManagement/types"/>
    <xsd:import namespace="http://schemas.microsoft.com/office/infopath/2007/PartnerControls"/>
    <xsd:element name="SharedWithUsers" ma:index="18"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hidden="true" ma:internalName="SharedWithDetails" ma:readOnly="true">
      <xsd:simpleType>
        <xsd:restriction base="dms:Note"/>
      </xsd:simpleType>
    </xsd:element>
    <xsd:element name="TaxCatchAll" ma:index="25" nillable="true" ma:displayName="Taxonomy Catch All Column" ma:hidden="true" ma:list="{83c747c0-d340-4bb6-9118-c27eb0231322}" ma:internalName="TaxCatchAll" ma:readOnly="false" ma:showField="CatchAllData" ma:web="da53939c-dcd9-44dd-ac85-d0bd4e15d91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da53939c-dcd9-44dd-ac85-d0bd4e15d91e" xsi:nil="true"/>
    <lcf76f155ced4ddcb4097134ff3c332f xmlns="5fdd1cf4-3cc0-4432-a7a2-7109790f3d31">
      <Terms xmlns="http://schemas.microsoft.com/office/infopath/2007/PartnerControls"/>
    </lcf76f155ced4ddcb4097134ff3c332f>
    <ec12fc0442a7451bb3784213255a0053 xmlns="5fdd1cf4-3cc0-4432-a7a2-7109790f3d31">
      <Terms xmlns="http://schemas.microsoft.com/office/infopath/2007/PartnerControls"/>
    </ec12fc0442a7451bb3784213255a0053>
    <Choice xmlns="5fdd1cf4-3cc0-4432-a7a2-7109790f3d31" xsi:nil="true"/>
    <tags xmlns="5fdd1cf4-3cc0-4432-a7a2-7109790f3d31" xsi:nil="true"/>
    <ImageType xmlns="5fdd1cf4-3cc0-4432-a7a2-7109790f3d31" xsi:nil="true"/>
    <Hyperlink xmlns="5fdd1cf4-3cc0-4432-a7a2-7109790f3d31">
      <Url xsi:nil="true"/>
      <Description xsi:nil="true"/>
    </Hyperlink>
    <VideoTags2 xmlns="5fdd1cf4-3cc0-4432-a7a2-7109790f3d31" xsi:nil="true"/>
    <Round_x002d_01 xmlns="5fdd1cf4-3cc0-4432-a7a2-7109790f3d31">false</Round_x002d_01>
    <Thumbnail xmlns="5fdd1cf4-3cc0-4432-a7a2-7109790f3d31" xsi:nil="true"/>
    <date xmlns="5fdd1cf4-3cc0-4432-a7a2-7109790f3d31" xsi:nil="true"/>
  </documentManagement>
</p:properties>
</file>

<file path=customXml/itemProps1.xml><?xml version="1.0" encoding="utf-8"?>
<ds:datastoreItem xmlns:ds="http://schemas.openxmlformats.org/officeDocument/2006/customXml" ds:itemID="{2086C48C-EFB9-4565-B218-BA95C8352592}">
  <ds:schemaRefs>
    <ds:schemaRef ds:uri="5fdd1cf4-3cc0-4432-a7a2-7109790f3d31"/>
    <ds:schemaRef ds:uri="da53939c-dcd9-44dd-ac85-d0bd4e15d91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BC62236C-6E20-4721-ABC7-4416CBEACFC6}">
  <ds:schemaRefs>
    <ds:schemaRef ds:uri="http://schemas.microsoft.com/sharepoint/v3/contenttype/forms"/>
  </ds:schemaRefs>
</ds:datastoreItem>
</file>

<file path=customXml/itemProps3.xml><?xml version="1.0" encoding="utf-8"?>
<ds:datastoreItem xmlns:ds="http://schemas.openxmlformats.org/officeDocument/2006/customXml" ds:itemID="{B66DFA5B-AB01-462C-8EB0-4921831B845F}">
  <ds:schemaRefs>
    <ds:schemaRef ds:uri="5fdd1cf4-3cc0-4432-a7a2-7109790f3d31"/>
    <ds:schemaRef ds:uri="da53939c-dcd9-44dd-ac85-d0bd4e15d91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Metadata/LabelInfo.xml><?xml version="1.0" encoding="utf-8"?>
<clbl:labelList xmlns:clbl="http://schemas.microsoft.com/office/2020/mipLabelMetadata">
  <clbl:label id="{e5208e76-dd12-47f0-9541-c9b45afaffe6}" enabled="0" method="" siteId="{e5208e76-dd12-47f0-9541-c9b45afaffe6}" removed="1"/>
</clbl:labelList>
</file>

<file path=docProps/app.xml><?xml version="1.0" encoding="utf-8"?>
<Properties xmlns="http://schemas.openxmlformats.org/officeDocument/2006/extended-properties" xmlns:vt="http://schemas.openxmlformats.org/officeDocument/2006/docPropsVTypes">
  <Template>office theme</Template>
  <TotalTime>46</TotalTime>
  <Words>674</Words>
  <Application>Microsoft Macintosh PowerPoint</Application>
  <PresentationFormat>Widescreen</PresentationFormat>
  <Paragraphs>57</Paragraphs>
  <Slides>12</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Inter</vt:lpstr>
      <vt:lpstr>Inter Italic</vt:lpstr>
      <vt:lpstr>Wingdings</vt:lpstr>
      <vt:lpstr>IVANTI-2025</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Nan Frazee-Dame</cp:lastModifiedBy>
  <cp:revision>6</cp:revision>
  <dcterms:created xsi:type="dcterms:W3CDTF">2025-04-24T16:26:52Z</dcterms:created>
  <dcterms:modified xsi:type="dcterms:W3CDTF">2026-02-11T14:27:06Z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0x010100C6A529CB4A62A742AE048CABF7079222</vt:lpwstr>
  </property>
  <property fmtid="{D5CDD505-2E9C-101B-9397-08002B2CF9AE}" pid="3" name="MediaServiceImageTags">
    <vt:lpwstr/>
  </property>
  <property fmtid="{D5CDD505-2E9C-101B-9397-08002B2CF9AE}" pid="4" name="Metadata">
    <vt:lpwstr/>
  </property>
</Properties>
</file>