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notesMasterIdLst>
    <p:notesMasterId r:id="rId16"/>
  </p:notesMasterIdLst>
  <p:sldIdLst>
    <p:sldId id="257" r:id="rId5"/>
    <p:sldId id="2147478918" r:id="rId6"/>
    <p:sldId id="2147478933" r:id="rId7"/>
    <p:sldId id="2147478920" r:id="rId8"/>
    <p:sldId id="2147478921" r:id="rId9"/>
    <p:sldId id="2147478923" r:id="rId10"/>
    <p:sldId id="2147478922" r:id="rId11"/>
    <p:sldId id="2147478924" r:id="rId12"/>
    <p:sldId id="2147478931" r:id="rId13"/>
    <p:sldId id="2147478934" r:id="rId14"/>
    <p:sldId id="214747893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19170A-C400-D152-F9A3-6F5958D1740B}" name="Fred Gosker" initials="FG" userId="S::Fred.Gosker@ivanti.com::cdf424eb-1e63-4ca4-bcc7-bede1cc03e32" providerId="AD"/>
  <p188:author id="{2D1A5014-A220-2A3C-A423-569137273C96}" name="Rachel Haberman" initials="" userId="S::Rachel.Haberman@ivanti.com::b9637989-e1d2-4578-b50b-e8246d3a296e" providerId="AD"/>
  <p188:author id="{8A9A9F2D-AFC0-9673-4CFD-40F1C825BCA6}" name="Rachel Haberman" initials="RH" userId="S::rachel.haberman@ivanti.com::b9637989-e1d2-4578-b50b-e8246d3a296e" providerId="AD"/>
  <p188:author id="{4FF61F7F-8BFD-A616-E8DC-517718F72168}" name="Paige Breaux" initials="PB"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90B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0F63F4-B732-9D49-A7A6-75A6DA4701B1}" v="195" dt="2025-07-29T16:52:14.728"/>
    <p1510:client id="{ACB60D31-A8E5-8E75-BA8B-7254AF906F29}" v="1" dt="2025-07-30T16:07:54.797"/>
    <p1510:client id="{E11CFDB3-D2B6-18F0-E647-8AB40C44C87E}" v="1" dt="2025-07-30T16:03:45.5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61"/>
    <p:restoredTop sz="94720"/>
  </p:normalViewPr>
  <p:slideViewPr>
    <p:cSldViewPr snapToGrid="0">
      <p:cViewPr varScale="1">
        <p:scale>
          <a:sx n="202" d="100"/>
          <a:sy n="202" d="100"/>
        </p:scale>
        <p:origin x="192"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ige Breaux" userId="S::paige.breaux@ivanti.com::a63b32b6-6732-400a-a2cf-b4842bf2a45c" providerId="AD" clId="Web-{21188804-E1E6-5244-5A16-C2FAA39111EC}"/>
    <pc:docChg chg="modSld">
      <pc:chgData name="Paige Breaux" userId="S::paige.breaux@ivanti.com::a63b32b6-6732-400a-a2cf-b4842bf2a45c" providerId="AD" clId="Web-{21188804-E1E6-5244-5A16-C2FAA39111EC}" dt="2025-07-29T15:12:13.913" v="1" actId="20577"/>
      <pc:docMkLst>
        <pc:docMk/>
      </pc:docMkLst>
      <pc:sldChg chg="modSp">
        <pc:chgData name="Paige Breaux" userId="S::paige.breaux@ivanti.com::a63b32b6-6732-400a-a2cf-b4842bf2a45c" providerId="AD" clId="Web-{21188804-E1E6-5244-5A16-C2FAA39111EC}" dt="2025-07-29T15:12:13.913" v="1" actId="20577"/>
        <pc:sldMkLst>
          <pc:docMk/>
          <pc:sldMk cId="2599781251" sldId="2147478931"/>
        </pc:sldMkLst>
        <pc:spChg chg="mod">
          <ac:chgData name="Paige Breaux" userId="S::paige.breaux@ivanti.com::a63b32b6-6732-400a-a2cf-b4842bf2a45c" providerId="AD" clId="Web-{21188804-E1E6-5244-5A16-C2FAA39111EC}" dt="2025-07-29T15:12:13.913" v="1" actId="20577"/>
          <ac:spMkLst>
            <pc:docMk/>
            <pc:sldMk cId="2599781251" sldId="2147478931"/>
            <ac:spMk id="6" creationId="{B2E4A6B3-3168-2D04-844E-3941FD1A1299}"/>
          </ac:spMkLst>
        </pc:spChg>
      </pc:sldChg>
    </pc:docChg>
  </pc:docChgLst>
  <pc:docChgLst>
    <pc:chgData name="Paige Breaux" userId="S::paige.breaux@ivanti.com::a63b32b6-6732-400a-a2cf-b4842bf2a45c" providerId="AD" clId="Web-{C0583986-049B-A21A-C318-1BA73B60D795}"/>
    <pc:docChg chg="modSld">
      <pc:chgData name="Paige Breaux" userId="S::paige.breaux@ivanti.com::a63b32b6-6732-400a-a2cf-b4842bf2a45c" providerId="AD" clId="Web-{C0583986-049B-A21A-C318-1BA73B60D795}" dt="2025-07-29T13:14:42.667" v="1"/>
      <pc:docMkLst>
        <pc:docMk/>
      </pc:docMkLst>
      <pc:sldChg chg="mod modShow">
        <pc:chgData name="Paige Breaux" userId="S::paige.breaux@ivanti.com::a63b32b6-6732-400a-a2cf-b4842bf2a45c" providerId="AD" clId="Web-{C0583986-049B-A21A-C318-1BA73B60D795}" dt="2025-07-29T13:14:42.667" v="1"/>
        <pc:sldMkLst>
          <pc:docMk/>
          <pc:sldMk cId="1381661975" sldId="257"/>
        </pc:sldMkLst>
      </pc:sldChg>
    </pc:docChg>
  </pc:docChgLst>
  <pc:docChgLst>
    <pc:chgData name="Fred Gosker" userId="cdf424eb-1e63-4ca4-bcc7-bede1cc03e32" providerId="ADAL" clId="{5C0F63F4-B732-9D49-A7A6-75A6DA4701B1}"/>
    <pc:docChg chg="undo custSel addSld delSld modSld modMainMaster modNotesMaster">
      <pc:chgData name="Fred Gosker" userId="cdf424eb-1e63-4ca4-bcc7-bede1cc03e32" providerId="ADAL" clId="{5C0F63F4-B732-9D49-A7A6-75A6DA4701B1}" dt="2025-07-30T23:41:36.698" v="849" actId="207"/>
      <pc:docMkLst>
        <pc:docMk/>
      </pc:docMkLst>
      <pc:sldChg chg="modSp mod">
        <pc:chgData name="Fred Gosker" userId="cdf424eb-1e63-4ca4-bcc7-bede1cc03e32" providerId="ADAL" clId="{5C0F63F4-B732-9D49-A7A6-75A6DA4701B1}" dt="2025-07-29T16:27:24.696" v="705" actId="14100"/>
        <pc:sldMkLst>
          <pc:docMk/>
          <pc:sldMk cId="1381661975" sldId="257"/>
        </pc:sldMkLst>
        <pc:spChg chg="mod">
          <ac:chgData name="Fred Gosker" userId="cdf424eb-1e63-4ca4-bcc7-bede1cc03e32" providerId="ADAL" clId="{5C0F63F4-B732-9D49-A7A6-75A6DA4701B1}" dt="2025-07-29T16:27:13.379" v="703" actId="255"/>
          <ac:spMkLst>
            <pc:docMk/>
            <pc:sldMk cId="1381661975" sldId="257"/>
            <ac:spMk id="2" creationId="{AAA25694-E0AE-5D8C-7819-F9855E312A04}"/>
          </ac:spMkLst>
        </pc:spChg>
        <pc:spChg chg="mod">
          <ac:chgData name="Fred Gosker" userId="cdf424eb-1e63-4ca4-bcc7-bede1cc03e32" providerId="ADAL" clId="{5C0F63F4-B732-9D49-A7A6-75A6DA4701B1}" dt="2025-07-25T16:40:46.462" v="17" actId="1076"/>
          <ac:spMkLst>
            <pc:docMk/>
            <pc:sldMk cId="1381661975" sldId="257"/>
            <ac:spMk id="3" creationId="{66DFE11E-DB64-F3CA-ED6C-0BBE42569CC9}"/>
          </ac:spMkLst>
        </pc:spChg>
        <pc:spChg chg="mod">
          <ac:chgData name="Fred Gosker" userId="cdf424eb-1e63-4ca4-bcc7-bede1cc03e32" providerId="ADAL" clId="{5C0F63F4-B732-9D49-A7A6-75A6DA4701B1}" dt="2025-07-29T16:27:24.696" v="705" actId="14100"/>
          <ac:spMkLst>
            <pc:docMk/>
            <pc:sldMk cId="1381661975" sldId="257"/>
            <ac:spMk id="8" creationId="{B1E33CB0-1341-6B41-E366-13628B1807B4}"/>
          </ac:spMkLst>
        </pc:spChg>
        <pc:spChg chg="mod">
          <ac:chgData name="Fred Gosker" userId="cdf424eb-1e63-4ca4-bcc7-bede1cc03e32" providerId="ADAL" clId="{5C0F63F4-B732-9D49-A7A6-75A6DA4701B1}" dt="2025-07-25T16:41:46.096" v="23" actId="1076"/>
          <ac:spMkLst>
            <pc:docMk/>
            <pc:sldMk cId="1381661975" sldId="257"/>
            <ac:spMk id="14" creationId="{9C50AF6E-69BD-AC44-A83F-7EFA8E39B031}"/>
          </ac:spMkLst>
        </pc:spChg>
      </pc:sldChg>
      <pc:sldChg chg="addSp delSp modSp mod">
        <pc:chgData name="Fred Gosker" userId="cdf424eb-1e63-4ca4-bcc7-bede1cc03e32" providerId="ADAL" clId="{5C0F63F4-B732-9D49-A7A6-75A6DA4701B1}" dt="2025-07-25T16:49:09.354" v="268" actId="12789"/>
        <pc:sldMkLst>
          <pc:docMk/>
          <pc:sldMk cId="1656066920" sldId="2147478918"/>
        </pc:sldMkLst>
        <pc:spChg chg="mod">
          <ac:chgData name="Fred Gosker" userId="cdf424eb-1e63-4ca4-bcc7-bede1cc03e32" providerId="ADAL" clId="{5C0F63F4-B732-9D49-A7A6-75A6DA4701B1}" dt="2025-07-25T16:39:34.097" v="3"/>
          <ac:spMkLst>
            <pc:docMk/>
            <pc:sldMk cId="1656066920" sldId="2147478918"/>
            <ac:spMk id="4" creationId="{B28279E5-078F-EDF9-6E00-B9F7128C01FA}"/>
          </ac:spMkLst>
        </pc:spChg>
        <pc:spChg chg="mod">
          <ac:chgData name="Fred Gosker" userId="cdf424eb-1e63-4ca4-bcc7-bede1cc03e32" providerId="ADAL" clId="{5C0F63F4-B732-9D49-A7A6-75A6DA4701B1}" dt="2025-07-25T16:49:09.354" v="268" actId="12789"/>
          <ac:spMkLst>
            <pc:docMk/>
            <pc:sldMk cId="1656066920" sldId="2147478918"/>
            <ac:spMk id="6" creationId="{664E8CD7-564A-1461-550C-686B21B56E06}"/>
          </ac:spMkLst>
        </pc:spChg>
        <pc:spChg chg="mod">
          <ac:chgData name="Fred Gosker" userId="cdf424eb-1e63-4ca4-bcc7-bede1cc03e32" providerId="ADAL" clId="{5C0F63F4-B732-9D49-A7A6-75A6DA4701B1}" dt="2025-07-25T16:49:09.354" v="268" actId="12789"/>
          <ac:spMkLst>
            <pc:docMk/>
            <pc:sldMk cId="1656066920" sldId="2147478918"/>
            <ac:spMk id="10" creationId="{D67B4F25-7586-66DA-648F-BA801A3EEC57}"/>
          </ac:spMkLst>
        </pc:spChg>
        <pc:picChg chg="add mod">
          <ac:chgData name="Fred Gosker" userId="cdf424eb-1e63-4ca4-bcc7-bede1cc03e32" providerId="ADAL" clId="{5C0F63F4-B732-9D49-A7A6-75A6DA4701B1}" dt="2025-07-25T16:48:12.324" v="252" actId="14861"/>
          <ac:picMkLst>
            <pc:docMk/>
            <pc:sldMk cId="1656066920" sldId="2147478918"/>
            <ac:picMk id="3" creationId="{DEC4197A-F5CB-92DF-24B7-E13009030D47}"/>
          </ac:picMkLst>
        </pc:picChg>
      </pc:sldChg>
      <pc:sldChg chg="addSp delSp modSp mod modClrScheme chgLayout">
        <pc:chgData name="Fred Gosker" userId="cdf424eb-1e63-4ca4-bcc7-bede1cc03e32" providerId="ADAL" clId="{5C0F63F4-B732-9D49-A7A6-75A6DA4701B1}" dt="2025-07-29T16:31:46.591" v="745" actId="1036"/>
        <pc:sldMkLst>
          <pc:docMk/>
          <pc:sldMk cId="2687523775" sldId="2147478920"/>
        </pc:sldMkLst>
        <pc:spChg chg="mod">
          <ac:chgData name="Fred Gosker" userId="cdf424eb-1e63-4ca4-bcc7-bede1cc03e32" providerId="ADAL" clId="{5C0F63F4-B732-9D49-A7A6-75A6DA4701B1}" dt="2025-07-25T16:56:57.958" v="366" actId="1076"/>
          <ac:spMkLst>
            <pc:docMk/>
            <pc:sldMk cId="2687523775" sldId="2147478920"/>
            <ac:spMk id="6" creationId="{00000000-0000-0000-0000-000000000000}"/>
          </ac:spMkLst>
        </pc:spChg>
        <pc:spChg chg="add mod">
          <ac:chgData name="Fred Gosker" userId="cdf424eb-1e63-4ca4-bcc7-bede1cc03e32" providerId="ADAL" clId="{5C0F63F4-B732-9D49-A7A6-75A6DA4701B1}" dt="2025-07-29T16:29:47.163" v="721" actId="1076"/>
          <ac:spMkLst>
            <pc:docMk/>
            <pc:sldMk cId="2687523775" sldId="2147478920"/>
            <ac:spMk id="14" creationId="{F16D2559-FE10-092E-F812-E859C2557664}"/>
          </ac:spMkLst>
        </pc:spChg>
        <pc:spChg chg="add mod">
          <ac:chgData name="Fred Gosker" userId="cdf424eb-1e63-4ca4-bcc7-bede1cc03e32" providerId="ADAL" clId="{5C0F63F4-B732-9D49-A7A6-75A6DA4701B1}" dt="2025-07-29T16:30:32.716" v="729" actId="948"/>
          <ac:spMkLst>
            <pc:docMk/>
            <pc:sldMk cId="2687523775" sldId="2147478920"/>
            <ac:spMk id="15" creationId="{BE8224BD-D699-09F2-3820-73645FDE7DB2}"/>
          </ac:spMkLst>
        </pc:spChg>
        <pc:spChg chg="add mod">
          <ac:chgData name="Fred Gosker" userId="cdf424eb-1e63-4ca4-bcc7-bede1cc03e32" providerId="ADAL" clId="{5C0F63F4-B732-9D49-A7A6-75A6DA4701B1}" dt="2025-07-29T16:29:47.163" v="721" actId="1076"/>
          <ac:spMkLst>
            <pc:docMk/>
            <pc:sldMk cId="2687523775" sldId="2147478920"/>
            <ac:spMk id="17" creationId="{DFE18FEE-8440-A1CA-8676-80F9AEC8DD5D}"/>
          </ac:spMkLst>
        </pc:spChg>
        <pc:spChg chg="mod">
          <ac:chgData name="Fred Gosker" userId="cdf424eb-1e63-4ca4-bcc7-bede1cc03e32" providerId="ADAL" clId="{5C0F63F4-B732-9D49-A7A6-75A6DA4701B1}" dt="2025-07-25T16:50:18.645" v="275" actId="1076"/>
          <ac:spMkLst>
            <pc:docMk/>
            <pc:sldMk cId="2687523775" sldId="2147478920"/>
            <ac:spMk id="18" creationId="{B4A13694-82CF-DAEE-FFED-4C1EA663B86E}"/>
          </ac:spMkLst>
        </pc:spChg>
        <pc:spChg chg="mod">
          <ac:chgData name="Fred Gosker" userId="cdf424eb-1e63-4ca4-bcc7-bede1cc03e32" providerId="ADAL" clId="{5C0F63F4-B732-9D49-A7A6-75A6DA4701B1}" dt="2025-07-29T16:31:11.839" v="742" actId="1076"/>
          <ac:spMkLst>
            <pc:docMk/>
            <pc:sldMk cId="2687523775" sldId="2147478920"/>
            <ac:spMk id="19" creationId="{22352CBF-7202-3D2C-62AF-D997DD3893C0}"/>
          </ac:spMkLst>
        </pc:spChg>
        <pc:spChg chg="mod">
          <ac:chgData name="Fred Gosker" userId="cdf424eb-1e63-4ca4-bcc7-bede1cc03e32" providerId="ADAL" clId="{5C0F63F4-B732-9D49-A7A6-75A6DA4701B1}" dt="2025-07-25T16:51:06.576" v="284" actId="20577"/>
          <ac:spMkLst>
            <pc:docMk/>
            <pc:sldMk cId="2687523775" sldId="2147478920"/>
            <ac:spMk id="20" creationId="{8A40AA3F-25CF-27A9-E6A5-D77506DBC8E6}"/>
          </ac:spMkLst>
        </pc:spChg>
        <pc:spChg chg="add mod">
          <ac:chgData name="Fred Gosker" userId="cdf424eb-1e63-4ca4-bcc7-bede1cc03e32" providerId="ADAL" clId="{5C0F63F4-B732-9D49-A7A6-75A6DA4701B1}" dt="2025-07-29T16:30:41.054" v="735" actId="20577"/>
          <ac:spMkLst>
            <pc:docMk/>
            <pc:sldMk cId="2687523775" sldId="2147478920"/>
            <ac:spMk id="23" creationId="{DD0AB12C-F475-750E-7013-5CA5ED7E1C3C}"/>
          </ac:spMkLst>
        </pc:spChg>
        <pc:spChg chg="add mod">
          <ac:chgData name="Fred Gosker" userId="cdf424eb-1e63-4ca4-bcc7-bede1cc03e32" providerId="ADAL" clId="{5C0F63F4-B732-9D49-A7A6-75A6DA4701B1}" dt="2025-07-29T16:29:47.163" v="721" actId="1076"/>
          <ac:spMkLst>
            <pc:docMk/>
            <pc:sldMk cId="2687523775" sldId="2147478920"/>
            <ac:spMk id="25" creationId="{FE81CA91-C793-05B0-95D2-C77CD9157F36}"/>
          </ac:spMkLst>
        </pc:spChg>
        <pc:spChg chg="add mod">
          <ac:chgData name="Fred Gosker" userId="cdf424eb-1e63-4ca4-bcc7-bede1cc03e32" providerId="ADAL" clId="{5C0F63F4-B732-9D49-A7A6-75A6DA4701B1}" dt="2025-07-29T16:31:46.591" v="745" actId="1036"/>
          <ac:spMkLst>
            <pc:docMk/>
            <pc:sldMk cId="2687523775" sldId="2147478920"/>
            <ac:spMk id="26" creationId="{E9CFCC0A-2D5C-1B49-DBFE-B13D5B632E53}"/>
          </ac:spMkLst>
        </pc:spChg>
        <pc:graphicFrameChg chg="add mod">
          <ac:chgData name="Fred Gosker" userId="cdf424eb-1e63-4ca4-bcc7-bede1cc03e32" providerId="ADAL" clId="{5C0F63F4-B732-9D49-A7A6-75A6DA4701B1}" dt="2025-07-25T16:57:29.219" v="387" actId="1035"/>
          <ac:graphicFrameMkLst>
            <pc:docMk/>
            <pc:sldMk cId="2687523775" sldId="2147478920"/>
            <ac:graphicFrameMk id="11" creationId="{C595C0D8-0FAA-E57D-D0DB-79F45B632C8D}"/>
          </ac:graphicFrameMkLst>
        </pc:graphicFrameChg>
        <pc:graphicFrameChg chg="mod">
          <ac:chgData name="Fred Gosker" userId="cdf424eb-1e63-4ca4-bcc7-bede1cc03e32" providerId="ADAL" clId="{5C0F63F4-B732-9D49-A7A6-75A6DA4701B1}" dt="2025-07-25T16:51:23.791" v="288" actId="207"/>
          <ac:graphicFrameMkLst>
            <pc:docMk/>
            <pc:sldMk cId="2687523775" sldId="2147478920"/>
            <ac:graphicFrameMk id="13" creationId="{08E6D666-DE0B-EBEF-90FF-CF5342FD771E}"/>
          </ac:graphicFrameMkLst>
        </pc:graphicFrameChg>
        <pc:graphicFrameChg chg="add mod">
          <ac:chgData name="Fred Gosker" userId="cdf424eb-1e63-4ca4-bcc7-bede1cc03e32" providerId="ADAL" clId="{5C0F63F4-B732-9D49-A7A6-75A6DA4701B1}" dt="2025-07-25T16:57:29.219" v="387" actId="1035"/>
          <ac:graphicFrameMkLst>
            <pc:docMk/>
            <pc:sldMk cId="2687523775" sldId="2147478920"/>
            <ac:graphicFrameMk id="16" creationId="{08EE1D44-F502-0D09-C4B0-6D4054FF5E6F}"/>
          </ac:graphicFrameMkLst>
        </pc:graphicFrameChg>
        <pc:graphicFrameChg chg="add mod">
          <ac:chgData name="Fred Gosker" userId="cdf424eb-1e63-4ca4-bcc7-bede1cc03e32" providerId="ADAL" clId="{5C0F63F4-B732-9D49-A7A6-75A6DA4701B1}" dt="2025-07-25T16:57:29.219" v="387" actId="1035"/>
          <ac:graphicFrameMkLst>
            <pc:docMk/>
            <pc:sldMk cId="2687523775" sldId="2147478920"/>
            <ac:graphicFrameMk id="24" creationId="{E6E1A7E4-6E4E-46B0-8D05-C409DC6A3EAF}"/>
          </ac:graphicFrameMkLst>
        </pc:graphicFrameChg>
      </pc:sldChg>
      <pc:sldChg chg="addSp delSp modSp mod">
        <pc:chgData name="Fred Gosker" userId="cdf424eb-1e63-4ca4-bcc7-bede1cc03e32" providerId="ADAL" clId="{5C0F63F4-B732-9D49-A7A6-75A6DA4701B1}" dt="2025-07-30T23:41:36.698" v="849" actId="207"/>
        <pc:sldMkLst>
          <pc:docMk/>
          <pc:sldMk cId="1458949076" sldId="2147478921"/>
        </pc:sldMkLst>
        <pc:spChg chg="add mod">
          <ac:chgData name="Fred Gosker" userId="cdf424eb-1e63-4ca4-bcc7-bede1cc03e32" providerId="ADAL" clId="{5C0F63F4-B732-9D49-A7A6-75A6DA4701B1}" dt="2025-07-29T16:33:33.415" v="771" actId="14100"/>
          <ac:spMkLst>
            <pc:docMk/>
            <pc:sldMk cId="1458949076" sldId="2147478921"/>
            <ac:spMk id="2" creationId="{2059276A-EB25-797B-5CE9-F64E943B4A4D}"/>
          </ac:spMkLst>
        </pc:spChg>
        <pc:spChg chg="add mod">
          <ac:chgData name="Fred Gosker" userId="cdf424eb-1e63-4ca4-bcc7-bede1cc03e32" providerId="ADAL" clId="{5C0F63F4-B732-9D49-A7A6-75A6DA4701B1}" dt="2025-07-29T16:33:40.287" v="773" actId="1076"/>
          <ac:spMkLst>
            <pc:docMk/>
            <pc:sldMk cId="1458949076" sldId="2147478921"/>
            <ac:spMk id="3" creationId="{EC441125-5468-CAE4-72ED-3BE2A7B48DA6}"/>
          </ac:spMkLst>
        </pc:spChg>
        <pc:spChg chg="add mod">
          <ac:chgData name="Fred Gosker" userId="cdf424eb-1e63-4ca4-bcc7-bede1cc03e32" providerId="ADAL" clId="{5C0F63F4-B732-9D49-A7A6-75A6DA4701B1}" dt="2025-07-30T23:41:36.698" v="849" actId="207"/>
          <ac:spMkLst>
            <pc:docMk/>
            <pc:sldMk cId="1458949076" sldId="2147478921"/>
            <ac:spMk id="4" creationId="{E4669076-1B7E-3C66-5899-8085072BD617}"/>
          </ac:spMkLst>
        </pc:spChg>
        <pc:spChg chg="add mod">
          <ac:chgData name="Fred Gosker" userId="cdf424eb-1e63-4ca4-bcc7-bede1cc03e32" providerId="ADAL" clId="{5C0F63F4-B732-9D49-A7A6-75A6DA4701B1}" dt="2025-07-29T16:34:28.844" v="802" actId="1076"/>
          <ac:spMkLst>
            <pc:docMk/>
            <pc:sldMk cId="1458949076" sldId="2147478921"/>
            <ac:spMk id="11" creationId="{96219B79-98B6-4E18-3E49-250F8032CB99}"/>
          </ac:spMkLst>
        </pc:spChg>
        <pc:picChg chg="add mod modCrop">
          <ac:chgData name="Fred Gosker" userId="cdf424eb-1e63-4ca4-bcc7-bede1cc03e32" providerId="ADAL" clId="{5C0F63F4-B732-9D49-A7A6-75A6DA4701B1}" dt="2025-07-29T16:34:00.937" v="779" actId="1076"/>
          <ac:picMkLst>
            <pc:docMk/>
            <pc:sldMk cId="1458949076" sldId="2147478921"/>
            <ac:picMk id="5" creationId="{B436B29F-D94E-45C0-CC30-DC355E8CFC15}"/>
          </ac:picMkLst>
        </pc:picChg>
        <pc:picChg chg="add mod modCrop">
          <ac:chgData name="Fred Gosker" userId="cdf424eb-1e63-4ca4-bcc7-bede1cc03e32" providerId="ADAL" clId="{5C0F63F4-B732-9D49-A7A6-75A6DA4701B1}" dt="2025-07-29T16:33:44.908" v="774" actId="14100"/>
          <ac:picMkLst>
            <pc:docMk/>
            <pc:sldMk cId="1458949076" sldId="2147478921"/>
            <ac:picMk id="8" creationId="{CADAA970-7300-E4DE-8B8C-5F6DD6471F7F}"/>
          </ac:picMkLst>
        </pc:picChg>
      </pc:sldChg>
      <pc:sldChg chg="addSp delSp modSp mod">
        <pc:chgData name="Fred Gosker" userId="cdf424eb-1e63-4ca4-bcc7-bede1cc03e32" providerId="ADAL" clId="{5C0F63F4-B732-9D49-A7A6-75A6DA4701B1}" dt="2025-07-29T16:49:28.693" v="834" actId="207"/>
        <pc:sldMkLst>
          <pc:docMk/>
          <pc:sldMk cId="909926320" sldId="2147478922"/>
        </pc:sldMkLst>
        <pc:spChg chg="add mod">
          <ac:chgData name="Fred Gosker" userId="cdf424eb-1e63-4ca4-bcc7-bede1cc03e32" providerId="ADAL" clId="{5C0F63F4-B732-9D49-A7A6-75A6DA4701B1}" dt="2025-07-29T16:49:24.693" v="833" actId="16037"/>
          <ac:spMkLst>
            <pc:docMk/>
            <pc:sldMk cId="909926320" sldId="2147478922"/>
            <ac:spMk id="8" creationId="{386A7B0E-9EF5-F0AE-6E23-032479DF45B8}"/>
          </ac:spMkLst>
        </pc:spChg>
        <pc:spChg chg="add mod">
          <ac:chgData name="Fred Gosker" userId="cdf424eb-1e63-4ca4-bcc7-bede1cc03e32" providerId="ADAL" clId="{5C0F63F4-B732-9D49-A7A6-75A6DA4701B1}" dt="2025-07-29T16:49:28.693" v="834" actId="207"/>
          <ac:spMkLst>
            <pc:docMk/>
            <pc:sldMk cId="909926320" sldId="2147478922"/>
            <ac:spMk id="9" creationId="{D4F4AC73-7F46-14CE-777D-43511A8E7FBF}"/>
          </ac:spMkLst>
        </pc:spChg>
        <pc:picChg chg="add mod">
          <ac:chgData name="Fred Gosker" userId="cdf424eb-1e63-4ca4-bcc7-bede1cc03e32" providerId="ADAL" clId="{5C0F63F4-B732-9D49-A7A6-75A6DA4701B1}" dt="2025-07-25T17:20:15.220" v="532" actId="1076"/>
          <ac:picMkLst>
            <pc:docMk/>
            <pc:sldMk cId="909926320" sldId="2147478922"/>
            <ac:picMk id="7" creationId="{16711028-7D26-A736-6F1A-83D907458FED}"/>
          </ac:picMkLst>
        </pc:picChg>
      </pc:sldChg>
      <pc:sldChg chg="addSp delSp modSp mod">
        <pc:chgData name="Fred Gosker" userId="cdf424eb-1e63-4ca4-bcc7-bede1cc03e32" providerId="ADAL" clId="{5C0F63F4-B732-9D49-A7A6-75A6DA4701B1}" dt="2025-07-29T16:49:17.015" v="832"/>
        <pc:sldMkLst>
          <pc:docMk/>
          <pc:sldMk cId="1320032059" sldId="2147478923"/>
        </pc:sldMkLst>
        <pc:spChg chg="add mod topLvl">
          <ac:chgData name="Fred Gosker" userId="cdf424eb-1e63-4ca4-bcc7-bede1cc03e32" providerId="ADAL" clId="{5C0F63F4-B732-9D49-A7A6-75A6DA4701B1}" dt="2025-07-29T16:47:29.309" v="815" actId="478"/>
          <ac:spMkLst>
            <pc:docMk/>
            <pc:sldMk cId="1320032059" sldId="2147478923"/>
            <ac:spMk id="5" creationId="{5184FEE5-1153-43D0-BA5A-FE42C35B5B73}"/>
          </ac:spMkLst>
        </pc:spChg>
        <pc:spChg chg="mod">
          <ac:chgData name="Fred Gosker" userId="cdf424eb-1e63-4ca4-bcc7-bede1cc03e32" providerId="ADAL" clId="{5C0F63F4-B732-9D49-A7A6-75A6DA4701B1}" dt="2025-07-29T16:49:17.015" v="832"/>
          <ac:spMkLst>
            <pc:docMk/>
            <pc:sldMk cId="1320032059" sldId="2147478923"/>
            <ac:spMk id="10" creationId="{CFB992BC-8DB8-A037-DD4C-845BAF9A6091}"/>
          </ac:spMkLst>
        </pc:spChg>
        <pc:spChg chg="mod">
          <ac:chgData name="Fred Gosker" userId="cdf424eb-1e63-4ca4-bcc7-bede1cc03e32" providerId="ADAL" clId="{5C0F63F4-B732-9D49-A7A6-75A6DA4701B1}" dt="2025-07-25T17:17:12.028" v="486" actId="167"/>
          <ac:spMkLst>
            <pc:docMk/>
            <pc:sldMk cId="1320032059" sldId="2147478923"/>
            <ac:spMk id="13" creationId="{6DFEE671-D1F9-8BD9-1D66-9E001094BD50}"/>
          </ac:spMkLst>
        </pc:spChg>
        <pc:spChg chg="add mod">
          <ac:chgData name="Fred Gosker" userId="cdf424eb-1e63-4ca4-bcc7-bede1cc03e32" providerId="ADAL" clId="{5C0F63F4-B732-9D49-A7A6-75A6DA4701B1}" dt="2025-07-29T16:48:10.598" v="828" actId="164"/>
          <ac:spMkLst>
            <pc:docMk/>
            <pc:sldMk cId="1320032059" sldId="2147478923"/>
            <ac:spMk id="14" creationId="{025BCD16-603C-A001-B82A-028478C3D9FC}"/>
          </ac:spMkLst>
        </pc:spChg>
        <pc:grpChg chg="add del mod">
          <ac:chgData name="Fred Gosker" userId="cdf424eb-1e63-4ca4-bcc7-bede1cc03e32" providerId="ADAL" clId="{5C0F63F4-B732-9D49-A7A6-75A6DA4701B1}" dt="2025-07-29T16:47:29.309" v="815" actId="478"/>
          <ac:grpSpMkLst>
            <pc:docMk/>
            <pc:sldMk cId="1320032059" sldId="2147478923"/>
            <ac:grpSpMk id="6" creationId="{B4FCE123-0D30-BBD8-B429-B06512236C8D}"/>
          </ac:grpSpMkLst>
        </pc:grpChg>
        <pc:grpChg chg="add mod">
          <ac:chgData name="Fred Gosker" userId="cdf424eb-1e63-4ca4-bcc7-bede1cc03e32" providerId="ADAL" clId="{5C0F63F4-B732-9D49-A7A6-75A6DA4701B1}" dt="2025-07-29T16:48:10.598" v="828" actId="164"/>
          <ac:grpSpMkLst>
            <pc:docMk/>
            <pc:sldMk cId="1320032059" sldId="2147478923"/>
            <ac:grpSpMk id="15" creationId="{A0BFC5F7-FF83-FD78-7E85-B8129B3357DF}"/>
          </ac:grpSpMkLst>
        </pc:grpChg>
        <pc:picChg chg="add del mod">
          <ac:chgData name="Fred Gosker" userId="cdf424eb-1e63-4ca4-bcc7-bede1cc03e32" providerId="ADAL" clId="{5C0F63F4-B732-9D49-A7A6-75A6DA4701B1}" dt="2025-07-29T16:45:15.741" v="806" actId="478"/>
          <ac:picMkLst>
            <pc:docMk/>
            <pc:sldMk cId="1320032059" sldId="2147478923"/>
            <ac:picMk id="3" creationId="{73E6C814-0F2C-44F7-626E-08B70F99C6A7}"/>
          </ac:picMkLst>
        </pc:picChg>
        <pc:picChg chg="add del mod topLvl modCrop">
          <ac:chgData name="Fred Gosker" userId="cdf424eb-1e63-4ca4-bcc7-bede1cc03e32" providerId="ADAL" clId="{5C0F63F4-B732-9D49-A7A6-75A6DA4701B1}" dt="2025-07-29T16:47:29.309" v="815" actId="478"/>
          <ac:picMkLst>
            <pc:docMk/>
            <pc:sldMk cId="1320032059" sldId="2147478923"/>
            <ac:picMk id="4" creationId="{EAA32DE3-BD4F-01CA-7FE8-46EADEED8489}"/>
          </ac:picMkLst>
        </pc:picChg>
        <pc:picChg chg="add mod modCrop">
          <ac:chgData name="Fred Gosker" userId="cdf424eb-1e63-4ca4-bcc7-bede1cc03e32" providerId="ADAL" clId="{5C0F63F4-B732-9D49-A7A6-75A6DA4701B1}" dt="2025-07-25T17:17:47.864" v="492" actId="732"/>
          <ac:picMkLst>
            <pc:docMk/>
            <pc:sldMk cId="1320032059" sldId="2147478923"/>
            <ac:picMk id="7" creationId="{55026E6E-EF16-B025-DE46-69DD4715CF74}"/>
          </ac:picMkLst>
        </pc:picChg>
        <pc:picChg chg="add del mod">
          <ac:chgData name="Fred Gosker" userId="cdf424eb-1e63-4ca4-bcc7-bede1cc03e32" providerId="ADAL" clId="{5C0F63F4-B732-9D49-A7A6-75A6DA4701B1}" dt="2025-07-29T16:46:24.978" v="814" actId="478"/>
          <ac:picMkLst>
            <pc:docMk/>
            <pc:sldMk cId="1320032059" sldId="2147478923"/>
            <ac:picMk id="9" creationId="{30820886-E5BB-B094-297C-C4B9AB7F8684}"/>
          </ac:picMkLst>
        </pc:picChg>
        <pc:picChg chg="add mod">
          <ac:chgData name="Fred Gosker" userId="cdf424eb-1e63-4ca4-bcc7-bede1cc03e32" providerId="ADAL" clId="{5C0F63F4-B732-9D49-A7A6-75A6DA4701B1}" dt="2025-07-29T16:48:10.598" v="828" actId="164"/>
          <ac:picMkLst>
            <pc:docMk/>
            <pc:sldMk cId="1320032059" sldId="2147478923"/>
            <ac:picMk id="12" creationId="{EC419B75-E81C-D553-35B1-9659322FC7F7}"/>
          </ac:picMkLst>
        </pc:picChg>
      </pc:sldChg>
      <pc:sldChg chg="addSp delSp modSp mod">
        <pc:chgData name="Fred Gosker" userId="cdf424eb-1e63-4ca4-bcc7-bede1cc03e32" providerId="ADAL" clId="{5C0F63F4-B732-9D49-A7A6-75A6DA4701B1}" dt="2025-07-29T16:49:58.751" v="835" actId="207"/>
        <pc:sldMkLst>
          <pc:docMk/>
          <pc:sldMk cId="3500179779" sldId="2147478924"/>
        </pc:sldMkLst>
        <pc:spChg chg="add mod">
          <ac:chgData name="Fred Gosker" userId="cdf424eb-1e63-4ca4-bcc7-bede1cc03e32" providerId="ADAL" clId="{5C0F63F4-B732-9D49-A7A6-75A6DA4701B1}" dt="2025-07-25T17:21:14.283" v="541"/>
          <ac:spMkLst>
            <pc:docMk/>
            <pc:sldMk cId="3500179779" sldId="2147478924"/>
            <ac:spMk id="5" creationId="{D6297CB8-E408-CFB1-52E2-ECE85758A760}"/>
          </ac:spMkLst>
        </pc:spChg>
        <pc:spChg chg="add mod">
          <ac:chgData name="Fred Gosker" userId="cdf424eb-1e63-4ca4-bcc7-bede1cc03e32" providerId="ADAL" clId="{5C0F63F4-B732-9D49-A7A6-75A6DA4701B1}" dt="2025-07-29T16:49:58.751" v="835" actId="207"/>
          <ac:spMkLst>
            <pc:docMk/>
            <pc:sldMk cId="3500179779" sldId="2147478924"/>
            <ac:spMk id="6" creationId="{6B3D633F-EF37-DF65-BB2B-23C7BF0B7776}"/>
          </ac:spMkLst>
        </pc:spChg>
        <pc:picChg chg="add mod">
          <ac:chgData name="Fred Gosker" userId="cdf424eb-1e63-4ca4-bcc7-bede1cc03e32" providerId="ADAL" clId="{5C0F63F4-B732-9D49-A7A6-75A6DA4701B1}" dt="2025-07-25T17:22:01.584" v="553" actId="1076"/>
          <ac:picMkLst>
            <pc:docMk/>
            <pc:sldMk cId="3500179779" sldId="2147478924"/>
            <ac:picMk id="4" creationId="{40EE1202-F5A0-E68A-5B8C-795858BEEAF4}"/>
          </ac:picMkLst>
        </pc:picChg>
      </pc:sldChg>
      <pc:sldChg chg="del">
        <pc:chgData name="Fred Gosker" userId="cdf424eb-1e63-4ca4-bcc7-bede1cc03e32" providerId="ADAL" clId="{5C0F63F4-B732-9D49-A7A6-75A6DA4701B1}" dt="2025-07-25T17:31:02.715" v="691" actId="2696"/>
        <pc:sldMkLst>
          <pc:docMk/>
          <pc:sldMk cId="1232615574" sldId="2147478930"/>
        </pc:sldMkLst>
      </pc:sldChg>
      <pc:sldChg chg="addSp delSp modSp mod modClrScheme modCm chgLayout">
        <pc:chgData name="Fred Gosker" userId="cdf424eb-1e63-4ca4-bcc7-bede1cc03e32" providerId="ADAL" clId="{5C0F63F4-B732-9D49-A7A6-75A6DA4701B1}" dt="2025-07-29T16:52:10.192" v="847" actId="207"/>
        <pc:sldMkLst>
          <pc:docMk/>
          <pc:sldMk cId="2599781251" sldId="2147478931"/>
        </pc:sldMkLst>
        <pc:spChg chg="add mod">
          <ac:chgData name="Fred Gosker" userId="cdf424eb-1e63-4ca4-bcc7-bede1cc03e32" providerId="ADAL" clId="{5C0F63F4-B732-9D49-A7A6-75A6DA4701B1}" dt="2025-07-29T16:52:10.192" v="847" actId="207"/>
          <ac:spMkLst>
            <pc:docMk/>
            <pc:sldMk cId="2599781251" sldId="2147478931"/>
            <ac:spMk id="3" creationId="{5D02E6F1-FC9B-F637-238E-FCC75B8D1D16}"/>
          </ac:spMkLst>
        </pc:spChg>
        <pc:spChg chg="mod ord">
          <ac:chgData name="Fred Gosker" userId="cdf424eb-1e63-4ca4-bcc7-bede1cc03e32" providerId="ADAL" clId="{5C0F63F4-B732-9D49-A7A6-75A6DA4701B1}" dt="2025-07-25T17:31:47.938" v="700" actId="1076"/>
          <ac:spMkLst>
            <pc:docMk/>
            <pc:sldMk cId="2599781251" sldId="2147478931"/>
            <ac:spMk id="6" creationId="{B2E4A6B3-3168-2D04-844E-3941FD1A1299}"/>
          </ac:spMkLst>
        </pc:spChg>
        <pc:spChg chg="mod">
          <ac:chgData name="Fred Gosker" userId="cdf424eb-1e63-4ca4-bcc7-bede1cc03e32" providerId="ADAL" clId="{5C0F63F4-B732-9D49-A7A6-75A6DA4701B1}" dt="2025-07-25T17:31:47.938" v="700" actId="1076"/>
          <ac:spMkLst>
            <pc:docMk/>
            <pc:sldMk cId="2599781251" sldId="2147478931"/>
            <ac:spMk id="7" creationId="{76B19CFD-E3D6-241B-DF32-EDF63959945A}"/>
          </ac:spMkLst>
        </pc:spChg>
        <pc:spChg chg="mod">
          <ac:chgData name="Fred Gosker" userId="cdf424eb-1e63-4ca4-bcc7-bede1cc03e32" providerId="ADAL" clId="{5C0F63F4-B732-9D49-A7A6-75A6DA4701B1}" dt="2025-07-25T17:31:47.938" v="700" actId="1076"/>
          <ac:spMkLst>
            <pc:docMk/>
            <pc:sldMk cId="2599781251" sldId="2147478931"/>
            <ac:spMk id="11" creationId="{C1D38F2F-DA40-5136-94BD-8AD0EE53F5A5}"/>
          </ac:spMkLst>
        </pc:spChg>
        <pc:spChg chg="add mod">
          <ac:chgData name="Fred Gosker" userId="cdf424eb-1e63-4ca4-bcc7-bede1cc03e32" providerId="ADAL" clId="{5C0F63F4-B732-9D49-A7A6-75A6DA4701B1}" dt="2025-07-25T17:29:38.846" v="671" actId="14100"/>
          <ac:spMkLst>
            <pc:docMk/>
            <pc:sldMk cId="2599781251" sldId="2147478931"/>
            <ac:spMk id="13" creationId="{6402C5C0-CE2F-C2F2-DACA-8645F86147F1}"/>
          </ac:spMkLst>
        </pc:spChg>
        <pc:spChg chg="mod ord">
          <ac:chgData name="Fred Gosker" userId="cdf424eb-1e63-4ca4-bcc7-bede1cc03e32" providerId="ADAL" clId="{5C0F63F4-B732-9D49-A7A6-75A6DA4701B1}" dt="2025-07-25T17:25:12.242" v="604" actId="1076"/>
          <ac:spMkLst>
            <pc:docMk/>
            <pc:sldMk cId="2599781251" sldId="2147478931"/>
            <ac:spMk id="14" creationId="{E45AF4FC-04ED-FD9E-BD9B-D6A11BE8C910}"/>
          </ac:spMkLst>
        </pc:spChg>
        <pc:spChg chg="add mod">
          <ac:chgData name="Fred Gosker" userId="cdf424eb-1e63-4ca4-bcc7-bede1cc03e32" providerId="ADAL" clId="{5C0F63F4-B732-9D49-A7A6-75A6DA4701B1}" dt="2025-07-25T17:29:54.372" v="677" actId="14100"/>
          <ac:spMkLst>
            <pc:docMk/>
            <pc:sldMk cId="2599781251" sldId="2147478931"/>
            <ac:spMk id="15" creationId="{8B76A53A-2077-AF3E-1707-998A8A92A074}"/>
          </ac:spMkLst>
        </pc:spChg>
        <pc:spChg chg="add mod">
          <ac:chgData name="Fred Gosker" userId="cdf424eb-1e63-4ca4-bcc7-bede1cc03e32" providerId="ADAL" clId="{5C0F63F4-B732-9D49-A7A6-75A6DA4701B1}" dt="2025-07-25T17:30:01.827" v="680" actId="207"/>
          <ac:spMkLst>
            <pc:docMk/>
            <pc:sldMk cId="2599781251" sldId="2147478931"/>
            <ac:spMk id="16" creationId="{E6C668D1-A4A0-D0EC-BF58-02CD6B6995B0}"/>
          </ac:spMkLst>
        </pc:spChg>
        <pc:spChg chg="mod">
          <ac:chgData name="Fred Gosker" userId="cdf424eb-1e63-4ca4-bcc7-bede1cc03e32" providerId="ADAL" clId="{5C0F63F4-B732-9D49-A7A6-75A6DA4701B1}" dt="2025-07-25T17:26:24.423" v="622" actId="113"/>
          <ac:spMkLst>
            <pc:docMk/>
            <pc:sldMk cId="2599781251" sldId="2147478931"/>
            <ac:spMk id="36" creationId="{C7D3C0E5-F36A-E06E-D369-F15164981F11}"/>
          </ac:spMkLst>
        </pc:spChg>
        <pc:inkChg chg="del">
          <ac:chgData name="Fred Gosker" userId="cdf424eb-1e63-4ca4-bcc7-bede1cc03e32" providerId="ADAL" clId="{5C0F63F4-B732-9D49-A7A6-75A6DA4701B1}" dt="2025-07-29T16:50:51.074" v="839" actId="478"/>
          <ac:inkMkLst>
            <pc:docMk/>
            <pc:sldMk cId="2599781251" sldId="2147478931"/>
            <ac:inkMk id="2" creationId="{159D179E-56D8-60B4-29C8-65C66D6FD942}"/>
          </ac:inkMkLst>
        </pc:inkChg>
        <pc:extLst>
          <p:ext xmlns:p="http://schemas.openxmlformats.org/presentationml/2006/main" uri="{D6D511B9-2390-475A-947B-AFAB55BFBCF1}">
            <pc226:cmChg xmlns:pc226="http://schemas.microsoft.com/office/powerpoint/2022/06/main/command" chg="mod">
              <pc226:chgData name="Fred Gosker" userId="cdf424eb-1e63-4ca4-bcc7-bede1cc03e32" providerId="ADAL" clId="{5C0F63F4-B732-9D49-A7A6-75A6DA4701B1}" dt="2025-07-25T17:26:19.775" v="621" actId="20577"/>
              <pc2:cmMkLst xmlns:pc2="http://schemas.microsoft.com/office/powerpoint/2019/9/main/command">
                <pc:docMk/>
                <pc:sldMk cId="2599781251" sldId="2147478931"/>
                <pc2:cmMk id="{19A3CA34-4C17-476D-919D-0F397ACA4E3E}"/>
              </pc2:cmMkLst>
            </pc226:cmChg>
          </p:ext>
        </pc:extLst>
      </pc:sldChg>
      <pc:sldChg chg="addSp delSp modSp mod">
        <pc:chgData name="Fred Gosker" userId="cdf424eb-1e63-4ca4-bcc7-bede1cc03e32" providerId="ADAL" clId="{5C0F63F4-B732-9D49-A7A6-75A6DA4701B1}" dt="2025-07-29T16:50:37.364" v="838" actId="1076"/>
        <pc:sldMkLst>
          <pc:docMk/>
          <pc:sldMk cId="840785015" sldId="2147478932"/>
        </pc:sldMkLst>
        <pc:spChg chg="mod">
          <ac:chgData name="Fred Gosker" userId="cdf424eb-1e63-4ca4-bcc7-bede1cc03e32" providerId="ADAL" clId="{5C0F63F4-B732-9D49-A7A6-75A6DA4701B1}" dt="2025-07-29T16:50:37.364" v="838" actId="1076"/>
          <ac:spMkLst>
            <pc:docMk/>
            <pc:sldMk cId="840785015" sldId="2147478932"/>
            <ac:spMk id="2" creationId="{90149043-CECF-3CA3-8F81-BE78D52CD8C0}"/>
          </ac:spMkLst>
        </pc:spChg>
        <pc:spChg chg="mod">
          <ac:chgData name="Fred Gosker" userId="cdf424eb-1e63-4ca4-bcc7-bede1cc03e32" providerId="ADAL" clId="{5C0F63F4-B732-9D49-A7A6-75A6DA4701B1}" dt="2025-07-29T16:50:29.293" v="836" actId="1076"/>
          <ac:spMkLst>
            <pc:docMk/>
            <pc:sldMk cId="840785015" sldId="2147478932"/>
            <ac:spMk id="3" creationId="{63AB2A81-EB2E-94FA-B382-8553AB501FFE}"/>
          </ac:spMkLst>
        </pc:spChg>
        <pc:spChg chg="add mod">
          <ac:chgData name="Fred Gosker" userId="cdf424eb-1e63-4ca4-bcc7-bede1cc03e32" providerId="ADAL" clId="{5C0F63F4-B732-9D49-A7A6-75A6DA4701B1}" dt="2025-07-25T17:22:44.996" v="556" actId="167"/>
          <ac:spMkLst>
            <pc:docMk/>
            <pc:sldMk cId="840785015" sldId="2147478932"/>
            <ac:spMk id="4" creationId="{C50A0BD7-9089-7793-87BB-65F00F7DB3B8}"/>
          </ac:spMkLst>
        </pc:spChg>
        <pc:spChg chg="mod">
          <ac:chgData name="Fred Gosker" userId="cdf424eb-1e63-4ca4-bcc7-bede1cc03e32" providerId="ADAL" clId="{5C0F63F4-B732-9D49-A7A6-75A6DA4701B1}" dt="2025-07-25T17:23:43.515" v="574" actId="114"/>
          <ac:spMkLst>
            <pc:docMk/>
            <pc:sldMk cId="840785015" sldId="2147478932"/>
            <ac:spMk id="6" creationId="{B66D8FE0-5CC5-0DB5-BFC0-456CA1F09DFC}"/>
          </ac:spMkLst>
        </pc:spChg>
        <pc:picChg chg="add mod modCrop">
          <ac:chgData name="Fred Gosker" userId="cdf424eb-1e63-4ca4-bcc7-bede1cc03e32" providerId="ADAL" clId="{5C0F63F4-B732-9D49-A7A6-75A6DA4701B1}" dt="2025-07-25T17:22:52.039" v="557" actId="732"/>
          <ac:picMkLst>
            <pc:docMk/>
            <pc:sldMk cId="840785015" sldId="2147478932"/>
            <ac:picMk id="5" creationId="{D1C02939-B5F7-F53C-F69E-C7D68983E908}"/>
          </ac:picMkLst>
        </pc:picChg>
      </pc:sldChg>
      <pc:sldChg chg="addSp delSp modSp mod">
        <pc:chgData name="Fred Gosker" userId="cdf424eb-1e63-4ca4-bcc7-bede1cc03e32" providerId="ADAL" clId="{5C0F63F4-B732-9D49-A7A6-75A6DA4701B1}" dt="2025-07-25T16:49:16.610" v="269" actId="12789"/>
        <pc:sldMkLst>
          <pc:docMk/>
          <pc:sldMk cId="2771182946" sldId="2147478933"/>
        </pc:sldMkLst>
        <pc:spChg chg="mod">
          <ac:chgData name="Fred Gosker" userId="cdf424eb-1e63-4ca4-bcc7-bede1cc03e32" providerId="ADAL" clId="{5C0F63F4-B732-9D49-A7A6-75A6DA4701B1}" dt="2025-07-25T16:49:16.610" v="269" actId="12789"/>
          <ac:spMkLst>
            <pc:docMk/>
            <pc:sldMk cId="2771182946" sldId="2147478933"/>
            <ac:spMk id="2" creationId="{07CC49FE-1F3D-6F10-C5D6-277A2808C56C}"/>
          </ac:spMkLst>
        </pc:spChg>
        <pc:spChg chg="add mod">
          <ac:chgData name="Fred Gosker" userId="cdf424eb-1e63-4ca4-bcc7-bede1cc03e32" providerId="ADAL" clId="{5C0F63F4-B732-9D49-A7A6-75A6DA4701B1}" dt="2025-07-25T16:49:16.610" v="269" actId="12789"/>
          <ac:spMkLst>
            <pc:docMk/>
            <pc:sldMk cId="2771182946" sldId="2147478933"/>
            <ac:spMk id="7" creationId="{409AA7B3-B29D-627D-F741-7DB13B9DE05A}"/>
          </ac:spMkLst>
        </pc:spChg>
        <pc:picChg chg="add mod">
          <ac:chgData name="Fred Gosker" userId="cdf424eb-1e63-4ca4-bcc7-bede1cc03e32" providerId="ADAL" clId="{5C0F63F4-B732-9D49-A7A6-75A6DA4701B1}" dt="2025-07-25T16:48:28.122" v="259" actId="14861"/>
          <ac:picMkLst>
            <pc:docMk/>
            <pc:sldMk cId="2771182946" sldId="2147478933"/>
            <ac:picMk id="4" creationId="{05837609-AF93-C09B-151D-E0B53AB81BC1}"/>
          </ac:picMkLst>
        </pc:picChg>
      </pc:sldChg>
      <pc:sldChg chg="addSp delSp modSp add mod">
        <pc:chgData name="Fred Gosker" userId="cdf424eb-1e63-4ca4-bcc7-bede1cc03e32" providerId="ADAL" clId="{5C0F63F4-B732-9D49-A7A6-75A6DA4701B1}" dt="2025-07-29T16:52:14.728" v="848" actId="207"/>
        <pc:sldMkLst>
          <pc:docMk/>
          <pc:sldMk cId="171006391" sldId="2147478934"/>
        </pc:sldMkLst>
        <pc:spChg chg="add mod">
          <ac:chgData name="Fred Gosker" userId="cdf424eb-1e63-4ca4-bcc7-bede1cc03e32" providerId="ADAL" clId="{5C0F63F4-B732-9D49-A7A6-75A6DA4701B1}" dt="2025-07-29T16:52:14.728" v="848" actId="207"/>
          <ac:spMkLst>
            <pc:docMk/>
            <pc:sldMk cId="171006391" sldId="2147478934"/>
            <ac:spMk id="2" creationId="{914E98F5-00BF-5054-ED87-B25B8E45A212}"/>
          </ac:spMkLst>
        </pc:spChg>
        <pc:spChg chg="mod">
          <ac:chgData name="Fred Gosker" userId="cdf424eb-1e63-4ca4-bcc7-bede1cc03e32" providerId="ADAL" clId="{5C0F63F4-B732-9D49-A7A6-75A6DA4701B1}" dt="2025-07-25T17:31:17.205" v="693" actId="207"/>
          <ac:spMkLst>
            <pc:docMk/>
            <pc:sldMk cId="171006391" sldId="2147478934"/>
            <ac:spMk id="6" creationId="{4459B385-BB19-60BB-E568-6D8481A980E9}"/>
          </ac:spMkLst>
        </pc:spChg>
        <pc:spChg chg="mod">
          <ac:chgData name="Fred Gosker" userId="cdf424eb-1e63-4ca4-bcc7-bede1cc03e32" providerId="ADAL" clId="{5C0F63F4-B732-9D49-A7A6-75A6DA4701B1}" dt="2025-07-25T17:31:29.105" v="696" actId="207"/>
          <ac:spMkLst>
            <pc:docMk/>
            <pc:sldMk cId="171006391" sldId="2147478934"/>
            <ac:spMk id="7" creationId="{DA5283C3-D43D-FE2D-141E-7889903699D9}"/>
          </ac:spMkLst>
        </pc:spChg>
        <pc:spChg chg="mod">
          <ac:chgData name="Fred Gosker" userId="cdf424eb-1e63-4ca4-bcc7-bede1cc03e32" providerId="ADAL" clId="{5C0F63F4-B732-9D49-A7A6-75A6DA4701B1}" dt="2025-07-25T17:31:24.731" v="695" actId="207"/>
          <ac:spMkLst>
            <pc:docMk/>
            <pc:sldMk cId="171006391" sldId="2147478934"/>
            <ac:spMk id="11" creationId="{F68C8338-C232-A38F-36CA-D050BABA7ADB}"/>
          </ac:spMkLst>
        </pc:spChg>
        <pc:spChg chg="mod">
          <ac:chgData name="Fred Gosker" userId="cdf424eb-1e63-4ca4-bcc7-bede1cc03e32" providerId="ADAL" clId="{5C0F63F4-B732-9D49-A7A6-75A6DA4701B1}" dt="2025-07-25T17:31:33.146" v="698" actId="20577"/>
          <ac:spMkLst>
            <pc:docMk/>
            <pc:sldMk cId="171006391" sldId="2147478934"/>
            <ac:spMk id="36" creationId="{4B0B3B85-300E-1E2C-0E3A-02B1AA3B023E}"/>
          </ac:spMkLst>
        </pc:spChg>
      </pc:sldChg>
      <pc:sldMasterChg chg="modSp">
        <pc:chgData name="Fred Gosker" userId="cdf424eb-1e63-4ca4-bcc7-bede1cc03e32" providerId="ADAL" clId="{5C0F63F4-B732-9D49-A7A6-75A6DA4701B1}" dt="2025-07-25T16:39:41.035" v="4"/>
        <pc:sldMasterMkLst>
          <pc:docMk/>
          <pc:sldMasterMk cId="2460954070" sldId="2147483660"/>
        </pc:sldMasterMkLst>
      </pc:sldMasterChg>
      <pc:sldMasterChg chg="modSldLayout">
        <pc:chgData name="Fred Gosker" userId="cdf424eb-1e63-4ca4-bcc7-bede1cc03e32" providerId="ADAL" clId="{5C0F63F4-B732-9D49-A7A6-75A6DA4701B1}" dt="2025-07-25T17:16:47.165" v="478" actId="1076"/>
        <pc:sldMasterMkLst>
          <pc:docMk/>
          <pc:sldMasterMk cId="2702940684" sldId="2147483732"/>
        </pc:sldMasterMkLst>
        <pc:sldLayoutChg chg="addSp">
          <pc:chgData name="Fred Gosker" userId="cdf424eb-1e63-4ca4-bcc7-bede1cc03e32" providerId="ADAL" clId="{5C0F63F4-B732-9D49-A7A6-75A6DA4701B1}" dt="2025-07-25T16:41:37.466" v="22"/>
          <pc:sldLayoutMkLst>
            <pc:docMk/>
            <pc:sldMasterMk cId="2702940684" sldId="2147483732"/>
            <pc:sldLayoutMk cId="552954511" sldId="2147483733"/>
          </pc:sldLayoutMkLst>
          <pc:picChg chg="add">
            <ac:chgData name="Fred Gosker" userId="cdf424eb-1e63-4ca4-bcc7-bede1cc03e32" providerId="ADAL" clId="{5C0F63F4-B732-9D49-A7A6-75A6DA4701B1}" dt="2025-07-25T16:41:37.466" v="22"/>
            <ac:picMkLst>
              <pc:docMk/>
              <pc:sldMasterMk cId="2702940684" sldId="2147483732"/>
              <pc:sldLayoutMk cId="552954511" sldId="2147483733"/>
              <ac:picMk id="2" creationId="{946230FF-1855-A076-95F3-4687459044F9}"/>
            </ac:picMkLst>
          </pc:picChg>
          <pc:picChg chg="add">
            <ac:chgData name="Fred Gosker" userId="cdf424eb-1e63-4ca4-bcc7-bede1cc03e32" providerId="ADAL" clId="{5C0F63F4-B732-9D49-A7A6-75A6DA4701B1}" dt="2025-07-25T16:41:37.466" v="22"/>
            <ac:picMkLst>
              <pc:docMk/>
              <pc:sldMasterMk cId="2702940684" sldId="2147483732"/>
              <pc:sldLayoutMk cId="552954511" sldId="2147483733"/>
              <ac:picMk id="4" creationId="{E6DF9A25-BB95-3AFD-EEEB-C6DE7D900713}"/>
            </ac:picMkLst>
          </pc:picChg>
        </pc:sldLayoutChg>
        <pc:sldLayoutChg chg="modSp mod">
          <pc:chgData name="Fred Gosker" userId="cdf424eb-1e63-4ca4-bcc7-bede1cc03e32" providerId="ADAL" clId="{5C0F63F4-B732-9D49-A7A6-75A6DA4701B1}" dt="2025-07-25T17:16:47.165" v="478" actId="1076"/>
          <pc:sldLayoutMkLst>
            <pc:docMk/>
            <pc:sldMasterMk cId="2702940684" sldId="2147483732"/>
            <pc:sldLayoutMk cId="3464685722" sldId="2147483774"/>
          </pc:sldLayoutMkLst>
          <pc:picChg chg="mod">
            <ac:chgData name="Fred Gosker" userId="cdf424eb-1e63-4ca4-bcc7-bede1cc03e32" providerId="ADAL" clId="{5C0F63F4-B732-9D49-A7A6-75A6DA4701B1}" dt="2025-07-25T17:16:47.165" v="478" actId="1076"/>
            <ac:picMkLst>
              <pc:docMk/>
              <pc:sldMasterMk cId="2702940684" sldId="2147483732"/>
              <pc:sldLayoutMk cId="3464685722" sldId="2147483774"/>
              <ac:picMk id="5" creationId="{2E415F2C-32E7-D5E6-AA61-22F8F6958BC8}"/>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67</c:v>
                </c:pt>
                <c:pt idx="1">
                  <c:v>33</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6FD-894D-B7DD-78793CD35FCD}"/>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0F0D-4F13-A87A-BAA9AB958598}"/>
              </c:ext>
            </c:extLst>
          </c:dPt>
          <c:cat>
            <c:strRef>
              <c:f>Sheet1!$A$2:$A$4</c:f>
              <c:strCache>
                <c:ptCount val="2"/>
                <c:pt idx="0">
                  <c:v>1st Qtr</c:v>
                </c:pt>
                <c:pt idx="1">
                  <c:v>2nd Qtr</c:v>
                </c:pt>
              </c:strCache>
            </c:strRef>
          </c:cat>
          <c:val>
            <c:numRef>
              <c:f>Sheet1!$B$2:$B$4</c:f>
              <c:numCache>
                <c:formatCode>General</c:formatCode>
                <c:ptCount val="3"/>
                <c:pt idx="0">
                  <c:v>54</c:v>
                </c:pt>
                <c:pt idx="1">
                  <c:v>46</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6FD-894D-B7DD-78793CD35FCD}"/>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CEDB-EB47-9E82-8E071D718356}"/>
              </c:ext>
            </c:extLst>
          </c:dPt>
          <c:cat>
            <c:strRef>
              <c:f>Sheet1!$A$2:$A$4</c:f>
              <c:strCache>
                <c:ptCount val="2"/>
                <c:pt idx="0">
                  <c:v>1st Qtr</c:v>
                </c:pt>
                <c:pt idx="1">
                  <c:v>2nd Qtr</c:v>
                </c:pt>
              </c:strCache>
            </c:strRef>
          </c:cat>
          <c:val>
            <c:numRef>
              <c:f>Sheet1!$B$2:$B$4</c:f>
              <c:numCache>
                <c:formatCode>General</c:formatCode>
                <c:ptCount val="3"/>
                <c:pt idx="0">
                  <c:v>42</c:v>
                </c:pt>
                <c:pt idx="1">
                  <c:v>58</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6FD-894D-B7DD-78793CD35FCD}"/>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CEDB-EB47-9E82-8E071D718356}"/>
              </c:ext>
            </c:extLst>
          </c:dPt>
          <c:cat>
            <c:strRef>
              <c:f>Sheet1!$A$2:$A$4</c:f>
              <c:strCache>
                <c:ptCount val="2"/>
                <c:pt idx="0">
                  <c:v>1st Qtr</c:v>
                </c:pt>
                <c:pt idx="1">
                  <c:v>2nd Qtr</c:v>
                </c:pt>
              </c:strCache>
            </c:strRef>
          </c:cat>
          <c:val>
            <c:numRef>
              <c:f>Sheet1!$B$2:$B$4</c:f>
              <c:numCache>
                <c:formatCode>General</c:formatCode>
                <c:ptCount val="3"/>
                <c:pt idx="0">
                  <c:v>24</c:v>
                </c:pt>
                <c:pt idx="1">
                  <c:v>76</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50C13B9C-38F9-4D07-88D7-B84B66307AA9}" type="datetimeFigureOut">
              <a:rPr lang="en-US" smtClean="0"/>
              <a:pPr/>
              <a:t>7/30/25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8C2A614B-9417-496C-B677-4D95C4B4BDA5}" type="slidenum">
              <a:rPr lang="en-US" smtClean="0"/>
              <a:pPr/>
              <a:t>‹#›</a:t>
            </a:fld>
            <a:endParaRPr lang="en-US"/>
          </a:p>
        </p:txBody>
      </p:sp>
    </p:spTree>
    <p:extLst>
      <p:ext uri="{BB962C8B-B14F-4D97-AF65-F5344CB8AC3E}">
        <p14:creationId xmlns:p14="http://schemas.microsoft.com/office/powerpoint/2010/main" val="1059746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Arial"/>
            </a:endParaRPr>
          </a:p>
        </p:txBody>
      </p:sp>
      <p:sp>
        <p:nvSpPr>
          <p:cNvPr id="4" name="Slide Number Placeholder 3"/>
          <p:cNvSpPr>
            <a:spLocks noGrp="1"/>
          </p:cNvSpPr>
          <p:nvPr>
            <p:ph type="sldNum" sz="quarter" idx="5"/>
          </p:nvPr>
        </p:nvSpPr>
        <p:spPr/>
        <p:txBody>
          <a:bodyPr/>
          <a:lstStyle/>
          <a:p>
            <a:fld id="{6A6C0BA5-3971-3645-86F9-CC5C47721CEF}" type="slidenum">
              <a:rPr lang="en-US" smtClean="0"/>
              <a:pPr/>
              <a:t>2</a:t>
            </a:fld>
            <a:endParaRPr lang="en-US"/>
          </a:p>
        </p:txBody>
      </p:sp>
    </p:spTree>
    <p:extLst>
      <p:ext uri="{BB962C8B-B14F-4D97-AF65-F5344CB8AC3E}">
        <p14:creationId xmlns:p14="http://schemas.microsoft.com/office/powerpoint/2010/main" val="3388313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496B1-A92E-3883-90D7-55A855CEE2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7C7A1C-C811-0C67-4EA2-DCF1CE8EA5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445BA7-76C1-9BF3-E629-CD204317EB9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A34332D-3068-87D3-4B9C-52D7D1BB2CF4}"/>
              </a:ext>
            </a:extLst>
          </p:cNvPr>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151617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731027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EFCDDD-5961-2E66-F640-1FFF7C4292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55E975-06D9-E197-CA54-71FF28FE7F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9898CC-AE71-B391-A81F-BF606F4EA52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D387B8D-D142-D792-E19D-CD06B2E9B140}"/>
              </a:ext>
            </a:extLst>
          </p:cNvPr>
          <p:cNvSpPr>
            <a:spLocks noGrp="1"/>
          </p:cNvSpPr>
          <p:nvPr>
            <p:ph type="sldNum" sz="quarter" idx="5"/>
          </p:nvPr>
        </p:nvSpPr>
        <p:spPr/>
        <p:txBody>
          <a:bodyPr/>
          <a:lstStyle/>
          <a:p>
            <a:fld id="{6A6C0BA5-3971-3645-86F9-CC5C47721CEF}" type="slidenum">
              <a:rPr lang="en-US" smtClean="0"/>
              <a:pPr/>
              <a:t>8</a:t>
            </a:fld>
            <a:endParaRPr lang="en-US"/>
          </a:p>
        </p:txBody>
      </p:sp>
    </p:spTree>
    <p:extLst>
      <p:ext uri="{BB962C8B-B14F-4D97-AF65-F5344CB8AC3E}">
        <p14:creationId xmlns:p14="http://schemas.microsoft.com/office/powerpoint/2010/main" val="475219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6453B-1BE5-7B1F-06E7-391F9FC3F7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059CC4-BDE8-5FB8-DE20-C5CED80BA3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A7AF84-45F6-E7E4-5A78-4F8DC61D543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032CDD6-912D-6610-A154-9D2115FF5A46}"/>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3927114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74E7B7-7600-AA24-0695-235BCB882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A18BBA-4A08-B44B-52C6-311ED31950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B7A788-56FF-0D3A-0AEC-2A8B3230B76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FCE0455-6C54-7C49-CF03-FAE6BFB1218B}"/>
              </a:ext>
            </a:extLst>
          </p:cNvPr>
          <p:cNvSpPr>
            <a:spLocks noGrp="1"/>
          </p:cNvSpPr>
          <p:nvPr>
            <p:ph type="sldNum" sz="quarter" idx="5"/>
          </p:nvPr>
        </p:nvSpPr>
        <p:spPr/>
        <p:txBody>
          <a:bodyPr/>
          <a:lstStyle/>
          <a:p>
            <a:fld id="{6A6C0BA5-3971-3645-86F9-CC5C47721CEF}" type="slidenum">
              <a:rPr lang="en-US" smtClean="0"/>
              <a:pPr/>
              <a:t>10</a:t>
            </a:fld>
            <a:endParaRPr lang="en-US"/>
          </a:p>
        </p:txBody>
      </p:sp>
    </p:spTree>
    <p:extLst>
      <p:ext uri="{BB962C8B-B14F-4D97-AF65-F5344CB8AC3E}">
        <p14:creationId xmlns:p14="http://schemas.microsoft.com/office/powerpoint/2010/main" val="2543458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11</a:t>
            </a:fld>
            <a:endParaRPr lang="en-US"/>
          </a:p>
        </p:txBody>
      </p:sp>
    </p:spTree>
    <p:extLst>
      <p:ext uri="{BB962C8B-B14F-4D97-AF65-F5344CB8AC3E}">
        <p14:creationId xmlns:p14="http://schemas.microsoft.com/office/powerpoint/2010/main" val="1001605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pic>
        <p:nvPicPr>
          <p:cNvPr id="2" name="Picture 1" descr="A colorful fan shaped fan&#10;&#10;AI-generated content may be incorrect.">
            <a:extLst>
              <a:ext uri="{FF2B5EF4-FFF2-40B4-BE49-F238E27FC236}">
                <a16:creationId xmlns:a16="http://schemas.microsoft.com/office/drawing/2014/main" id="{946230FF-1855-A076-95F3-4687459044F9}"/>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4" name="Graphic 3">
            <a:extLst>
              <a:ext uri="{FF2B5EF4-FFF2-40B4-BE49-F238E27FC236}">
                <a16:creationId xmlns:a16="http://schemas.microsoft.com/office/drawing/2014/main" id="{E6DF9A25-BB95-3AFD-EEEB-C6DE7D900713}"/>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55295451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g Char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76895B-59B5-7147-A035-F88A4606CFDE}"/>
              </a:ext>
            </a:extLst>
          </p:cNvPr>
          <p:cNvSpPr>
            <a:spLocks noGrp="1"/>
          </p:cNvSpPr>
          <p:nvPr>
            <p:ph sz="quarter" idx="12"/>
          </p:nvPr>
        </p:nvSpPr>
        <p:spPr>
          <a:xfrm>
            <a:off x="609600" y="1249363"/>
            <a:ext cx="10972800" cy="4765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5FE91F77-CE5B-BAA6-1F2F-0E9379CDDB3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23377422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566921255"/>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64159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4100781291"/>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eature List 2 Content">
    <p:spTree>
      <p:nvGrpSpPr>
        <p:cNvPr id="1" name=""/>
        <p:cNvGrpSpPr/>
        <p:nvPr/>
      </p:nvGrpSpPr>
      <p:grpSpPr>
        <a:xfrm>
          <a:off x="0" y="0"/>
          <a:ext cx="0" cy="0"/>
          <a:chOff x="0" y="0"/>
          <a:chExt cx="0" cy="0"/>
        </a:xfrm>
      </p:grpSpPr>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609600" y="1501582"/>
            <a:ext cx="4650761" cy="401560"/>
          </a:xfrm>
        </p:spPr>
        <p:txBody>
          <a:bodyPr anchor="t" anchorCtr="0"/>
          <a:lstStyle>
            <a:lvl1pPr marL="0" indent="0" algn="l">
              <a:buNone/>
              <a:defRPr>
                <a:solidFill>
                  <a:schemeClr val="accent1"/>
                </a:solidFill>
              </a:defRPr>
            </a:lvl1pPr>
          </a:lstStyle>
          <a:p>
            <a:pPr lvl="0"/>
            <a:r>
              <a:rPr lang="en-US"/>
              <a:t>Item</a:t>
            </a:r>
          </a:p>
        </p:txBody>
      </p: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609600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3FDF7652-10FB-514C-AC22-2A4A32F0D7B0}"/>
              </a:ext>
            </a:extLst>
          </p:cNvPr>
          <p:cNvSpPr>
            <a:spLocks noGrp="1"/>
          </p:cNvSpPr>
          <p:nvPr>
            <p:ph type="body" sz="quarter" idx="25" hasCustomPrompt="1"/>
          </p:nvPr>
        </p:nvSpPr>
        <p:spPr>
          <a:xfrm>
            <a:off x="6803205" y="1511856"/>
            <a:ext cx="4650761" cy="401560"/>
          </a:xfrm>
        </p:spPr>
        <p:txBody>
          <a:bodyPr anchor="t" anchorCtr="0"/>
          <a:lstStyle>
            <a:lvl1pPr marL="0" indent="0" algn="l">
              <a:buNone/>
              <a:defRPr>
                <a:solidFill>
                  <a:schemeClr val="accent1"/>
                </a:solidFill>
              </a:defRPr>
            </a:lvl1pPr>
          </a:lstStyle>
          <a:p>
            <a:pPr lvl="0"/>
            <a:r>
              <a:rPr lang="en-US"/>
              <a:t>Item</a:t>
            </a:r>
          </a:p>
        </p:txBody>
      </p:sp>
      <p:sp>
        <p:nvSpPr>
          <p:cNvPr id="11" name="Text Placeholder 2">
            <a:extLst>
              <a:ext uri="{FF2B5EF4-FFF2-40B4-BE49-F238E27FC236}">
                <a16:creationId xmlns:a16="http://schemas.microsoft.com/office/drawing/2014/main" id="{69B0C559-B31D-1566-6B71-96018BA7F85D}"/>
              </a:ext>
            </a:extLst>
          </p:cNvPr>
          <p:cNvSpPr>
            <a:spLocks noGrp="1"/>
          </p:cNvSpPr>
          <p:nvPr>
            <p:ph type="body" sz="quarter" idx="26"/>
          </p:nvPr>
        </p:nvSpPr>
        <p:spPr>
          <a:xfrm>
            <a:off x="60959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a:extLst>
              <a:ext uri="{FF2B5EF4-FFF2-40B4-BE49-F238E27FC236}">
                <a16:creationId xmlns:a16="http://schemas.microsoft.com/office/drawing/2014/main" id="{66CE775A-4D07-8A4D-3BCD-B3A5E6B6B2F3}"/>
              </a:ext>
            </a:extLst>
          </p:cNvPr>
          <p:cNvSpPr>
            <a:spLocks noGrp="1"/>
          </p:cNvSpPr>
          <p:nvPr>
            <p:ph type="body" sz="quarter" idx="27"/>
          </p:nvPr>
        </p:nvSpPr>
        <p:spPr>
          <a:xfrm>
            <a:off x="682751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D0C02B16-656D-4BBC-F4D1-CDE69AA4F99E}"/>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gn="l">
              <a:lnSpc>
                <a:spcPct val="100000"/>
              </a:lnSpc>
              <a:defRPr sz="3200"/>
            </a:lvl1pPr>
          </a:lstStyle>
          <a:p>
            <a:r>
              <a:rPr lang="en-US"/>
              <a:t>Blank Header</a:t>
            </a:r>
          </a:p>
        </p:txBody>
      </p:sp>
    </p:spTree>
    <p:extLst>
      <p:ext uri="{BB962C8B-B14F-4D97-AF65-F5344CB8AC3E}">
        <p14:creationId xmlns:p14="http://schemas.microsoft.com/office/powerpoint/2010/main" val="3851077979"/>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Up - Color">
    <p:bg>
      <p:bgPr>
        <a:solidFill>
          <a:schemeClr val="bg1"/>
        </a:solidFill>
        <a:effectLst/>
      </p:bgPr>
    </p:bg>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75C60ECB-FA7B-462A-6D5E-57B58B6ED29B}"/>
              </a:ext>
            </a:extLst>
          </p:cNvPr>
          <p:cNvSpPr/>
          <p:nvPr/>
        </p:nvSpPr>
        <p:spPr>
          <a:xfrm>
            <a:off x="609600"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6" name="Rounded Rectangle 15">
            <a:extLst>
              <a:ext uri="{FF2B5EF4-FFF2-40B4-BE49-F238E27FC236}">
                <a16:creationId xmlns:a16="http://schemas.microsoft.com/office/drawing/2014/main" id="{FA0C07C5-2F1E-B797-24BE-A042CF9B282B}"/>
              </a:ext>
            </a:extLst>
          </p:cNvPr>
          <p:cNvSpPr/>
          <p:nvPr/>
        </p:nvSpPr>
        <p:spPr>
          <a:xfrm>
            <a:off x="734279" y="1544399"/>
            <a:ext cx="3211458" cy="447612"/>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7" name="Rounded Rectangle 16">
            <a:extLst>
              <a:ext uri="{FF2B5EF4-FFF2-40B4-BE49-F238E27FC236}">
                <a16:creationId xmlns:a16="http://schemas.microsoft.com/office/drawing/2014/main" id="{CE308849-A9F7-C039-858B-5BB968FA5EBB}"/>
              </a:ext>
            </a:extLst>
          </p:cNvPr>
          <p:cNvSpPr/>
          <p:nvPr/>
        </p:nvSpPr>
        <p:spPr>
          <a:xfrm>
            <a:off x="4359252"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8" name="Rounded Rectangle 17">
            <a:extLst>
              <a:ext uri="{FF2B5EF4-FFF2-40B4-BE49-F238E27FC236}">
                <a16:creationId xmlns:a16="http://schemas.microsoft.com/office/drawing/2014/main" id="{67A77D42-E27A-E77C-41A9-0D3BCD1195DB}"/>
              </a:ext>
            </a:extLst>
          </p:cNvPr>
          <p:cNvSpPr/>
          <p:nvPr/>
        </p:nvSpPr>
        <p:spPr>
          <a:xfrm>
            <a:off x="4483931" y="1544399"/>
            <a:ext cx="3211458" cy="447612"/>
          </a:xfrm>
          <a:prstGeom prst="roundRect">
            <a:avLst>
              <a:gd name="adj" fmla="val 15184"/>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9" name="Rounded Rectangle 18">
            <a:extLst>
              <a:ext uri="{FF2B5EF4-FFF2-40B4-BE49-F238E27FC236}">
                <a16:creationId xmlns:a16="http://schemas.microsoft.com/office/drawing/2014/main" id="{AFE1FE6A-747E-A26D-9167-677E8387D15F}"/>
              </a:ext>
            </a:extLst>
          </p:cNvPr>
          <p:cNvSpPr/>
          <p:nvPr/>
        </p:nvSpPr>
        <p:spPr>
          <a:xfrm>
            <a:off x="8108903" y="1407580"/>
            <a:ext cx="3473497" cy="4274762"/>
          </a:xfrm>
          <a:prstGeom prst="roundRect">
            <a:avLst>
              <a:gd name="adj" fmla="val 2604"/>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20" name="Rounded Rectangle 19">
            <a:extLst>
              <a:ext uri="{FF2B5EF4-FFF2-40B4-BE49-F238E27FC236}">
                <a16:creationId xmlns:a16="http://schemas.microsoft.com/office/drawing/2014/main" id="{ACE59D83-62EF-28A4-15D2-D9897199E973}"/>
              </a:ext>
            </a:extLst>
          </p:cNvPr>
          <p:cNvSpPr/>
          <p:nvPr/>
        </p:nvSpPr>
        <p:spPr>
          <a:xfrm>
            <a:off x="8233582" y="1544399"/>
            <a:ext cx="3211458" cy="447612"/>
          </a:xfrm>
          <a:prstGeom prst="roundRect">
            <a:avLst>
              <a:gd name="adj" fmla="val 18949"/>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68345"/>
            <a:ext cx="3211172" cy="423665"/>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4479959" y="1549068"/>
            <a:ext cx="3211458" cy="423665"/>
          </a:xfrm>
        </p:spPr>
        <p:txBody>
          <a:bodyPr lIns="182880" anchor="ctr" anchorCtr="0">
            <a:noAutofit/>
          </a:bodyPr>
          <a:lstStyle>
            <a:lvl1pPr>
              <a:defRPr sz="1600" b="0">
                <a:solidFill>
                  <a:schemeClr val="bg1"/>
                </a:solidFill>
              </a:defRPr>
            </a:lvl1pPr>
          </a:lstStyle>
          <a:p>
            <a:pPr lvl="0"/>
            <a:r>
              <a:rPr lang="en-US"/>
              <a:t>Subtitle #2</a:t>
            </a:r>
          </a:p>
        </p:txBody>
      </p:sp>
      <p:sp>
        <p:nvSpPr>
          <p:cNvPr id="33" name="Text Placeholder 32">
            <a:extLst>
              <a:ext uri="{FF2B5EF4-FFF2-40B4-BE49-F238E27FC236}">
                <a16:creationId xmlns:a16="http://schemas.microsoft.com/office/drawing/2014/main" id="{5E5225AA-B3BF-6846-AE97-85948713AA0D}"/>
              </a:ext>
            </a:extLst>
          </p:cNvPr>
          <p:cNvSpPr>
            <a:spLocks noGrp="1"/>
          </p:cNvSpPr>
          <p:nvPr>
            <p:ph type="body" sz="quarter" idx="12" hasCustomPrompt="1"/>
          </p:nvPr>
        </p:nvSpPr>
        <p:spPr>
          <a:xfrm>
            <a:off x="8228999" y="350342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5" name="Text Placeholder 34">
            <a:extLst>
              <a:ext uri="{FF2B5EF4-FFF2-40B4-BE49-F238E27FC236}">
                <a16:creationId xmlns:a16="http://schemas.microsoft.com/office/drawing/2014/main" id="{8887074C-F157-C81D-99DE-BC807A36402E}"/>
              </a:ext>
            </a:extLst>
          </p:cNvPr>
          <p:cNvSpPr>
            <a:spLocks noGrp="1"/>
          </p:cNvSpPr>
          <p:nvPr>
            <p:ph type="body" sz="quarter" idx="13" hasCustomPrompt="1"/>
          </p:nvPr>
        </p:nvSpPr>
        <p:spPr>
          <a:xfrm>
            <a:off x="822899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2" y="3484900"/>
            <a:ext cx="31297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2" y="4244707"/>
            <a:ext cx="31297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2" name="Text Placeholder 32">
            <a:extLst>
              <a:ext uri="{FF2B5EF4-FFF2-40B4-BE49-F238E27FC236}">
                <a16:creationId xmlns:a16="http://schemas.microsoft.com/office/drawing/2014/main" id="{F7F85262-9C61-BBB6-3F9E-96788B74792E}"/>
              </a:ext>
            </a:extLst>
          </p:cNvPr>
          <p:cNvSpPr>
            <a:spLocks noGrp="1"/>
          </p:cNvSpPr>
          <p:nvPr>
            <p:ph type="body" sz="quarter" idx="16" hasCustomPrompt="1"/>
          </p:nvPr>
        </p:nvSpPr>
        <p:spPr>
          <a:xfrm>
            <a:off x="4479959" y="348490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53FB7A27-F2F0-E834-E63E-F3EC5BD9D0C8}"/>
              </a:ext>
            </a:extLst>
          </p:cNvPr>
          <p:cNvSpPr>
            <a:spLocks noGrp="1"/>
          </p:cNvSpPr>
          <p:nvPr>
            <p:ph type="body" sz="quarter" idx="17" hasCustomPrompt="1"/>
          </p:nvPr>
        </p:nvSpPr>
        <p:spPr>
          <a:xfrm>
            <a:off x="447995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8218839" y="1549068"/>
            <a:ext cx="3211458" cy="423665"/>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25" name="Picture Placeholder 22">
            <a:extLst>
              <a:ext uri="{FF2B5EF4-FFF2-40B4-BE49-F238E27FC236}">
                <a16:creationId xmlns:a16="http://schemas.microsoft.com/office/drawing/2014/main" id="{A7E466E3-4547-518B-2DE6-0345AB6E14D0}"/>
              </a:ext>
            </a:extLst>
          </p:cNvPr>
          <p:cNvSpPr>
            <a:spLocks noGrp="1" noChangeAspect="1"/>
          </p:cNvSpPr>
          <p:nvPr>
            <p:ph type="pic" sz="quarter" idx="23" hasCustomPrompt="1"/>
          </p:nvPr>
        </p:nvSpPr>
        <p:spPr>
          <a:xfrm>
            <a:off x="7874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6" name="Picture Placeholder 22">
            <a:extLst>
              <a:ext uri="{FF2B5EF4-FFF2-40B4-BE49-F238E27FC236}">
                <a16:creationId xmlns:a16="http://schemas.microsoft.com/office/drawing/2014/main" id="{28748A23-3208-14E2-F2E1-94106636A041}"/>
              </a:ext>
            </a:extLst>
          </p:cNvPr>
          <p:cNvSpPr>
            <a:spLocks noGrp="1" noChangeAspect="1"/>
          </p:cNvSpPr>
          <p:nvPr>
            <p:ph type="pic" sz="quarter" idx="24" hasCustomPrompt="1"/>
          </p:nvPr>
        </p:nvSpPr>
        <p:spPr>
          <a:xfrm>
            <a:off x="44958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49BC404B-C26E-9A56-94BF-44FF4D560427}"/>
              </a:ext>
            </a:extLst>
          </p:cNvPr>
          <p:cNvSpPr>
            <a:spLocks noGrp="1" noChangeAspect="1"/>
          </p:cNvSpPr>
          <p:nvPr>
            <p:ph type="pic" sz="quarter" idx="25" hasCustomPrompt="1"/>
          </p:nvPr>
        </p:nvSpPr>
        <p:spPr>
          <a:xfrm>
            <a:off x="82296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Title 2">
            <a:extLst>
              <a:ext uri="{FF2B5EF4-FFF2-40B4-BE49-F238E27FC236}">
                <a16:creationId xmlns:a16="http://schemas.microsoft.com/office/drawing/2014/main" id="{CF275095-6338-EEB2-41F9-C651C8F515BB}"/>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67964629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_3 Column - Drop Shadow - Imag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493319-A199-2E64-932B-5E2DCD970DE1}"/>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575EC1-D072-CF20-8CD3-0D52D44655F8}"/>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20A76EA1-55F6-9B0F-ED08-32115FCF24C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78680"/>
          </a:xfrm>
          <a:prstGeom prst="roundRect">
            <a:avLst>
              <a:gd name="adj" fmla="val 2348"/>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2750777560"/>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Column - Drop Shadow - Imag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0C601B-EE66-ABA9-05D2-47857A0FF907}"/>
              </a:ext>
            </a:extLst>
          </p:cNvPr>
          <p:cNvPicPr>
            <a:picLocks noChangeAspect="1"/>
          </p:cNvPicPr>
          <p:nvPr/>
        </p:nvPicPr>
        <p:blipFill>
          <a:blip r:embed="rId2"/>
          <a:srcRect l="12825" t="9509" r="287"/>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58359"/>
          </a:xfrm>
          <a:prstGeom prst="roundRect">
            <a:avLst>
              <a:gd name="adj" fmla="val 2348"/>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
        <p:nvSpPr>
          <p:cNvPr id="2" name="TextBox 1">
            <a:extLst>
              <a:ext uri="{FF2B5EF4-FFF2-40B4-BE49-F238E27FC236}">
                <a16:creationId xmlns:a16="http://schemas.microsoft.com/office/drawing/2014/main" id="{2F37A172-C625-EE60-460E-23E8B020DD8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TextBox 2">
            <a:extLst>
              <a:ext uri="{FF2B5EF4-FFF2-40B4-BE49-F238E27FC236}">
                <a16:creationId xmlns:a16="http://schemas.microsoft.com/office/drawing/2014/main" id="{DC903914-C033-5C33-55E1-EB31BB06C25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2155876241"/>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494269893"/>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eature List 3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3017520" cy="401560"/>
          </a:xfrm>
        </p:spPr>
        <p:txBody>
          <a:bodyPr anchor="ctr"/>
          <a:lstStyle>
            <a:lvl1pPr marL="0" indent="0" algn="l">
              <a:buNone/>
              <a:defRPr>
                <a:solidFill>
                  <a:schemeClr val="accent1"/>
                </a:solidFill>
              </a:defRPr>
            </a:lvl1pPr>
          </a:lstStyle>
          <a:p>
            <a:pPr lvl="0"/>
            <a:r>
              <a:rPr lang="en-US"/>
              <a:t>Item</a:t>
            </a:r>
          </a:p>
        </p:txBody>
      </p:sp>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4430754" y="1501582"/>
            <a:ext cx="3017520" cy="401560"/>
          </a:xfrm>
        </p:spPr>
        <p:txBody>
          <a:bodyPr anchor="ctr"/>
          <a:lstStyle>
            <a:lvl1pPr marL="0" indent="0" algn="l">
              <a:buNone/>
              <a:defRPr>
                <a:solidFill>
                  <a:schemeClr val="accent1"/>
                </a:solidFill>
              </a:defRPr>
            </a:lvl1pPr>
          </a:lstStyle>
          <a:p>
            <a:pPr lvl="0"/>
            <a:r>
              <a:rPr lang="en-US"/>
              <a:t>Item</a:t>
            </a:r>
          </a:p>
        </p:txBody>
      </p:sp>
      <p:sp>
        <p:nvSpPr>
          <p:cNvPr id="33" name="Text Placeholder 2">
            <a:extLst>
              <a:ext uri="{FF2B5EF4-FFF2-40B4-BE49-F238E27FC236}">
                <a16:creationId xmlns:a16="http://schemas.microsoft.com/office/drawing/2014/main" id="{ABEA8179-7DC3-274C-914B-680EF5FE4087}"/>
              </a:ext>
            </a:extLst>
          </p:cNvPr>
          <p:cNvSpPr>
            <a:spLocks noGrp="1"/>
          </p:cNvSpPr>
          <p:nvPr>
            <p:ph type="body" sz="quarter" idx="20" hasCustomPrompt="1"/>
          </p:nvPr>
        </p:nvSpPr>
        <p:spPr>
          <a:xfrm>
            <a:off x="8309784" y="1509015"/>
            <a:ext cx="3017520"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A1B82-B866-8C41-BF00-B84816E64D46}"/>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Text Placeholder 3">
            <a:extLst>
              <a:ext uri="{FF2B5EF4-FFF2-40B4-BE49-F238E27FC236}">
                <a16:creationId xmlns:a16="http://schemas.microsoft.com/office/drawing/2014/main" id="{7461C223-99FD-8B46-A688-80D388746BC3}"/>
              </a:ext>
            </a:extLst>
          </p:cNvPr>
          <p:cNvSpPr>
            <a:spLocks noGrp="1"/>
          </p:cNvSpPr>
          <p:nvPr>
            <p:ph type="body" sz="quarter" idx="32" hasCustomPrompt="1"/>
          </p:nvPr>
        </p:nvSpPr>
        <p:spPr>
          <a:xfrm>
            <a:off x="609601" y="2152650"/>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CDED2006-DE43-674F-8844-55A08D8A752F}"/>
              </a:ext>
            </a:extLst>
          </p:cNvPr>
          <p:cNvSpPr>
            <a:spLocks noGrp="1"/>
          </p:cNvSpPr>
          <p:nvPr>
            <p:ph type="body" sz="quarter" idx="33" hasCustomPrompt="1"/>
          </p:nvPr>
        </p:nvSpPr>
        <p:spPr>
          <a:xfrm>
            <a:off x="4430754"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9971BF54-ACB0-A645-A489-6886B7561334}"/>
              </a:ext>
            </a:extLst>
          </p:cNvPr>
          <p:cNvSpPr>
            <a:spLocks noGrp="1"/>
          </p:cNvSpPr>
          <p:nvPr>
            <p:ph type="body" sz="quarter" idx="34" hasCustomPrompt="1"/>
          </p:nvPr>
        </p:nvSpPr>
        <p:spPr>
          <a:xfrm>
            <a:off x="8309786"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6" name="Title 2">
            <a:extLst>
              <a:ext uri="{FF2B5EF4-FFF2-40B4-BE49-F238E27FC236}">
                <a16:creationId xmlns:a16="http://schemas.microsoft.com/office/drawing/2014/main" id="{6F96FAB9-F009-2BC9-1C24-BF400AA8410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2346807"/>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4076280727"/>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our Up - Color">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80"/>
            <a:ext cx="2508876"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grpSp>
        <p:nvGrpSpPr>
          <p:cNvPr id="34" name="Group 33">
            <a:extLst>
              <a:ext uri="{FF2B5EF4-FFF2-40B4-BE49-F238E27FC236}">
                <a16:creationId xmlns:a16="http://schemas.microsoft.com/office/drawing/2014/main" id="{DE7414E8-295A-F2C7-A347-ECFDC7924EC8}"/>
              </a:ext>
            </a:extLst>
          </p:cNvPr>
          <p:cNvGrpSpPr/>
          <p:nvPr/>
        </p:nvGrpSpPr>
        <p:grpSpPr>
          <a:xfrm>
            <a:off x="3430908" y="1407580"/>
            <a:ext cx="2508876" cy="4274762"/>
            <a:chOff x="3419087" y="1407580"/>
            <a:chExt cx="2524513" cy="4274762"/>
          </a:xfrm>
        </p:grpSpPr>
        <p:sp>
          <p:nvSpPr>
            <p:cNvPr id="38" name="Rounded Rectangle 37">
              <a:extLst>
                <a:ext uri="{FF2B5EF4-FFF2-40B4-BE49-F238E27FC236}">
                  <a16:creationId xmlns:a16="http://schemas.microsoft.com/office/drawing/2014/main" id="{64E5161A-FFEC-F05B-B67F-D8A13CEBDE38}"/>
                </a:ext>
              </a:extLst>
            </p:cNvPr>
            <p:cNvSpPr/>
            <p:nvPr/>
          </p:nvSpPr>
          <p:spPr>
            <a:xfrm>
              <a:off x="3419087"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9" name="Rounded Rectangle 38">
              <a:extLst>
                <a:ext uri="{FF2B5EF4-FFF2-40B4-BE49-F238E27FC236}">
                  <a16:creationId xmlns:a16="http://schemas.microsoft.com/office/drawing/2014/main" id="{D998F3C5-3883-DEA8-FD69-9CADED5BE1AC}"/>
                </a:ext>
              </a:extLst>
            </p:cNvPr>
            <p:cNvSpPr/>
            <p:nvPr/>
          </p:nvSpPr>
          <p:spPr>
            <a:xfrm>
              <a:off x="3557887" y="1533512"/>
              <a:ext cx="2244199" cy="430755"/>
            </a:xfrm>
            <a:prstGeom prst="roundRect">
              <a:avLst>
                <a:gd name="adj" fmla="val 13302"/>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44" name="Group 43">
            <a:extLst>
              <a:ext uri="{FF2B5EF4-FFF2-40B4-BE49-F238E27FC236}">
                <a16:creationId xmlns:a16="http://schemas.microsoft.com/office/drawing/2014/main" id="{F99A55FA-CB35-DBE2-2F87-1F596F41CCE7}"/>
              </a:ext>
            </a:extLst>
          </p:cNvPr>
          <p:cNvGrpSpPr/>
          <p:nvPr/>
        </p:nvGrpSpPr>
        <p:grpSpPr>
          <a:xfrm>
            <a:off x="6252216" y="1407580"/>
            <a:ext cx="2508876" cy="4274762"/>
            <a:chOff x="6257980" y="1407580"/>
            <a:chExt cx="2524513" cy="4274762"/>
          </a:xfrm>
        </p:grpSpPr>
        <p:sp>
          <p:nvSpPr>
            <p:cNvPr id="45" name="Rounded Rectangle 44">
              <a:extLst>
                <a:ext uri="{FF2B5EF4-FFF2-40B4-BE49-F238E27FC236}">
                  <a16:creationId xmlns:a16="http://schemas.microsoft.com/office/drawing/2014/main" id="{A31BF0DF-D95B-17A5-2C56-417B0851EB48}"/>
                </a:ext>
              </a:extLst>
            </p:cNvPr>
            <p:cNvSpPr/>
            <p:nvPr/>
          </p:nvSpPr>
          <p:spPr>
            <a:xfrm>
              <a:off x="6257980"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6" name="Rounded Rectangle 45">
              <a:extLst>
                <a:ext uri="{FF2B5EF4-FFF2-40B4-BE49-F238E27FC236}">
                  <a16:creationId xmlns:a16="http://schemas.microsoft.com/office/drawing/2014/main" id="{1261DF81-23BD-7EDC-24B3-ACF1462D83EF}"/>
                </a:ext>
              </a:extLst>
            </p:cNvPr>
            <p:cNvSpPr/>
            <p:nvPr/>
          </p:nvSpPr>
          <p:spPr>
            <a:xfrm>
              <a:off x="6399058"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51" name="Group 50">
            <a:extLst>
              <a:ext uri="{FF2B5EF4-FFF2-40B4-BE49-F238E27FC236}">
                <a16:creationId xmlns:a16="http://schemas.microsoft.com/office/drawing/2014/main" id="{5779CACF-6A0B-2DAE-B9FC-CB302E82AE38}"/>
              </a:ext>
            </a:extLst>
          </p:cNvPr>
          <p:cNvGrpSpPr/>
          <p:nvPr/>
        </p:nvGrpSpPr>
        <p:grpSpPr>
          <a:xfrm>
            <a:off x="9073524" y="1407580"/>
            <a:ext cx="2508876" cy="4274762"/>
            <a:chOff x="9096873" y="1407580"/>
            <a:chExt cx="2524513" cy="4274762"/>
          </a:xfrm>
        </p:grpSpPr>
        <p:sp>
          <p:nvSpPr>
            <p:cNvPr id="52" name="Rounded Rectangle 51">
              <a:extLst>
                <a:ext uri="{FF2B5EF4-FFF2-40B4-BE49-F238E27FC236}">
                  <a16:creationId xmlns:a16="http://schemas.microsoft.com/office/drawing/2014/main" id="{53972E29-1552-1EA6-99AB-625B75678410}"/>
                </a:ext>
              </a:extLst>
            </p:cNvPr>
            <p:cNvSpPr/>
            <p:nvPr/>
          </p:nvSpPr>
          <p:spPr>
            <a:xfrm>
              <a:off x="9096873"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3" name="Rounded Rectangle 52">
              <a:extLst>
                <a:ext uri="{FF2B5EF4-FFF2-40B4-BE49-F238E27FC236}">
                  <a16:creationId xmlns:a16="http://schemas.microsoft.com/office/drawing/2014/main" id="{53652195-33B5-5485-7723-B57DD6A29749}"/>
                </a:ext>
              </a:extLst>
            </p:cNvPr>
            <p:cNvSpPr/>
            <p:nvPr/>
          </p:nvSpPr>
          <p:spPr>
            <a:xfrm>
              <a:off x="9229344"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16" name="Rounded Rectangle 15">
            <a:extLst>
              <a:ext uri="{FF2B5EF4-FFF2-40B4-BE49-F238E27FC236}">
                <a16:creationId xmlns:a16="http://schemas.microsoft.com/office/drawing/2014/main" id="{FA0C07C5-2F1E-B797-24BE-A042CF9B282B}"/>
              </a:ext>
            </a:extLst>
          </p:cNvPr>
          <p:cNvSpPr/>
          <p:nvPr/>
        </p:nvSpPr>
        <p:spPr>
          <a:xfrm>
            <a:off x="734279" y="1544398"/>
            <a:ext cx="2296090" cy="419869"/>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49068"/>
            <a:ext cx="2295804" cy="415199"/>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3568848" y="1549068"/>
            <a:ext cx="2230297" cy="415199"/>
          </a:xfrm>
        </p:spPr>
        <p:txBody>
          <a:bodyPr lIns="182880" anchor="ctr" anchorCtr="0">
            <a:noAutofit/>
          </a:bodyPr>
          <a:lstStyle>
            <a:lvl1pPr>
              <a:defRPr sz="1600" b="0">
                <a:solidFill>
                  <a:schemeClr val="bg1"/>
                </a:solidFill>
              </a:defRPr>
            </a:lvl1pPr>
          </a:lstStyle>
          <a:p>
            <a:pPr lvl="0"/>
            <a:r>
              <a:rPr lang="en-US"/>
              <a:t>Subtitle #2</a:t>
            </a: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6392420" y="1549068"/>
            <a:ext cx="2230297" cy="415199"/>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58" name="Text Placeholder 20">
            <a:extLst>
              <a:ext uri="{FF2B5EF4-FFF2-40B4-BE49-F238E27FC236}">
                <a16:creationId xmlns:a16="http://schemas.microsoft.com/office/drawing/2014/main" id="{9909F1B1-D1B2-FCC4-1818-09B5137C8EAA}"/>
              </a:ext>
            </a:extLst>
          </p:cNvPr>
          <p:cNvSpPr>
            <a:spLocks noGrp="1"/>
          </p:cNvSpPr>
          <p:nvPr>
            <p:ph type="body" sz="quarter" idx="19" hasCustomPrompt="1"/>
          </p:nvPr>
        </p:nvSpPr>
        <p:spPr>
          <a:xfrm>
            <a:off x="9206741" y="1549068"/>
            <a:ext cx="2228731" cy="415199"/>
          </a:xfrm>
        </p:spPr>
        <p:txBody>
          <a:bodyPr lIns="182880" anchor="ctr" anchorCtr="0">
            <a:noAutofit/>
          </a:bodyPr>
          <a:lstStyle>
            <a:lvl1pPr>
              <a:defRPr sz="1600" b="0">
                <a:solidFill>
                  <a:schemeClr val="bg1"/>
                </a:solidFill>
              </a:defRPr>
            </a:lvl1pPr>
          </a:lstStyle>
          <a:p>
            <a:pPr lvl="0"/>
            <a:r>
              <a:rPr lang="en-US"/>
              <a:t>Subtitle #4</a:t>
            </a:r>
          </a:p>
        </p:txBody>
      </p:sp>
      <p:sp>
        <p:nvSpPr>
          <p:cNvPr id="59" name="Text Placeholder 32">
            <a:extLst>
              <a:ext uri="{FF2B5EF4-FFF2-40B4-BE49-F238E27FC236}">
                <a16:creationId xmlns:a16="http://schemas.microsoft.com/office/drawing/2014/main" id="{1F5CC5C1-1BB3-19DB-9DBC-BF07871A3F4F}"/>
              </a:ext>
            </a:extLst>
          </p:cNvPr>
          <p:cNvSpPr>
            <a:spLocks noGrp="1"/>
          </p:cNvSpPr>
          <p:nvPr>
            <p:ph type="body" sz="quarter" idx="20" hasCustomPrompt="1"/>
          </p:nvPr>
        </p:nvSpPr>
        <p:spPr>
          <a:xfrm>
            <a:off x="92644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1" name="Text Placeholder 32">
            <a:extLst>
              <a:ext uri="{FF2B5EF4-FFF2-40B4-BE49-F238E27FC236}">
                <a16:creationId xmlns:a16="http://schemas.microsoft.com/office/drawing/2014/main" id="{0DF81607-CF4F-E212-0542-68E5CD4A764F}"/>
              </a:ext>
            </a:extLst>
          </p:cNvPr>
          <p:cNvSpPr>
            <a:spLocks noGrp="1"/>
          </p:cNvSpPr>
          <p:nvPr>
            <p:ph type="body" sz="quarter" idx="22" hasCustomPrompt="1"/>
          </p:nvPr>
        </p:nvSpPr>
        <p:spPr>
          <a:xfrm>
            <a:off x="64196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3" name="Text Placeholder 32">
            <a:extLst>
              <a:ext uri="{FF2B5EF4-FFF2-40B4-BE49-F238E27FC236}">
                <a16:creationId xmlns:a16="http://schemas.microsoft.com/office/drawing/2014/main" id="{AC752325-BE28-456B-A270-D4CAAF1BFDA1}"/>
              </a:ext>
            </a:extLst>
          </p:cNvPr>
          <p:cNvSpPr>
            <a:spLocks noGrp="1"/>
          </p:cNvSpPr>
          <p:nvPr>
            <p:ph type="body" sz="quarter" idx="24" hasCustomPrompt="1"/>
          </p:nvPr>
        </p:nvSpPr>
        <p:spPr>
          <a:xfrm>
            <a:off x="359516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5" name="Text Placeholder 32">
            <a:extLst>
              <a:ext uri="{FF2B5EF4-FFF2-40B4-BE49-F238E27FC236}">
                <a16:creationId xmlns:a16="http://schemas.microsoft.com/office/drawing/2014/main" id="{4FD7A8E4-75F8-23AA-25FB-443F3951BDEA}"/>
              </a:ext>
            </a:extLst>
          </p:cNvPr>
          <p:cNvSpPr>
            <a:spLocks noGrp="1"/>
          </p:cNvSpPr>
          <p:nvPr>
            <p:ph type="body" sz="quarter" idx="26" hasCustomPrompt="1"/>
          </p:nvPr>
        </p:nvSpPr>
        <p:spPr>
          <a:xfrm>
            <a:off x="7808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27" name="Picture Placeholder 22">
            <a:extLst>
              <a:ext uri="{FF2B5EF4-FFF2-40B4-BE49-F238E27FC236}">
                <a16:creationId xmlns:a16="http://schemas.microsoft.com/office/drawing/2014/main" id="{A50E94DD-1208-89FE-F8C1-CA4F7A6E118E}"/>
              </a:ext>
            </a:extLst>
          </p:cNvPr>
          <p:cNvSpPr>
            <a:spLocks noGrp="1" noChangeAspect="1"/>
          </p:cNvSpPr>
          <p:nvPr>
            <p:ph type="pic" sz="quarter" idx="28" hasCustomPrompt="1"/>
          </p:nvPr>
        </p:nvSpPr>
        <p:spPr>
          <a:xfrm>
            <a:off x="787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Picture Placeholder 22">
            <a:extLst>
              <a:ext uri="{FF2B5EF4-FFF2-40B4-BE49-F238E27FC236}">
                <a16:creationId xmlns:a16="http://schemas.microsoft.com/office/drawing/2014/main" id="{540305A1-BA1D-9CF4-DB3B-D5BDE5F4CA29}"/>
              </a:ext>
            </a:extLst>
          </p:cNvPr>
          <p:cNvSpPr>
            <a:spLocks noGrp="1" noChangeAspect="1"/>
          </p:cNvSpPr>
          <p:nvPr>
            <p:ph type="pic" sz="quarter" idx="29" hasCustomPrompt="1"/>
          </p:nvPr>
        </p:nvSpPr>
        <p:spPr>
          <a:xfrm>
            <a:off x="3581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0" name="Picture Placeholder 22">
            <a:extLst>
              <a:ext uri="{FF2B5EF4-FFF2-40B4-BE49-F238E27FC236}">
                <a16:creationId xmlns:a16="http://schemas.microsoft.com/office/drawing/2014/main" id="{281531B1-E342-52DE-94E1-898117846D2B}"/>
              </a:ext>
            </a:extLst>
          </p:cNvPr>
          <p:cNvSpPr>
            <a:spLocks noGrp="1" noChangeAspect="1"/>
          </p:cNvSpPr>
          <p:nvPr>
            <p:ph type="pic" sz="quarter" idx="30" hasCustomPrompt="1"/>
          </p:nvPr>
        </p:nvSpPr>
        <p:spPr>
          <a:xfrm>
            <a:off x="64008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1" name="Picture Placeholder 22">
            <a:extLst>
              <a:ext uri="{FF2B5EF4-FFF2-40B4-BE49-F238E27FC236}">
                <a16:creationId xmlns:a16="http://schemas.microsoft.com/office/drawing/2014/main" id="{BEFEC100-7266-B408-0DDF-5C9A79AF4FD5}"/>
              </a:ext>
            </a:extLst>
          </p:cNvPr>
          <p:cNvSpPr>
            <a:spLocks noGrp="1" noChangeAspect="1"/>
          </p:cNvSpPr>
          <p:nvPr>
            <p:ph type="pic" sz="quarter" idx="31" hasCustomPrompt="1"/>
          </p:nvPr>
        </p:nvSpPr>
        <p:spPr>
          <a:xfrm>
            <a:off x="92202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5" name="Title 2">
            <a:extLst>
              <a:ext uri="{FF2B5EF4-FFF2-40B4-BE49-F238E27FC236}">
                <a16:creationId xmlns:a16="http://schemas.microsoft.com/office/drawing/2014/main" id="{275ECAC3-A6B8-0192-DE0E-F69F0116E230}"/>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90345505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720987-D204-09D1-8A23-235857A2A49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0DFE968-6399-EFE1-48AE-AC004606A5A9}"/>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5" name="TextBox 4">
            <a:extLst>
              <a:ext uri="{FF2B5EF4-FFF2-40B4-BE49-F238E27FC236}">
                <a16:creationId xmlns:a16="http://schemas.microsoft.com/office/drawing/2014/main" id="{18B6F880-3A1A-E60A-08D0-9CF56D8B57C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4" name="Text Placeholder 3">
            <a:extLst>
              <a:ext uri="{FF2B5EF4-FFF2-40B4-BE49-F238E27FC236}">
                <a16:creationId xmlns:a16="http://schemas.microsoft.com/office/drawing/2014/main" id="{212C155F-DD44-41B2-BF3E-881E0BE1172F}"/>
              </a:ext>
            </a:extLst>
          </p:cNvPr>
          <p:cNvSpPr>
            <a:spLocks noGrp="1"/>
          </p:cNvSpPr>
          <p:nvPr>
            <p:ph type="body" sz="quarter" idx="13"/>
          </p:nvPr>
        </p:nvSpPr>
        <p:spPr>
          <a:xfrm>
            <a:off x="616627"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B7105E93-BF3A-DE9B-90E4-96655632F001}"/>
              </a:ext>
            </a:extLst>
          </p:cNvPr>
          <p:cNvSpPr>
            <a:spLocks noGrp="1"/>
          </p:cNvSpPr>
          <p:nvPr>
            <p:ph type="body" sz="quarter" idx="14"/>
          </p:nvPr>
        </p:nvSpPr>
        <p:spPr>
          <a:xfrm>
            <a:off x="3431905"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00E7A451-94A8-AEF8-427F-66B42EF372DE}"/>
              </a:ext>
            </a:extLst>
          </p:cNvPr>
          <p:cNvSpPr>
            <a:spLocks noGrp="1"/>
          </p:cNvSpPr>
          <p:nvPr>
            <p:ph type="body" sz="quarter" idx="15"/>
          </p:nvPr>
        </p:nvSpPr>
        <p:spPr>
          <a:xfrm>
            <a:off x="6247183"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8E1A59E0-96DE-8A76-4234-B6980E246978}"/>
              </a:ext>
            </a:extLst>
          </p:cNvPr>
          <p:cNvSpPr>
            <a:spLocks noGrp="1"/>
          </p:cNvSpPr>
          <p:nvPr>
            <p:ph type="body" sz="quarter" idx="16"/>
          </p:nvPr>
        </p:nvSpPr>
        <p:spPr>
          <a:xfrm>
            <a:off x="9062461"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0F73B010-E926-3420-C5F3-FF73E0B82B4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834200133"/>
      </p:ext>
    </p:extLst>
  </p:cSld>
  <p:clrMapOvr>
    <a:masterClrMapping/>
  </p:clrMapOvr>
  <p:extLst>
    <p:ext uri="{DCECCB84-F9BA-43D5-87BE-67443E8EF086}">
      <p15:sldGuideLst xmlns:p15="http://schemas.microsoft.com/office/powerpoint/2012/main">
        <p15:guide id="3" orient="horz" pos="21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46804F-89CF-5477-38E7-CC2DA4DDC58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36CF302-C4E7-4CF9-975A-310537AE4EF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A40A9045-C622-1ECE-A9C8-4E1A0A46B24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484DB36B-2689-AEBE-897F-3EA9D1223B05}"/>
              </a:ext>
            </a:extLst>
          </p:cNvPr>
          <p:cNvSpPr>
            <a:spLocks noGrp="1"/>
          </p:cNvSpPr>
          <p:nvPr>
            <p:ph type="body" sz="quarter" idx="13"/>
          </p:nvPr>
        </p:nvSpPr>
        <p:spPr>
          <a:xfrm>
            <a:off x="619809"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030F80DA-B738-F4E9-7C06-63A489E54031}"/>
              </a:ext>
            </a:extLst>
          </p:cNvPr>
          <p:cNvSpPr>
            <a:spLocks noGrp="1"/>
          </p:cNvSpPr>
          <p:nvPr>
            <p:ph type="body" sz="quarter" idx="14"/>
          </p:nvPr>
        </p:nvSpPr>
        <p:spPr>
          <a:xfrm>
            <a:off x="6187440"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E527892B-18DB-2AD1-E5C6-44C0401241EE}"/>
              </a:ext>
            </a:extLst>
          </p:cNvPr>
          <p:cNvSpPr>
            <a:spLocks noGrp="1"/>
          </p:cNvSpPr>
          <p:nvPr>
            <p:ph type="body" sz="quarter" idx="15"/>
          </p:nvPr>
        </p:nvSpPr>
        <p:spPr>
          <a:xfrm>
            <a:off x="619809"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F6699109-B6F8-D1A7-949D-C43F622AE7D1}"/>
              </a:ext>
            </a:extLst>
          </p:cNvPr>
          <p:cNvSpPr>
            <a:spLocks noGrp="1"/>
          </p:cNvSpPr>
          <p:nvPr>
            <p:ph type="body" sz="quarter" idx="16"/>
          </p:nvPr>
        </p:nvSpPr>
        <p:spPr>
          <a:xfrm>
            <a:off x="6187440"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A599AE55-BF33-0FF9-EAE2-FB74C1BF55C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4063461799"/>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eature List 4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2339077"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3201344"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609771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906135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4018DE0C-EC97-1545-BBF9-7B18C88864F9}"/>
              </a:ext>
            </a:extLst>
          </p:cNvPr>
          <p:cNvSpPr>
            <a:spLocks noGrp="1"/>
          </p:cNvSpPr>
          <p:nvPr>
            <p:ph type="body" sz="quarter" idx="25" hasCustomPrompt="1"/>
          </p:nvPr>
        </p:nvSpPr>
        <p:spPr>
          <a:xfrm>
            <a:off x="3427906" y="1505300"/>
            <a:ext cx="2339077" cy="401560"/>
          </a:xfrm>
        </p:spPr>
        <p:txBody>
          <a:bodyPr anchor="ctr"/>
          <a:lstStyle>
            <a:lvl1pPr marL="0" indent="0" algn="l">
              <a:buNone/>
              <a:defRPr>
                <a:solidFill>
                  <a:schemeClr val="accent1"/>
                </a:solidFill>
              </a:defRPr>
            </a:lvl1pPr>
          </a:lstStyle>
          <a:p>
            <a:pPr lvl="0"/>
            <a:r>
              <a:rPr lang="en-US"/>
              <a:t>Item</a:t>
            </a:r>
          </a:p>
        </p:txBody>
      </p:sp>
      <p:sp>
        <p:nvSpPr>
          <p:cNvPr id="22" name="Text Placeholder 2">
            <a:extLst>
              <a:ext uri="{FF2B5EF4-FFF2-40B4-BE49-F238E27FC236}">
                <a16:creationId xmlns:a16="http://schemas.microsoft.com/office/drawing/2014/main" id="{EE3F2EED-F4ED-654D-A159-1E85E6296366}"/>
              </a:ext>
            </a:extLst>
          </p:cNvPr>
          <p:cNvSpPr>
            <a:spLocks noGrp="1"/>
          </p:cNvSpPr>
          <p:nvPr>
            <p:ph type="body" sz="quarter" idx="28" hasCustomPrompt="1"/>
          </p:nvPr>
        </p:nvSpPr>
        <p:spPr>
          <a:xfrm>
            <a:off x="6382473" y="1505300"/>
            <a:ext cx="2339077" cy="401560"/>
          </a:xfrm>
        </p:spPr>
        <p:txBody>
          <a:bodyPr anchor="ctr"/>
          <a:lstStyle>
            <a:lvl1pPr marL="0" indent="0" algn="l">
              <a:buNone/>
              <a:defRPr>
                <a:solidFill>
                  <a:schemeClr val="accent1"/>
                </a:solidFill>
              </a:defRPr>
            </a:lvl1pPr>
          </a:lstStyle>
          <a:p>
            <a:pPr lvl="0"/>
            <a:r>
              <a:rPr lang="en-US"/>
              <a:t>Item</a:t>
            </a:r>
          </a:p>
        </p:txBody>
      </p:sp>
      <p:sp>
        <p:nvSpPr>
          <p:cNvPr id="25" name="Text Placeholder 2">
            <a:extLst>
              <a:ext uri="{FF2B5EF4-FFF2-40B4-BE49-F238E27FC236}">
                <a16:creationId xmlns:a16="http://schemas.microsoft.com/office/drawing/2014/main" id="{7A8D5858-85EE-3B4A-B497-AACE1F1AAD6C}"/>
              </a:ext>
            </a:extLst>
          </p:cNvPr>
          <p:cNvSpPr>
            <a:spLocks noGrp="1"/>
          </p:cNvSpPr>
          <p:nvPr>
            <p:ph type="body" sz="quarter" idx="31" hasCustomPrompt="1"/>
          </p:nvPr>
        </p:nvSpPr>
        <p:spPr>
          <a:xfrm>
            <a:off x="9385531" y="1505300"/>
            <a:ext cx="2339077" cy="401560"/>
          </a:xfrm>
        </p:spPr>
        <p:txBody>
          <a:bodyPr anchor="ctr"/>
          <a:lstStyle>
            <a:lvl1pPr marL="0" indent="0" algn="l">
              <a:buNone/>
              <a:defRPr>
                <a:solidFill>
                  <a:schemeClr val="accent1"/>
                </a:solidFill>
              </a:defRPr>
            </a:lvl1pPr>
          </a:lstStyle>
          <a:p>
            <a:pPr lvl="0"/>
            <a:r>
              <a:rPr lang="en-US"/>
              <a:t>Item</a:t>
            </a:r>
          </a:p>
        </p:txBody>
      </p:sp>
      <p:sp>
        <p:nvSpPr>
          <p:cNvPr id="28" name="Text Placeholder 3">
            <a:extLst>
              <a:ext uri="{FF2B5EF4-FFF2-40B4-BE49-F238E27FC236}">
                <a16:creationId xmlns:a16="http://schemas.microsoft.com/office/drawing/2014/main" id="{590270F8-2E18-5F4A-B7B5-86AA03215CDD}"/>
              </a:ext>
            </a:extLst>
          </p:cNvPr>
          <p:cNvSpPr>
            <a:spLocks noGrp="1"/>
          </p:cNvSpPr>
          <p:nvPr>
            <p:ph type="body" sz="quarter" idx="32" hasCustomPrompt="1"/>
          </p:nvPr>
        </p:nvSpPr>
        <p:spPr>
          <a:xfrm>
            <a:off x="609601"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0" name="Text Placeholder 3">
            <a:extLst>
              <a:ext uri="{FF2B5EF4-FFF2-40B4-BE49-F238E27FC236}">
                <a16:creationId xmlns:a16="http://schemas.microsoft.com/office/drawing/2014/main" id="{498E0B3C-3D69-A042-B7C0-AB89208C3800}"/>
              </a:ext>
            </a:extLst>
          </p:cNvPr>
          <p:cNvSpPr>
            <a:spLocks noGrp="1"/>
          </p:cNvSpPr>
          <p:nvPr>
            <p:ph type="body" sz="quarter" idx="33" hasCustomPrompt="1"/>
          </p:nvPr>
        </p:nvSpPr>
        <p:spPr>
          <a:xfrm>
            <a:off x="3427908"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1" name="Text Placeholder 3">
            <a:extLst>
              <a:ext uri="{FF2B5EF4-FFF2-40B4-BE49-F238E27FC236}">
                <a16:creationId xmlns:a16="http://schemas.microsoft.com/office/drawing/2014/main" id="{42E93911-E5F9-2C42-AADD-E5F5A2C042D2}"/>
              </a:ext>
            </a:extLst>
          </p:cNvPr>
          <p:cNvSpPr>
            <a:spLocks noGrp="1"/>
          </p:cNvSpPr>
          <p:nvPr>
            <p:ph type="body" sz="quarter" idx="34" hasCustomPrompt="1"/>
          </p:nvPr>
        </p:nvSpPr>
        <p:spPr>
          <a:xfrm>
            <a:off x="6382475"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2" name="Text Placeholder 3">
            <a:extLst>
              <a:ext uri="{FF2B5EF4-FFF2-40B4-BE49-F238E27FC236}">
                <a16:creationId xmlns:a16="http://schemas.microsoft.com/office/drawing/2014/main" id="{D75FA809-E0B7-4744-B692-8370FA34491D}"/>
              </a:ext>
            </a:extLst>
          </p:cNvPr>
          <p:cNvSpPr>
            <a:spLocks noGrp="1"/>
          </p:cNvSpPr>
          <p:nvPr>
            <p:ph type="body" sz="quarter" idx="35" hasCustomPrompt="1"/>
          </p:nvPr>
        </p:nvSpPr>
        <p:spPr>
          <a:xfrm>
            <a:off x="9385533"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5" name="Title 2">
            <a:extLst>
              <a:ext uri="{FF2B5EF4-FFF2-40B4-BE49-F238E27FC236}">
                <a16:creationId xmlns:a16="http://schemas.microsoft.com/office/drawing/2014/main" id="{99D5D6FC-C892-2A62-3BB5-551AF7F8442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563072106"/>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 Column #">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8" name="Rounded Rectangle 37">
            <a:extLst>
              <a:ext uri="{FF2B5EF4-FFF2-40B4-BE49-F238E27FC236}">
                <a16:creationId xmlns:a16="http://schemas.microsoft.com/office/drawing/2014/main" id="{64E5161A-FFEC-F05B-B67F-D8A13CEBDE38}"/>
              </a:ext>
            </a:extLst>
          </p:cNvPr>
          <p:cNvSpPr/>
          <p:nvPr/>
        </p:nvSpPr>
        <p:spPr>
          <a:xfrm>
            <a:off x="3430908"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5" name="Rounded Rectangle 44">
            <a:extLst>
              <a:ext uri="{FF2B5EF4-FFF2-40B4-BE49-F238E27FC236}">
                <a16:creationId xmlns:a16="http://schemas.microsoft.com/office/drawing/2014/main" id="{A31BF0DF-D95B-17A5-2C56-417B0851EB48}"/>
              </a:ext>
            </a:extLst>
          </p:cNvPr>
          <p:cNvSpPr/>
          <p:nvPr/>
        </p:nvSpPr>
        <p:spPr>
          <a:xfrm>
            <a:off x="6252216"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2" name="Rounded Rectangle 51">
            <a:extLst>
              <a:ext uri="{FF2B5EF4-FFF2-40B4-BE49-F238E27FC236}">
                <a16:creationId xmlns:a16="http://schemas.microsoft.com/office/drawing/2014/main" id="{53972E29-1552-1EA6-99AB-625B75678410}"/>
              </a:ext>
            </a:extLst>
          </p:cNvPr>
          <p:cNvSpPr/>
          <p:nvPr/>
        </p:nvSpPr>
        <p:spPr>
          <a:xfrm>
            <a:off x="9073524"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11" name="Picture Placeholder 22">
            <a:extLst>
              <a:ext uri="{FF2B5EF4-FFF2-40B4-BE49-F238E27FC236}">
                <a16:creationId xmlns:a16="http://schemas.microsoft.com/office/drawing/2014/main" id="{2EF7F2CC-DD09-5BF8-E3B0-FAEAF85A35B5}"/>
              </a:ext>
            </a:extLst>
          </p:cNvPr>
          <p:cNvSpPr>
            <a:spLocks noGrp="1" noChangeAspect="1"/>
          </p:cNvSpPr>
          <p:nvPr>
            <p:ph type="pic" sz="quarter" idx="28" hasCustomPrompt="1"/>
          </p:nvPr>
        </p:nvSpPr>
        <p:spPr>
          <a:xfrm>
            <a:off x="787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2" name="Picture Placeholder 22">
            <a:extLst>
              <a:ext uri="{FF2B5EF4-FFF2-40B4-BE49-F238E27FC236}">
                <a16:creationId xmlns:a16="http://schemas.microsoft.com/office/drawing/2014/main" id="{3BFACA00-5F7F-FCC8-E472-434DA2E6B054}"/>
              </a:ext>
            </a:extLst>
          </p:cNvPr>
          <p:cNvSpPr>
            <a:spLocks noGrp="1" noChangeAspect="1"/>
          </p:cNvSpPr>
          <p:nvPr>
            <p:ph type="pic" sz="quarter" idx="29" hasCustomPrompt="1"/>
          </p:nvPr>
        </p:nvSpPr>
        <p:spPr>
          <a:xfrm>
            <a:off x="3581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3" name="Picture Placeholder 22">
            <a:extLst>
              <a:ext uri="{FF2B5EF4-FFF2-40B4-BE49-F238E27FC236}">
                <a16:creationId xmlns:a16="http://schemas.microsoft.com/office/drawing/2014/main" id="{C0CACB40-1080-A3ED-6B0D-A6DE26F5C3EE}"/>
              </a:ext>
            </a:extLst>
          </p:cNvPr>
          <p:cNvSpPr>
            <a:spLocks noGrp="1" noChangeAspect="1"/>
          </p:cNvSpPr>
          <p:nvPr>
            <p:ph type="pic" sz="quarter" idx="30" hasCustomPrompt="1"/>
          </p:nvPr>
        </p:nvSpPr>
        <p:spPr>
          <a:xfrm>
            <a:off x="64008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4" name="Picture Placeholder 22">
            <a:extLst>
              <a:ext uri="{FF2B5EF4-FFF2-40B4-BE49-F238E27FC236}">
                <a16:creationId xmlns:a16="http://schemas.microsoft.com/office/drawing/2014/main" id="{D58A4F6F-669F-38CD-4734-2608372F5B68}"/>
              </a:ext>
            </a:extLst>
          </p:cNvPr>
          <p:cNvSpPr>
            <a:spLocks noGrp="1" noChangeAspect="1"/>
          </p:cNvSpPr>
          <p:nvPr>
            <p:ph type="pic" sz="quarter" idx="31" hasCustomPrompt="1"/>
          </p:nvPr>
        </p:nvSpPr>
        <p:spPr>
          <a:xfrm>
            <a:off x="92202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7" name="Title 2">
            <a:extLst>
              <a:ext uri="{FF2B5EF4-FFF2-40B4-BE49-F238E27FC236}">
                <a16:creationId xmlns:a16="http://schemas.microsoft.com/office/drawing/2014/main" id="{F59457E4-7463-099A-F125-8DC212EB28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85062239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0959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0960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3516881"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959121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DD07B44C-B0A1-1849-8956-504408A4F109}"/>
              </a:ext>
            </a:extLst>
          </p:cNvPr>
          <p:cNvSpPr>
            <a:spLocks noGrp="1" noChangeAspect="1"/>
          </p:cNvSpPr>
          <p:nvPr>
            <p:ph type="pic" sz="quarter" idx="28" hasCustomPrompt="1"/>
          </p:nvPr>
        </p:nvSpPr>
        <p:spPr>
          <a:xfrm>
            <a:off x="6539799"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36" name="Straight Connector 35">
            <a:extLst>
              <a:ext uri="{FF2B5EF4-FFF2-40B4-BE49-F238E27FC236}">
                <a16:creationId xmlns:a16="http://schemas.microsoft.com/office/drawing/2014/main" id="{094A2363-F149-7B46-8092-CFEEBEE20986}"/>
              </a:ext>
            </a:extLst>
          </p:cNvPr>
          <p:cNvCxnSpPr>
            <a:cxnSpLocks/>
          </p:cNvCxnSpPr>
          <p:nvPr/>
        </p:nvCxnSpPr>
        <p:spPr>
          <a:xfrm flipV="1">
            <a:off x="315799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Text Placeholder 4">
            <a:extLst>
              <a:ext uri="{FF2B5EF4-FFF2-40B4-BE49-F238E27FC236}">
                <a16:creationId xmlns:a16="http://schemas.microsoft.com/office/drawing/2014/main" id="{A228271E-C806-E148-85FE-A71075AE7801}"/>
              </a:ext>
            </a:extLst>
          </p:cNvPr>
          <p:cNvSpPr>
            <a:spLocks noGrp="1"/>
          </p:cNvSpPr>
          <p:nvPr>
            <p:ph type="body" sz="quarter" idx="29" hasCustomPrompt="1"/>
          </p:nvPr>
        </p:nvSpPr>
        <p:spPr>
          <a:xfrm>
            <a:off x="3516880"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0" name="Text Placeholder 4">
            <a:extLst>
              <a:ext uri="{FF2B5EF4-FFF2-40B4-BE49-F238E27FC236}">
                <a16:creationId xmlns:a16="http://schemas.microsoft.com/office/drawing/2014/main" id="{351E6C62-CC51-5F49-BADB-F0471E841500}"/>
              </a:ext>
            </a:extLst>
          </p:cNvPr>
          <p:cNvSpPr>
            <a:spLocks noGrp="1"/>
          </p:cNvSpPr>
          <p:nvPr>
            <p:ph type="body" sz="quarter" idx="31" hasCustomPrompt="1"/>
          </p:nvPr>
        </p:nvSpPr>
        <p:spPr>
          <a:xfrm>
            <a:off x="6539798"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2" name="Text Placeholder 4">
            <a:extLst>
              <a:ext uri="{FF2B5EF4-FFF2-40B4-BE49-F238E27FC236}">
                <a16:creationId xmlns:a16="http://schemas.microsoft.com/office/drawing/2014/main" id="{D707A82F-7F08-1A4F-BE9C-1C3B793884E4}"/>
              </a:ext>
            </a:extLst>
          </p:cNvPr>
          <p:cNvSpPr>
            <a:spLocks noGrp="1"/>
          </p:cNvSpPr>
          <p:nvPr>
            <p:ph type="body" sz="quarter" idx="33" hasCustomPrompt="1"/>
          </p:nvPr>
        </p:nvSpPr>
        <p:spPr>
          <a:xfrm>
            <a:off x="959120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cxnSp>
        <p:nvCxnSpPr>
          <p:cNvPr id="34" name="Straight Connector 33">
            <a:extLst>
              <a:ext uri="{FF2B5EF4-FFF2-40B4-BE49-F238E27FC236}">
                <a16:creationId xmlns:a16="http://schemas.microsoft.com/office/drawing/2014/main" id="{17545639-AFBB-8C41-A0EC-DE3050AB3009}"/>
              </a:ext>
            </a:extLst>
          </p:cNvPr>
          <p:cNvCxnSpPr>
            <a:cxnSpLocks/>
          </p:cNvCxnSpPr>
          <p:nvPr/>
        </p:nvCxnSpPr>
        <p:spPr>
          <a:xfrm flipV="1">
            <a:off x="6096000"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AC7BD35-D749-C746-946A-9816E07B810E}"/>
              </a:ext>
            </a:extLst>
          </p:cNvPr>
          <p:cNvCxnSpPr>
            <a:cxnSpLocks/>
          </p:cNvCxnSpPr>
          <p:nvPr/>
        </p:nvCxnSpPr>
        <p:spPr>
          <a:xfrm flipV="1">
            <a:off x="9202615" y="1418493"/>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D9D9C2DD-7A65-3EAE-5066-1A889916E0B1}"/>
              </a:ext>
            </a:extLst>
          </p:cNvPr>
          <p:cNvSpPr>
            <a:spLocks noGrp="1"/>
          </p:cNvSpPr>
          <p:nvPr>
            <p:ph type="body" sz="quarter" idx="26"/>
          </p:nvPr>
        </p:nvSpPr>
        <p:spPr>
          <a:xfrm>
            <a:off x="609598"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A9DC390B-5A67-463A-5ABC-F6345EA67681}"/>
              </a:ext>
            </a:extLst>
          </p:cNvPr>
          <p:cNvSpPr>
            <a:spLocks noGrp="1"/>
          </p:cNvSpPr>
          <p:nvPr>
            <p:ph type="body" sz="quarter" idx="34"/>
          </p:nvPr>
        </p:nvSpPr>
        <p:spPr>
          <a:xfrm>
            <a:off x="3523486"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4934E66A-BC64-C611-5A91-9375CF4F6CE1}"/>
              </a:ext>
            </a:extLst>
          </p:cNvPr>
          <p:cNvSpPr>
            <a:spLocks noGrp="1"/>
          </p:cNvSpPr>
          <p:nvPr>
            <p:ph type="body" sz="quarter" idx="35"/>
          </p:nvPr>
        </p:nvSpPr>
        <p:spPr>
          <a:xfrm>
            <a:off x="6547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2">
            <a:extLst>
              <a:ext uri="{FF2B5EF4-FFF2-40B4-BE49-F238E27FC236}">
                <a16:creationId xmlns:a16="http://schemas.microsoft.com/office/drawing/2014/main" id="{68DFD3B7-A2C2-9CCB-8840-E832A0BA42F0}"/>
              </a:ext>
            </a:extLst>
          </p:cNvPr>
          <p:cNvSpPr>
            <a:spLocks noGrp="1"/>
          </p:cNvSpPr>
          <p:nvPr>
            <p:ph type="body" sz="quarter" idx="36"/>
          </p:nvPr>
        </p:nvSpPr>
        <p:spPr>
          <a:xfrm>
            <a:off x="9595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itle 2">
            <a:extLst>
              <a:ext uri="{FF2B5EF4-FFF2-40B4-BE49-F238E27FC236}">
                <a16:creationId xmlns:a16="http://schemas.microsoft.com/office/drawing/2014/main" id="{ED7FB019-4827-31D8-D81F-D178FFE297C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481819539"/>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420123045"/>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6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38F5AB-BD0A-7361-8957-4C6E40B6DD07}"/>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DD3116-A02B-B1C3-8C8F-BE69B94B6D3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8C2C20AF-354E-8252-0581-36B3B1E1394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50FAB609-515B-C744-94D7-5F0192D690C8}"/>
              </a:ext>
            </a:extLst>
          </p:cNvPr>
          <p:cNvSpPr>
            <a:spLocks noGrp="1"/>
          </p:cNvSpPr>
          <p:nvPr>
            <p:ph type="body" sz="quarter" idx="13"/>
          </p:nvPr>
        </p:nvSpPr>
        <p:spPr>
          <a:xfrm>
            <a:off x="619810"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FF433312-5D6E-1F2E-D20C-2C307159133F}"/>
              </a:ext>
            </a:extLst>
          </p:cNvPr>
          <p:cNvSpPr>
            <a:spLocks noGrp="1"/>
          </p:cNvSpPr>
          <p:nvPr>
            <p:ph type="body" sz="quarter" idx="14"/>
          </p:nvPr>
        </p:nvSpPr>
        <p:spPr>
          <a:xfrm>
            <a:off x="4316163"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09DC2343-4844-1393-71D5-FD87F338C8E6}"/>
              </a:ext>
            </a:extLst>
          </p:cNvPr>
          <p:cNvSpPr>
            <a:spLocks noGrp="1"/>
          </p:cNvSpPr>
          <p:nvPr>
            <p:ph type="body" sz="quarter" idx="15"/>
          </p:nvPr>
        </p:nvSpPr>
        <p:spPr>
          <a:xfrm>
            <a:off x="8012516"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5868D767-A176-AF69-8545-BBE329843556}"/>
              </a:ext>
            </a:extLst>
          </p:cNvPr>
          <p:cNvSpPr>
            <a:spLocks noGrp="1"/>
          </p:cNvSpPr>
          <p:nvPr>
            <p:ph type="body" sz="quarter" idx="16"/>
          </p:nvPr>
        </p:nvSpPr>
        <p:spPr>
          <a:xfrm>
            <a:off x="619810"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1CB9405A-14D1-3FED-B132-28B3ECFFB213}"/>
              </a:ext>
            </a:extLst>
          </p:cNvPr>
          <p:cNvSpPr>
            <a:spLocks noGrp="1"/>
          </p:cNvSpPr>
          <p:nvPr>
            <p:ph type="body" sz="quarter" idx="17"/>
          </p:nvPr>
        </p:nvSpPr>
        <p:spPr>
          <a:xfrm>
            <a:off x="4316163"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DC39C4B4-E6AE-19AF-2810-39152ABE512C}"/>
              </a:ext>
            </a:extLst>
          </p:cNvPr>
          <p:cNvSpPr>
            <a:spLocks noGrp="1"/>
          </p:cNvSpPr>
          <p:nvPr>
            <p:ph type="body" sz="quarter" idx="18"/>
          </p:nvPr>
        </p:nvSpPr>
        <p:spPr>
          <a:xfrm>
            <a:off x="8012516"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2">
            <a:extLst>
              <a:ext uri="{FF2B5EF4-FFF2-40B4-BE49-F238E27FC236}">
                <a16:creationId xmlns:a16="http://schemas.microsoft.com/office/drawing/2014/main" id="{7B47D04B-1FC1-14EC-BC8C-4D7F4AECFA88}"/>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50741311"/>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x Content - White -Header">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635071"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596215"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14839" y="4635785"/>
            <a:ext cx="2979687"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635073"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596217"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14839" y="2138738"/>
            <a:ext cx="2979689"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F0B78859-0F76-144F-BE7F-082E8CE1D1A6}"/>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3E6BD66-6547-F94D-B7CE-BD3788E48CDF}"/>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A5117E-DF19-F649-A3D7-4F0793C161BA}"/>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19DB51B-A4D0-9B4E-B140-A24C84CB9454}"/>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B3B078-A6B8-CA49-B9D7-A56EB6DCE4BC}"/>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01CEEE9-3F4F-AF48-9BF1-14B3846A7ABF}"/>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A747CE-F9EF-F941-9913-7D7A3EF26EEE}"/>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CDAD8FA-1D3B-1347-AB78-3699E794A905}"/>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679E31A4-F745-6949-941E-2C0B8E94DA6B}"/>
              </a:ext>
            </a:extLst>
          </p:cNvPr>
          <p:cNvSpPr>
            <a:spLocks noGrp="1"/>
          </p:cNvSpPr>
          <p:nvPr>
            <p:ph type="body" sz="quarter" idx="39" hasCustomPrompt="1"/>
          </p:nvPr>
        </p:nvSpPr>
        <p:spPr>
          <a:xfrm>
            <a:off x="609600" y="140257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8" name="Text Placeholder 3">
            <a:extLst>
              <a:ext uri="{FF2B5EF4-FFF2-40B4-BE49-F238E27FC236}">
                <a16:creationId xmlns:a16="http://schemas.microsoft.com/office/drawing/2014/main" id="{3ABDF3D0-6A56-0D49-8E8F-6F47071A5D3D}"/>
              </a:ext>
            </a:extLst>
          </p:cNvPr>
          <p:cNvSpPr>
            <a:spLocks noGrp="1"/>
          </p:cNvSpPr>
          <p:nvPr>
            <p:ph type="body" sz="quarter" idx="40" hasCustomPrompt="1"/>
          </p:nvPr>
        </p:nvSpPr>
        <p:spPr>
          <a:xfrm>
            <a:off x="4658749" y="1404262"/>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9" name="Text Placeholder 3">
            <a:extLst>
              <a:ext uri="{FF2B5EF4-FFF2-40B4-BE49-F238E27FC236}">
                <a16:creationId xmlns:a16="http://schemas.microsoft.com/office/drawing/2014/main" id="{9D2944AA-E3DF-4B46-A179-FBC5166C40E0}"/>
              </a:ext>
            </a:extLst>
          </p:cNvPr>
          <p:cNvSpPr>
            <a:spLocks noGrp="1"/>
          </p:cNvSpPr>
          <p:nvPr>
            <p:ph type="body" sz="quarter" idx="41" hasCustomPrompt="1"/>
          </p:nvPr>
        </p:nvSpPr>
        <p:spPr>
          <a:xfrm>
            <a:off x="8613454" y="1404805"/>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0" name="Text Placeholder 3">
            <a:extLst>
              <a:ext uri="{FF2B5EF4-FFF2-40B4-BE49-F238E27FC236}">
                <a16:creationId xmlns:a16="http://schemas.microsoft.com/office/drawing/2014/main" id="{995F0040-9125-F941-8528-590D7A329F85}"/>
              </a:ext>
            </a:extLst>
          </p:cNvPr>
          <p:cNvSpPr>
            <a:spLocks noGrp="1"/>
          </p:cNvSpPr>
          <p:nvPr>
            <p:ph type="body" sz="quarter" idx="42" hasCustomPrompt="1"/>
          </p:nvPr>
        </p:nvSpPr>
        <p:spPr>
          <a:xfrm>
            <a:off x="613806" y="3896533"/>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7" name="Text Placeholder 3">
            <a:extLst>
              <a:ext uri="{FF2B5EF4-FFF2-40B4-BE49-F238E27FC236}">
                <a16:creationId xmlns:a16="http://schemas.microsoft.com/office/drawing/2014/main" id="{380616B3-60CF-1446-94C6-D714D9FDE53A}"/>
              </a:ext>
            </a:extLst>
          </p:cNvPr>
          <p:cNvSpPr>
            <a:spLocks noGrp="1"/>
          </p:cNvSpPr>
          <p:nvPr>
            <p:ph type="body" sz="quarter" idx="43" hasCustomPrompt="1"/>
          </p:nvPr>
        </p:nvSpPr>
        <p:spPr>
          <a:xfrm>
            <a:off x="4658749" y="3898216"/>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8" name="Text Placeholder 3">
            <a:extLst>
              <a:ext uri="{FF2B5EF4-FFF2-40B4-BE49-F238E27FC236}">
                <a16:creationId xmlns:a16="http://schemas.microsoft.com/office/drawing/2014/main" id="{F348EE5E-D33A-7C46-951F-8FE8211CFA6F}"/>
              </a:ext>
            </a:extLst>
          </p:cNvPr>
          <p:cNvSpPr>
            <a:spLocks noGrp="1"/>
          </p:cNvSpPr>
          <p:nvPr>
            <p:ph type="body" sz="quarter" idx="44" hasCustomPrompt="1"/>
          </p:nvPr>
        </p:nvSpPr>
        <p:spPr>
          <a:xfrm>
            <a:off x="8613454" y="389875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36" name="Title 2">
            <a:extLst>
              <a:ext uri="{FF2B5EF4-FFF2-40B4-BE49-F238E27FC236}">
                <a16:creationId xmlns:a16="http://schemas.microsoft.com/office/drawing/2014/main" id="{2AD5D096-E0C7-83F8-1156-1764DD19E4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552531936"/>
      </p:ext>
    </p:extLst>
  </p:cSld>
  <p:clrMapOvr>
    <a:masterClrMapping/>
  </p:clrMapOvr>
  <p:extLst>
    <p:ext uri="{DCECCB84-F9BA-43D5-87BE-67443E8EF086}">
      <p15:sldGuideLst xmlns:p15="http://schemas.microsoft.com/office/powerpoint/2012/main">
        <p15:guide id="3" orient="horz" pos="624">
          <p15:clr>
            <a:srgbClr val="FBAE40"/>
          </p15:clr>
        </p15:guide>
        <p15:guide id="4"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3359684"/>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7974428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90666193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CAA655-C290-B2B6-AC31-DD177863E6B1}"/>
              </a:ext>
            </a:extLst>
          </p:cNvPr>
          <p:cNvSpPr/>
          <p:nvPr/>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114240" y="1590463"/>
            <a:ext cx="3677074" cy="3677074"/>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anchor="ctr" anchorCtr="1"/>
          <a:lstStyle>
            <a:lvl1pPr marL="0" indent="0" algn="ctr">
              <a:buNone/>
              <a:defRPr>
                <a:solidFill>
                  <a:schemeClr val="tx1"/>
                </a:solidFill>
              </a:defRPr>
            </a:lvl1pPr>
          </a:lstStyle>
          <a:p>
            <a:r>
              <a:rPr lang="en-US"/>
              <a:t>Click to add Headshot</a:t>
            </a:r>
          </a:p>
        </p:txBody>
      </p:sp>
      <p:sp>
        <p:nvSpPr>
          <p:cNvPr id="23" name="Text Placeholder 8">
            <a:extLst>
              <a:ext uri="{FF2B5EF4-FFF2-40B4-BE49-F238E27FC236}">
                <a16:creationId xmlns:a16="http://schemas.microsoft.com/office/drawing/2014/main" id="{60590A6A-71FE-D545-8AA2-D25E90C044DB}"/>
              </a:ext>
            </a:extLst>
          </p:cNvPr>
          <p:cNvSpPr>
            <a:spLocks noGrp="1"/>
          </p:cNvSpPr>
          <p:nvPr>
            <p:ph type="body" sz="quarter" idx="13" hasCustomPrompt="1"/>
          </p:nvPr>
        </p:nvSpPr>
        <p:spPr>
          <a:xfrm>
            <a:off x="615906" y="1873251"/>
            <a:ext cx="5486400" cy="1062989"/>
          </a:xfrm>
        </p:spPr>
        <p:txBody>
          <a:bodyPr anchor="b" anchorCtr="0">
            <a:noAutofit/>
          </a:bodyPr>
          <a:lstStyle>
            <a:lvl1pPr marL="0" indent="0">
              <a:lnSpc>
                <a:spcPct val="100000"/>
              </a:lnSpc>
              <a:buNone/>
              <a:defRPr sz="3200" b="1" spc="0"/>
            </a:lvl1pPr>
          </a:lstStyle>
          <a:p>
            <a:pPr lvl="0"/>
            <a:r>
              <a:rPr lang="en-US"/>
              <a:t>First Last Name</a:t>
            </a:r>
          </a:p>
        </p:txBody>
      </p:sp>
      <p:sp>
        <p:nvSpPr>
          <p:cNvPr id="7" name="Text Placeholder 8">
            <a:extLst>
              <a:ext uri="{FF2B5EF4-FFF2-40B4-BE49-F238E27FC236}">
                <a16:creationId xmlns:a16="http://schemas.microsoft.com/office/drawing/2014/main" id="{4262CBE3-BB00-6948-B8AD-B8310BAA5F32}"/>
              </a:ext>
            </a:extLst>
          </p:cNvPr>
          <p:cNvSpPr>
            <a:spLocks noGrp="1"/>
          </p:cNvSpPr>
          <p:nvPr>
            <p:ph type="body" sz="quarter" idx="15" hasCustomPrompt="1"/>
          </p:nvPr>
        </p:nvSpPr>
        <p:spPr>
          <a:xfrm>
            <a:off x="612648" y="3133091"/>
            <a:ext cx="5486400" cy="1814829"/>
          </a:xfrm>
        </p:spPr>
        <p:txBody>
          <a:bodyPr anchor="t">
            <a:normAutofit/>
          </a:bodyPr>
          <a:lstStyle>
            <a:lvl1pPr marL="0" indent="0">
              <a:lnSpc>
                <a:spcPct val="100000"/>
              </a:lnSpc>
              <a:buNone/>
              <a:defRPr sz="2000" b="0" spc="0"/>
            </a:lvl1pPr>
          </a:lstStyle>
          <a:p>
            <a:pPr lvl="0"/>
            <a:r>
              <a:rPr lang="en-US"/>
              <a:t>A short bio or description of the person being highlighted</a:t>
            </a:r>
          </a:p>
        </p:txBody>
      </p:sp>
      <p:sp>
        <p:nvSpPr>
          <p:cNvPr id="2" name="Rectangle 1">
            <a:extLst>
              <a:ext uri="{FF2B5EF4-FFF2-40B4-BE49-F238E27FC236}">
                <a16:creationId xmlns:a16="http://schemas.microsoft.com/office/drawing/2014/main" id="{898F6A89-C01B-2DF5-4498-2C8B5CFC4BFF}"/>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C5F0CF-FF36-87D3-4029-E752F3D3D56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94283012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pos="729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70488EB-53E9-46F5-7E5D-E97F94FCF57A}"/>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2689860"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2689859"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2" name="Text Placeholder 2">
            <a:extLst>
              <a:ext uri="{FF2B5EF4-FFF2-40B4-BE49-F238E27FC236}">
                <a16:creationId xmlns:a16="http://schemas.microsoft.com/office/drawing/2014/main" id="{DF2C17A7-8EFC-E341-883A-2595D639B169}"/>
              </a:ext>
            </a:extLst>
          </p:cNvPr>
          <p:cNvSpPr>
            <a:spLocks noGrp="1"/>
          </p:cNvSpPr>
          <p:nvPr>
            <p:ph type="body" sz="quarter" idx="18" hasCustomPrompt="1"/>
          </p:nvPr>
        </p:nvSpPr>
        <p:spPr>
          <a:xfrm>
            <a:off x="6535135"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2689859"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5" name="Text Placeholder 2">
            <a:extLst>
              <a:ext uri="{FF2B5EF4-FFF2-40B4-BE49-F238E27FC236}">
                <a16:creationId xmlns:a16="http://schemas.microsoft.com/office/drawing/2014/main" id="{ADE29BA8-D593-7940-ADF9-2DA7FE669211}"/>
              </a:ext>
            </a:extLst>
          </p:cNvPr>
          <p:cNvSpPr>
            <a:spLocks noGrp="1"/>
          </p:cNvSpPr>
          <p:nvPr>
            <p:ph type="body" sz="quarter" idx="20" hasCustomPrompt="1"/>
          </p:nvPr>
        </p:nvSpPr>
        <p:spPr>
          <a:xfrm>
            <a:off x="6535135"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DD8B7466-29BE-9B61-1CC6-3B173DE90458}"/>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7D1F2B10-D225-67E8-1280-477D6122461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57D041D3-FA08-A498-19FE-65AAC296A9E1}"/>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9546031"/>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2F5F89-8CC2-0B2E-857A-E8A4B7ABFCCF}"/>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1428848" y="167252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117912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117912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4" name="Picture Placeholder 9">
            <a:extLst>
              <a:ext uri="{FF2B5EF4-FFF2-40B4-BE49-F238E27FC236}">
                <a16:creationId xmlns:a16="http://schemas.microsoft.com/office/drawing/2014/main" id="{1BB4D462-132A-ED47-AD72-7877931B2FB9}"/>
              </a:ext>
            </a:extLst>
          </p:cNvPr>
          <p:cNvSpPr>
            <a:spLocks noGrp="1"/>
          </p:cNvSpPr>
          <p:nvPr>
            <p:ph type="pic" sz="quarter" idx="21" hasCustomPrompt="1"/>
          </p:nvPr>
        </p:nvSpPr>
        <p:spPr>
          <a:xfrm>
            <a:off x="8204027"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5" name="Text Placeholder 2">
            <a:extLst>
              <a:ext uri="{FF2B5EF4-FFF2-40B4-BE49-F238E27FC236}">
                <a16:creationId xmlns:a16="http://schemas.microsoft.com/office/drawing/2014/main" id="{7864AE5B-88B1-7842-BA3E-A2B8240FE450}"/>
              </a:ext>
            </a:extLst>
          </p:cNvPr>
          <p:cNvSpPr>
            <a:spLocks noGrp="1"/>
          </p:cNvSpPr>
          <p:nvPr>
            <p:ph type="body" sz="quarter" idx="22" hasCustomPrompt="1"/>
          </p:nvPr>
        </p:nvSpPr>
        <p:spPr>
          <a:xfrm>
            <a:off x="456273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6" name="Text Placeholder 2">
            <a:extLst>
              <a:ext uri="{FF2B5EF4-FFF2-40B4-BE49-F238E27FC236}">
                <a16:creationId xmlns:a16="http://schemas.microsoft.com/office/drawing/2014/main" id="{D4A86AB8-794A-864B-AEC3-4C1821FD1F2D}"/>
              </a:ext>
            </a:extLst>
          </p:cNvPr>
          <p:cNvSpPr>
            <a:spLocks noGrp="1"/>
          </p:cNvSpPr>
          <p:nvPr>
            <p:ph type="body" sz="quarter" idx="23" hasCustomPrompt="1"/>
          </p:nvPr>
        </p:nvSpPr>
        <p:spPr>
          <a:xfrm>
            <a:off x="456273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7" name="Text Placeholder 2">
            <a:extLst>
              <a:ext uri="{FF2B5EF4-FFF2-40B4-BE49-F238E27FC236}">
                <a16:creationId xmlns:a16="http://schemas.microsoft.com/office/drawing/2014/main" id="{1BE73CEB-5091-B740-83AB-C18EFC089709}"/>
              </a:ext>
            </a:extLst>
          </p:cNvPr>
          <p:cNvSpPr>
            <a:spLocks noGrp="1"/>
          </p:cNvSpPr>
          <p:nvPr>
            <p:ph type="body" sz="quarter" idx="24" hasCustomPrompt="1"/>
          </p:nvPr>
        </p:nvSpPr>
        <p:spPr>
          <a:xfrm>
            <a:off x="794634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8" name="Text Placeholder 2">
            <a:extLst>
              <a:ext uri="{FF2B5EF4-FFF2-40B4-BE49-F238E27FC236}">
                <a16:creationId xmlns:a16="http://schemas.microsoft.com/office/drawing/2014/main" id="{2BC1B47A-3843-464E-B86D-1F1FA1491A88}"/>
              </a:ext>
            </a:extLst>
          </p:cNvPr>
          <p:cNvSpPr>
            <a:spLocks noGrp="1"/>
          </p:cNvSpPr>
          <p:nvPr>
            <p:ph type="body" sz="quarter" idx="25" hasCustomPrompt="1"/>
          </p:nvPr>
        </p:nvSpPr>
        <p:spPr>
          <a:xfrm>
            <a:off x="794634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08B29147-5EA8-FA63-08AF-4ECC2D6867D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E1773D02-9A8A-85B2-820F-3D2E6EF4EC13}"/>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5" name="Rectangle 4">
            <a:extLst>
              <a:ext uri="{FF2B5EF4-FFF2-40B4-BE49-F238E27FC236}">
                <a16:creationId xmlns:a16="http://schemas.microsoft.com/office/drawing/2014/main" id="{4C8C2DB3-B480-145C-2AF4-F9427E8442BA}"/>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355651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674918"/>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96177060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1184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81757496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nk Bold Statemen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661FEF-05A9-3543-85ED-3131AB6B57CA}"/>
              </a:ext>
            </a:extLst>
          </p:cNvPr>
          <p:cNvSpPr>
            <a:spLocks noGrp="1"/>
          </p:cNvSpPr>
          <p:nvPr>
            <p:ph type="pic" sz="quarter" idx="10" hasCustomPrompt="1"/>
          </p:nvPr>
        </p:nvSpPr>
        <p:spPr>
          <a:xfrm>
            <a:off x="0" y="0"/>
            <a:ext cx="12192000" cy="6858000"/>
          </a:xfrm>
        </p:spPr>
        <p:txBody>
          <a:bodyPr anchor="ctr"/>
          <a:lstStyle>
            <a:lvl1pPr marL="0" indent="0" algn="ctr">
              <a:buNone/>
              <a:defRPr/>
            </a:lvl1pPr>
          </a:lstStyle>
          <a:p>
            <a:r>
              <a:rPr lang="en-US"/>
              <a:t>Click here to insert your image</a:t>
            </a:r>
          </a:p>
        </p:txBody>
      </p:sp>
    </p:spTree>
    <p:extLst>
      <p:ext uri="{BB962C8B-B14F-4D97-AF65-F5344CB8AC3E}">
        <p14:creationId xmlns:p14="http://schemas.microsoft.com/office/powerpoint/2010/main" val="37512262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3029526959"/>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29785734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mage Feature - Right">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1DCB112C-5FE4-B04A-AF45-0FE5D56F6154}"/>
              </a:ext>
            </a:extLst>
          </p:cNvPr>
          <p:cNvSpPr>
            <a:spLocks noGrp="1"/>
          </p:cNvSpPr>
          <p:nvPr>
            <p:ph type="body" sz="quarter" idx="12" hasCustomPrompt="1"/>
          </p:nvPr>
        </p:nvSpPr>
        <p:spPr>
          <a:xfrm>
            <a:off x="609601" y="3167389"/>
            <a:ext cx="4813738" cy="523220"/>
          </a:xfrm>
        </p:spPr>
        <p:txBody>
          <a:bodyPr wrap="square" anchor="ctr">
            <a:spAutoFit/>
          </a:bodyPr>
          <a:lstStyle>
            <a:lvl1pPr marL="0" indent="0">
              <a:lnSpc>
                <a:spcPct val="100000"/>
              </a:lnSpc>
              <a:buNone/>
              <a:defRPr sz="2800" i="0"/>
            </a:lvl1pPr>
          </a:lstStyle>
          <a:p>
            <a:pPr lvl="0"/>
            <a:r>
              <a:rPr lang="en-US"/>
              <a:t>Hero Image</a:t>
            </a:r>
          </a:p>
        </p:txBody>
      </p:sp>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6096000" y="0"/>
            <a:ext cx="6096000" cy="6858000"/>
          </a:xfrm>
        </p:spPr>
        <p:txBody>
          <a:bodyPr anchor="ctr"/>
          <a:lstStyle>
            <a:lvl1pPr marL="0" indent="0" algn="ctr">
              <a:buNone/>
              <a:defRPr/>
            </a:lvl1pPr>
          </a:lstStyle>
          <a:p>
            <a:r>
              <a:rPr lang="en-US"/>
              <a:t>Click icon to insert image</a:t>
            </a:r>
          </a:p>
        </p:txBody>
      </p:sp>
    </p:spTree>
    <p:extLst>
      <p:ext uri="{BB962C8B-B14F-4D97-AF65-F5344CB8AC3E}">
        <p14:creationId xmlns:p14="http://schemas.microsoft.com/office/powerpoint/2010/main" val="1459862597"/>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spTree>
    <p:extLst>
      <p:ext uri="{BB962C8B-B14F-4D97-AF65-F5344CB8AC3E}">
        <p14:creationId xmlns:p14="http://schemas.microsoft.com/office/powerpoint/2010/main" val="3585249549"/>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346468572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Tree>
    <p:extLst>
      <p:ext uri="{BB962C8B-B14F-4D97-AF65-F5344CB8AC3E}">
        <p14:creationId xmlns:p14="http://schemas.microsoft.com/office/powerpoint/2010/main" val="653225299"/>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381942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32401565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Thank you - A">
    <p:spTree>
      <p:nvGrpSpPr>
        <p:cNvPr id="1" name=""/>
        <p:cNvGrpSpPr/>
        <p:nvPr/>
      </p:nvGrpSpPr>
      <p:grpSpPr>
        <a:xfrm>
          <a:off x="0" y="0"/>
          <a:ext cx="0" cy="0"/>
          <a:chOff x="0" y="0"/>
          <a:chExt cx="0" cy="0"/>
        </a:xfrm>
      </p:grpSpPr>
      <p:pic>
        <p:nvPicPr>
          <p:cNvPr id="2" name="Picture 1" descr="A red and blue background with different colors&#10;&#10;AI-generated content may be incorrect.">
            <a:extLst>
              <a:ext uri="{FF2B5EF4-FFF2-40B4-BE49-F238E27FC236}">
                <a16:creationId xmlns:a16="http://schemas.microsoft.com/office/drawing/2014/main" id="{34C14B8D-61DB-C8B6-8CED-F8D5901CA57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9" name="TextBox 8">
            <a:extLst>
              <a:ext uri="{FF2B5EF4-FFF2-40B4-BE49-F238E27FC236}">
                <a16:creationId xmlns:a16="http://schemas.microsoft.com/office/drawing/2014/main" id="{06376A9B-B00A-BF5F-27D2-95D9927131F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Tree>
    <p:extLst>
      <p:ext uri="{BB962C8B-B14F-4D97-AF65-F5344CB8AC3E}">
        <p14:creationId xmlns:p14="http://schemas.microsoft.com/office/powerpoint/2010/main" val="23826042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79796475"/>
      </p:ext>
    </p:extLst>
  </p:cSld>
  <p:clrMapOvr>
    <a:masterClrMapping/>
  </p:clrMapOvr>
  <p:extLst>
    <p:ext uri="{DCECCB84-F9BA-43D5-87BE-67443E8EF086}">
      <p15:sldGuideLst xmlns:p15="http://schemas.microsoft.com/office/powerpoint/2012/main">
        <p15:guide id="1" pos="256">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3694662104"/>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99838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38666794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urple - texture left">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3E48CB-85A2-9308-13B1-F2C726CDA4E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6797041" cy="6858000"/>
          </a:xfrm>
          <a:prstGeom prst="rect">
            <a:avLst/>
          </a:prstGeom>
        </p:spPr>
      </p:pic>
    </p:spTree>
    <p:extLst>
      <p:ext uri="{BB962C8B-B14F-4D97-AF65-F5344CB8AC3E}">
        <p14:creationId xmlns:p14="http://schemas.microsoft.com/office/powerpoint/2010/main" val="29515954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_Title Slide - A">
    <p:bg>
      <p:bgRef idx="1001">
        <a:schemeClr val="bg2"/>
      </p:bgRef>
    </p:bg>
    <p:spTree>
      <p:nvGrpSpPr>
        <p:cNvPr id="1" name=""/>
        <p:cNvGrpSpPr/>
        <p:nvPr/>
      </p:nvGrpSpPr>
      <p:grpSpPr>
        <a:xfrm>
          <a:off x="0" y="0"/>
          <a:ext cx="0" cy="0"/>
          <a:chOff x="0" y="0"/>
          <a:chExt cx="0" cy="0"/>
        </a:xfrm>
      </p:grpSpPr>
      <p:pic>
        <p:nvPicPr>
          <p:cNvPr id="11" name="Picture 10" descr="Background pattern&#10;&#10;Description automatically generated">
            <a:extLst>
              <a:ext uri="{FF2B5EF4-FFF2-40B4-BE49-F238E27FC236}">
                <a16:creationId xmlns:a16="http://schemas.microsoft.com/office/drawing/2014/main" id="{14465EFB-EE7E-FD81-AF87-52D42553F7E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5">
            <a:extLst>
              <a:ext uri="{FF2B5EF4-FFF2-40B4-BE49-F238E27FC236}">
                <a16:creationId xmlns:a16="http://schemas.microsoft.com/office/drawing/2014/main" id="{28E99C48-80D4-9A67-4E65-FA80D1A2891C}"/>
              </a:ext>
            </a:extLst>
          </p:cNvPr>
          <p:cNvSpPr>
            <a:spLocks noGrp="1"/>
          </p:cNvSpPr>
          <p:nvPr>
            <p:ph type="body" sz="quarter" idx="26"/>
          </p:nvPr>
        </p:nvSpPr>
        <p:spPr>
          <a:xfrm>
            <a:off x="620359"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5D43272D-A8B2-0AA8-5C72-1BB24A2EB07E}"/>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8" name="Text Placeholder 2">
            <a:extLst>
              <a:ext uri="{FF2B5EF4-FFF2-40B4-BE49-F238E27FC236}">
                <a16:creationId xmlns:a16="http://schemas.microsoft.com/office/drawing/2014/main" id="{24F3822E-1101-B2F2-583B-E14C5138ED9B}"/>
              </a:ext>
            </a:extLst>
          </p:cNvPr>
          <p:cNvSpPr>
            <a:spLocks noGrp="1"/>
          </p:cNvSpPr>
          <p:nvPr>
            <p:ph type="body" sz="quarter" idx="27" hasCustomPrompt="1"/>
          </p:nvPr>
        </p:nvSpPr>
        <p:spPr>
          <a:xfrm>
            <a:off x="620713" y="800100"/>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1750985430"/>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01265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341409330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Header-Internal">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3D9215BB-A3EE-2D10-27F6-73563D9FC5E9}"/>
              </a:ext>
            </a:extLst>
          </p:cNvPr>
          <p:cNvSpPr/>
          <p:nvPr/>
        </p:nvSpPr>
        <p:spPr>
          <a:xfrm>
            <a:off x="8357317" y="6377262"/>
            <a:ext cx="2605314" cy="284795"/>
          </a:xfrm>
          <a:prstGeom prst="roundRect">
            <a:avLst/>
          </a:prstGeom>
          <a:solidFill>
            <a:srgbClr val="BFB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a:t>INTERNAL USE ONLY </a:t>
            </a:r>
            <a:r>
              <a:rPr lang="en-US" sz="800" b="0"/>
              <a:t>- DO NOT DISTRIBUTE</a:t>
            </a:r>
          </a:p>
        </p:txBody>
      </p:sp>
      <p:sp>
        <p:nvSpPr>
          <p:cNvPr id="7" name="Title 2">
            <a:extLst>
              <a:ext uri="{FF2B5EF4-FFF2-40B4-BE49-F238E27FC236}">
                <a16:creationId xmlns:a16="http://schemas.microsoft.com/office/drawing/2014/main" id="{D323B337-A4E2-220E-8E42-8B1E517C4B2A}"/>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39003317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r>
              <a:rPr lang="en-US"/>
              <a:t>Click icon to add table</a:t>
            </a:r>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22439917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7A0183C-DF9E-A94E-97C0-065F2FD8A772}"/>
              </a:ext>
            </a:extLst>
          </p:cNvPr>
          <p:cNvSpPr>
            <a:spLocks noGrp="1"/>
          </p:cNvSpPr>
          <p:nvPr>
            <p:ph type="body" idx="1"/>
          </p:nvPr>
        </p:nvSpPr>
        <p:spPr>
          <a:xfrm>
            <a:off x="622883" y="1257855"/>
            <a:ext cx="10959517" cy="485469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5"/>
            <a:r>
              <a:rPr lang="en-US"/>
              <a:t>Third level</a:t>
            </a:r>
          </a:p>
          <a:p>
            <a:pPr lvl="5"/>
            <a:r>
              <a:rPr lang="en-US"/>
              <a:t>Fourth level</a:t>
            </a:r>
          </a:p>
          <a:p>
            <a:pPr lvl="6"/>
            <a:r>
              <a:rPr lang="en-US"/>
              <a:t>Fifth</a:t>
            </a:r>
          </a:p>
          <a:p>
            <a:pPr lvl="6"/>
            <a:r>
              <a:rPr lang="en-US"/>
              <a:t>Sixth</a:t>
            </a:r>
          </a:p>
          <a:p>
            <a:pPr lvl="7"/>
            <a:r>
              <a:rPr lang="en-US"/>
              <a:t>Seventh</a:t>
            </a:r>
          </a:p>
          <a:p>
            <a:pPr lvl="7"/>
            <a:r>
              <a:rPr lang="en-US"/>
              <a:t>Eight</a:t>
            </a:r>
          </a:p>
        </p:txBody>
      </p:sp>
      <p:pic>
        <p:nvPicPr>
          <p:cNvPr id="5" name="Picture 4">
            <a:extLst>
              <a:ext uri="{FF2B5EF4-FFF2-40B4-BE49-F238E27FC236}">
                <a16:creationId xmlns:a16="http://schemas.microsoft.com/office/drawing/2014/main" id="{E86A0F2B-D3F9-3CA6-196C-983079688F75}"/>
              </a:ext>
            </a:extLst>
          </p:cNvPr>
          <p:cNvPicPr>
            <a:picLocks noChangeAspect="1"/>
          </p:cNvPicPr>
          <p:nvPr/>
        </p:nvPicPr>
        <p:blipFill>
          <a:blip r:embed="rId53"/>
          <a:stretch>
            <a:fillRect/>
          </a:stretch>
        </p:blipFill>
        <p:spPr>
          <a:xfrm>
            <a:off x="0" y="345717"/>
            <a:ext cx="94165" cy="912138"/>
          </a:xfrm>
          <a:prstGeom prst="rect">
            <a:avLst/>
          </a:prstGeom>
        </p:spPr>
      </p:pic>
      <p:sp>
        <p:nvSpPr>
          <p:cNvPr id="11" name="TextBox 10">
            <a:extLst>
              <a:ext uri="{FF2B5EF4-FFF2-40B4-BE49-F238E27FC236}">
                <a16:creationId xmlns:a16="http://schemas.microsoft.com/office/drawing/2014/main" id="{CF8BF9D6-65C9-48AE-2AED-9C5367D90B8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12" name="TextBox 11">
            <a:extLst>
              <a:ext uri="{FF2B5EF4-FFF2-40B4-BE49-F238E27FC236}">
                <a16:creationId xmlns:a16="http://schemas.microsoft.com/office/drawing/2014/main" id="{AED94682-7C8B-4B91-54C7-215A23F163F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70294068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 id="2147483755" r:id="rId23"/>
    <p:sldLayoutId id="2147483756" r:id="rId24"/>
    <p:sldLayoutId id="2147483757" r:id="rId25"/>
    <p:sldLayoutId id="2147483758" r:id="rId26"/>
    <p:sldLayoutId id="2147483759" r:id="rId27"/>
    <p:sldLayoutId id="2147483760" r:id="rId28"/>
    <p:sldLayoutId id="2147483761" r:id="rId29"/>
    <p:sldLayoutId id="2147483762" r:id="rId30"/>
    <p:sldLayoutId id="2147483763" r:id="rId31"/>
    <p:sldLayoutId id="2147483764" r:id="rId32"/>
    <p:sldLayoutId id="2147483765" r:id="rId33"/>
    <p:sldLayoutId id="2147483766" r:id="rId34"/>
    <p:sldLayoutId id="2147483767" r:id="rId35"/>
    <p:sldLayoutId id="2147483768" r:id="rId36"/>
    <p:sldLayoutId id="2147483769" r:id="rId37"/>
    <p:sldLayoutId id="2147483770" r:id="rId38"/>
    <p:sldLayoutId id="2147483771" r:id="rId39"/>
    <p:sldLayoutId id="2147483772" r:id="rId40"/>
    <p:sldLayoutId id="2147483773" r:id="rId41"/>
    <p:sldLayoutId id="2147483774" r:id="rId42"/>
    <p:sldLayoutId id="2147483775" r:id="rId43"/>
    <p:sldLayoutId id="2147483776" r:id="rId44"/>
    <p:sldLayoutId id="2147483777" r:id="rId45"/>
    <p:sldLayoutId id="2147483778" r:id="rId46"/>
    <p:sldLayoutId id="2147483779" r:id="rId47"/>
    <p:sldLayoutId id="2147483672" r:id="rId48"/>
    <p:sldLayoutId id="2147483728" r:id="rId49"/>
    <p:sldLayoutId id="2147483729" r:id="rId50"/>
    <p:sldLayoutId id="2147483731" r:id="rId51"/>
  </p:sldLayoutIdLst>
  <p:txStyles>
    <p:title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84">
          <p15:clr>
            <a:srgbClr val="F26B43"/>
          </p15:clr>
        </p15:guide>
        <p15:guide id="11" orient="horz" pos="504">
          <p15:clr>
            <a:srgbClr val="F26B43"/>
          </p15:clr>
        </p15:guide>
        <p15:guide id="12" pos="729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ivanti.com/experienc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5" Type="http://schemas.openxmlformats.org/officeDocument/2006/relationships/chart" Target="../charts/chart4.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47.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9C50AF6E-69BD-AC44-A83F-7EFA8E39B031}"/>
              </a:ext>
            </a:extLst>
          </p:cNvPr>
          <p:cNvSpPr>
            <a:spLocks noGrp="1"/>
          </p:cNvSpPr>
          <p:nvPr>
            <p:ph type="body" sz="quarter" idx="26"/>
          </p:nvPr>
        </p:nvSpPr>
        <p:spPr>
          <a:xfrm>
            <a:off x="609600" y="4579433"/>
            <a:ext cx="6558858" cy="862072"/>
          </a:xfrm>
        </p:spPr>
        <p:txBody>
          <a:bodyPr/>
          <a:lstStyle/>
          <a:p>
            <a:r>
              <a:rPr lang="en-US" sz="2000">
                <a:latin typeface="Arial"/>
                <a:cs typeface="Arial"/>
              </a:rPr>
              <a:t>Read the full report and download</a:t>
            </a:r>
            <a:br>
              <a:rPr lang="en-US" sz="2000">
                <a:latin typeface="Arial"/>
                <a:cs typeface="Arial"/>
              </a:rPr>
            </a:br>
            <a:r>
              <a:rPr lang="en-US" sz="2000">
                <a:latin typeface="Arial"/>
                <a:cs typeface="Arial"/>
              </a:rPr>
              <a:t>all charts at </a:t>
            </a:r>
            <a:r>
              <a:rPr lang="en-US" sz="2000">
                <a:latin typeface="Arial"/>
                <a:cs typeface="Arial"/>
                <a:hlinkClick r:id="rId2">
                  <a:extLst>
                    <a:ext uri="{A12FA001-AC4F-418D-AE19-62706E023703}">
                      <ahyp:hlinkClr xmlns:ahyp="http://schemas.microsoft.com/office/drawing/2018/hyperlinkcolor" val="tx"/>
                    </a:ext>
                  </a:extLst>
                </a:hlinkClick>
              </a:rPr>
              <a:t>ivanti.com/experience</a:t>
            </a:r>
          </a:p>
        </p:txBody>
      </p:sp>
      <p:sp>
        <p:nvSpPr>
          <p:cNvPr id="8" name="Text Placeholder 7">
            <a:extLst>
              <a:ext uri="{FF2B5EF4-FFF2-40B4-BE49-F238E27FC236}">
                <a16:creationId xmlns:a16="http://schemas.microsoft.com/office/drawing/2014/main" id="{B1E33CB0-1341-6B41-E366-13628B1807B4}"/>
              </a:ext>
            </a:extLst>
          </p:cNvPr>
          <p:cNvSpPr>
            <a:spLocks noGrp="1"/>
          </p:cNvSpPr>
          <p:nvPr>
            <p:ph type="body" sz="quarter" idx="27"/>
          </p:nvPr>
        </p:nvSpPr>
        <p:spPr>
          <a:xfrm>
            <a:off x="449710" y="1726772"/>
            <a:ext cx="8522455" cy="1216853"/>
          </a:xfrm>
        </p:spPr>
        <p:txBody>
          <a:bodyPr vert="horz" lIns="91440" tIns="45720" rIns="91440" bIns="45720" rtlCol="0" anchor="t">
            <a:noAutofit/>
          </a:bodyPr>
          <a:lstStyle/>
          <a:p>
            <a:pPr marL="0" indent="0">
              <a:buNone/>
            </a:pPr>
            <a:r>
              <a:rPr lang="en-US" sz="8800" b="1">
                <a:cs typeface="Arial"/>
              </a:rPr>
              <a:t>Next-Level DEX</a:t>
            </a:r>
          </a:p>
        </p:txBody>
      </p:sp>
      <p:sp>
        <p:nvSpPr>
          <p:cNvPr id="2" name="TextBox 1">
            <a:extLst>
              <a:ext uri="{FF2B5EF4-FFF2-40B4-BE49-F238E27FC236}">
                <a16:creationId xmlns:a16="http://schemas.microsoft.com/office/drawing/2014/main" id="{AAA25694-E0AE-5D8C-7819-F9855E312A04}"/>
              </a:ext>
            </a:extLst>
          </p:cNvPr>
          <p:cNvSpPr txBox="1"/>
          <p:nvPr/>
        </p:nvSpPr>
        <p:spPr>
          <a:xfrm>
            <a:off x="498592" y="1190318"/>
            <a:ext cx="1159917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latin typeface="Arial" panose="020B0604020202020204" pitchFamily="34" charset="0"/>
                <a:ea typeface="Calibri"/>
                <a:cs typeface="Arial" panose="020B0604020202020204" pitchFamily="34" charset="0"/>
              </a:rPr>
              <a:t>2025 Digital Employee Experience Report </a:t>
            </a:r>
          </a:p>
        </p:txBody>
      </p:sp>
      <p:sp>
        <p:nvSpPr>
          <p:cNvPr id="3" name="TextBox 9">
            <a:extLst>
              <a:ext uri="{FF2B5EF4-FFF2-40B4-BE49-F238E27FC236}">
                <a16:creationId xmlns:a16="http://schemas.microsoft.com/office/drawing/2014/main" id="{66DFE11E-DB64-F3CA-ED6C-0BBE42569CC9}"/>
              </a:ext>
            </a:extLst>
          </p:cNvPr>
          <p:cNvSpPr txBox="1"/>
          <p:nvPr/>
        </p:nvSpPr>
        <p:spPr>
          <a:xfrm>
            <a:off x="498592" y="2943625"/>
            <a:ext cx="7665538" cy="1200329"/>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a:latin typeface="Arial" panose="020B0604020202020204" pitchFamily="34" charset="0"/>
                <a:ea typeface="Calibri"/>
                <a:cs typeface="Arial" panose="020B0604020202020204" pitchFamily="34" charset="0"/>
              </a:rPr>
              <a:t>Executive Summary </a:t>
            </a:r>
          </a:p>
          <a:p>
            <a:r>
              <a:rPr lang="en-US" sz="3600">
                <a:latin typeface="Arial" panose="020B0604020202020204" pitchFamily="34" charset="0"/>
                <a:ea typeface="Calibri"/>
                <a:cs typeface="Arial" panose="020B0604020202020204" pitchFamily="34" charset="0"/>
              </a:rPr>
              <a:t>and Key Findings</a:t>
            </a:r>
          </a:p>
        </p:txBody>
      </p:sp>
    </p:spTree>
    <p:extLst>
      <p:ext uri="{BB962C8B-B14F-4D97-AF65-F5344CB8AC3E}">
        <p14:creationId xmlns:p14="http://schemas.microsoft.com/office/powerpoint/2010/main" val="1381661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498940-AC3F-E8CC-881A-F84188ABB2F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14E98F5-00BF-5054-ED87-B25B8E45A212}"/>
              </a:ext>
            </a:extLst>
          </p:cNvPr>
          <p:cNvSpPr/>
          <p:nvPr/>
        </p:nvSpPr>
        <p:spPr>
          <a:xfrm>
            <a:off x="4878846" y="0"/>
            <a:ext cx="7313154"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31224DC2-F535-30BD-AC15-5C38D033DE69}"/>
              </a:ext>
            </a:extLst>
          </p:cNvPr>
          <p:cNvSpPr>
            <a:spLocks noGrp="1"/>
          </p:cNvSpPr>
          <p:nvPr>
            <p:ph type="title"/>
          </p:nvPr>
        </p:nvSpPr>
        <p:spPr>
          <a:xfrm>
            <a:off x="612962" y="433742"/>
            <a:ext cx="5483038" cy="820381"/>
          </a:xfrm>
          <a:prstGeom prst="rect">
            <a:avLst/>
          </a:prstGeom>
        </p:spPr>
        <p:txBody>
          <a:bodyPr lIns="0" tIns="0" rIns="91440" bIns="0" anchor="ctr" anchorCtr="0">
            <a:noAutofit/>
          </a:bodyPr>
          <a:lstStyle/>
          <a:p>
            <a:r>
              <a:rPr lang="en-US" sz="2400">
                <a:latin typeface="Arial"/>
                <a:ea typeface="Inter Semi Bold" panose="020B0502030000000004" pitchFamily="34" charset="0"/>
                <a:cs typeface="Arial"/>
              </a:rPr>
              <a:t>What does the future </a:t>
            </a:r>
            <a:br>
              <a:rPr lang="en-US" sz="2400">
                <a:latin typeface="Arial"/>
                <a:ea typeface="Inter Semi Bold" panose="020B0502030000000004" pitchFamily="34" charset="0"/>
                <a:cs typeface="Arial"/>
              </a:rPr>
            </a:br>
            <a:r>
              <a:rPr lang="en-US" sz="2400">
                <a:latin typeface="Arial"/>
                <a:ea typeface="Inter Semi Bold" panose="020B0502030000000004" pitchFamily="34" charset="0"/>
                <a:cs typeface="Arial"/>
              </a:rPr>
              <a:t>of DEX look like?</a:t>
            </a:r>
            <a:endParaRPr lang="en-US" sz="2400">
              <a:ea typeface="Inter Semi Bold" panose="020B0502030000000004" pitchFamily="34" charset="0"/>
            </a:endParaRPr>
          </a:p>
        </p:txBody>
      </p:sp>
      <p:sp>
        <p:nvSpPr>
          <p:cNvPr id="6" name="Text Placeholder 5">
            <a:extLst>
              <a:ext uri="{FF2B5EF4-FFF2-40B4-BE49-F238E27FC236}">
                <a16:creationId xmlns:a16="http://schemas.microsoft.com/office/drawing/2014/main" id="{4459B385-BB19-60BB-E568-6D8481A980E9}"/>
              </a:ext>
            </a:extLst>
          </p:cNvPr>
          <p:cNvSpPr>
            <a:spLocks noGrp="1"/>
          </p:cNvSpPr>
          <p:nvPr>
            <p:ph type="body" sz="quarter" idx="4294967295"/>
          </p:nvPr>
        </p:nvSpPr>
        <p:spPr>
          <a:xfrm>
            <a:off x="7107051" y="4498460"/>
            <a:ext cx="4675187" cy="1166171"/>
          </a:xfrm>
          <a:prstGeom prst="rect">
            <a:avLst/>
          </a:prstGeom>
        </p:spPr>
        <p:txBody>
          <a:bodyPr lIns="91440" tIns="45720" rIns="91440" bIns="45720" anchor="t">
            <a:noAutofit/>
          </a:bodyPr>
          <a:lstStyle/>
          <a:p>
            <a:r>
              <a:rPr lang="en-US" sz="1800" b="0">
                <a:latin typeface="Arial"/>
                <a:ea typeface="+mn-lt"/>
                <a:cs typeface="+mn-lt"/>
              </a:rPr>
              <a:t>DEX solutions will no longer be viewed as just IT-based reporting tools but as </a:t>
            </a:r>
            <a:r>
              <a:rPr lang="en-US" sz="1800">
                <a:solidFill>
                  <a:schemeClr val="accent4"/>
                </a:solidFill>
                <a:latin typeface="Arial"/>
                <a:ea typeface="+mn-lt"/>
                <a:cs typeface="+mn-lt"/>
              </a:rPr>
              <a:t>holistic, strategic investments that drive key business outcomes. </a:t>
            </a:r>
            <a:endParaRPr lang="en-US" sz="1800">
              <a:solidFill>
                <a:schemeClr val="accent4"/>
              </a:solidFill>
              <a:latin typeface="Arial"/>
            </a:endParaRPr>
          </a:p>
        </p:txBody>
      </p:sp>
      <p:sp>
        <p:nvSpPr>
          <p:cNvPr id="36" name="TextBox 35">
            <a:extLst>
              <a:ext uri="{FF2B5EF4-FFF2-40B4-BE49-F238E27FC236}">
                <a16:creationId xmlns:a16="http://schemas.microsoft.com/office/drawing/2014/main" id="{4B0B3B85-300E-1E2C-0E3A-02B1AA3B023E}"/>
              </a:ext>
            </a:extLst>
          </p:cNvPr>
          <p:cNvSpPr txBox="1"/>
          <p:nvPr/>
        </p:nvSpPr>
        <p:spPr>
          <a:xfrm>
            <a:off x="527562" y="1542985"/>
            <a:ext cx="4294322" cy="1631216"/>
          </a:xfrm>
          <a:prstGeom prst="rect">
            <a:avLst/>
          </a:prstGeom>
          <a:noFill/>
        </p:spPr>
        <p:txBody>
          <a:bodyPr wrap="square" lIns="91440" tIns="45720" rIns="91440" bIns="45720" anchor="t">
            <a:spAutoFit/>
          </a:bodyPr>
          <a:lstStyle/>
          <a:p>
            <a:r>
              <a:rPr lang="en-US" sz="2000">
                <a:solidFill>
                  <a:schemeClr val="tx1">
                    <a:lumMod val="90000"/>
                    <a:lumOff val="10000"/>
                  </a:schemeClr>
                </a:solidFill>
                <a:ea typeface="Inter Light" panose="02000403000000020004" pitchFamily="2" charset="0"/>
                <a:cs typeface="Arial"/>
              </a:rPr>
              <a:t>We asked Ivanti experts to </a:t>
            </a:r>
            <a:br>
              <a:rPr lang="en-US" sz="2000">
                <a:solidFill>
                  <a:schemeClr val="tx1">
                    <a:lumMod val="90000"/>
                    <a:lumOff val="10000"/>
                  </a:schemeClr>
                </a:solidFill>
                <a:ea typeface="Inter Light" panose="02000403000000020004" pitchFamily="2" charset="0"/>
                <a:cs typeface="Arial"/>
              </a:rPr>
            </a:br>
            <a:r>
              <a:rPr lang="en-US" sz="2000">
                <a:solidFill>
                  <a:schemeClr val="tx1">
                    <a:lumMod val="90000"/>
                    <a:lumOff val="10000"/>
                  </a:schemeClr>
                </a:solidFill>
                <a:ea typeface="Inter Light" panose="02000403000000020004" pitchFamily="2" charset="0"/>
                <a:cs typeface="Arial"/>
              </a:rPr>
              <a:t>share their </a:t>
            </a:r>
            <a:r>
              <a:rPr lang="en-US" sz="2000" b="1">
                <a:solidFill>
                  <a:schemeClr val="accent2"/>
                </a:solidFill>
                <a:ea typeface="Inter Light" panose="02000403000000020004" pitchFamily="2" charset="0"/>
                <a:cs typeface="Arial"/>
              </a:rPr>
              <a:t>predictions and key strategies</a:t>
            </a:r>
            <a:r>
              <a:rPr lang="en-US" sz="2000">
                <a:solidFill>
                  <a:schemeClr val="accent2"/>
                </a:solidFill>
                <a:ea typeface="Inter Light" panose="02000403000000020004" pitchFamily="2" charset="0"/>
                <a:cs typeface="Arial"/>
              </a:rPr>
              <a:t> </a:t>
            </a:r>
            <a:r>
              <a:rPr lang="en-US" sz="2000">
                <a:solidFill>
                  <a:schemeClr val="tx1">
                    <a:lumMod val="90000"/>
                    <a:lumOff val="10000"/>
                  </a:schemeClr>
                </a:solidFill>
                <a:ea typeface="Inter Light" panose="02000403000000020004" pitchFamily="2" charset="0"/>
                <a:cs typeface="Arial"/>
              </a:rPr>
              <a:t>that will shape the </a:t>
            </a:r>
            <a:br>
              <a:rPr lang="en-US" sz="2000">
                <a:solidFill>
                  <a:schemeClr val="tx1">
                    <a:lumMod val="90000"/>
                    <a:lumOff val="10000"/>
                  </a:schemeClr>
                </a:solidFill>
                <a:ea typeface="Inter Light" panose="02000403000000020004" pitchFamily="2" charset="0"/>
                <a:cs typeface="Arial"/>
              </a:rPr>
            </a:br>
            <a:r>
              <a:rPr lang="en-US" sz="2000">
                <a:solidFill>
                  <a:schemeClr val="tx1">
                    <a:lumMod val="90000"/>
                    <a:lumOff val="10000"/>
                  </a:schemeClr>
                </a:solidFill>
                <a:ea typeface="Inter Light" panose="02000403000000020004" pitchFamily="2" charset="0"/>
                <a:cs typeface="Arial"/>
              </a:rPr>
              <a:t>future of Digital Employee Experience </a:t>
            </a:r>
            <a:r>
              <a:rPr lang="en-US" sz="2000" b="1">
                <a:solidFill>
                  <a:schemeClr val="tx1">
                    <a:lumMod val="90000"/>
                    <a:lumOff val="10000"/>
                  </a:schemeClr>
                </a:solidFill>
                <a:ea typeface="Inter Light" panose="02000403000000020004" pitchFamily="2" charset="0"/>
                <a:cs typeface="Arial"/>
              </a:rPr>
              <a:t>(DEX). </a:t>
            </a:r>
            <a:endParaRPr lang="en-US" sz="2000" b="1">
              <a:solidFill>
                <a:schemeClr val="tx1">
                  <a:lumMod val="90000"/>
                  <a:lumOff val="10000"/>
                </a:schemeClr>
              </a:solidFill>
              <a:cs typeface="Arial"/>
            </a:endParaRPr>
          </a:p>
        </p:txBody>
      </p:sp>
      <p:sp>
        <p:nvSpPr>
          <p:cNvPr id="7" name="Text Placeholder 5">
            <a:extLst>
              <a:ext uri="{FF2B5EF4-FFF2-40B4-BE49-F238E27FC236}">
                <a16:creationId xmlns:a16="http://schemas.microsoft.com/office/drawing/2014/main" id="{DA5283C3-D43D-FE2D-141E-7889903699D9}"/>
              </a:ext>
            </a:extLst>
          </p:cNvPr>
          <p:cNvSpPr txBox="1">
            <a:spLocks/>
          </p:cNvSpPr>
          <p:nvPr/>
        </p:nvSpPr>
        <p:spPr>
          <a:xfrm>
            <a:off x="7107051" y="1169048"/>
            <a:ext cx="4249066" cy="108988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a:solidFill>
                  <a:schemeClr val="accent2"/>
                </a:solidFill>
                <a:ea typeface="+mn-lt"/>
                <a:cs typeface="+mn-lt"/>
              </a:rPr>
              <a:t>Providing employees self-service options will boost productivity</a:t>
            </a:r>
            <a:r>
              <a:rPr lang="en-US" sz="1800">
                <a:solidFill>
                  <a:schemeClr val="accent2"/>
                </a:solidFill>
                <a:ea typeface="+mn-lt"/>
                <a:cs typeface="+mn-lt"/>
              </a:rPr>
              <a:t> </a:t>
            </a:r>
            <a:r>
              <a:rPr lang="en-US" sz="1800">
                <a:ea typeface="+mn-lt"/>
                <a:cs typeface="+mn-lt"/>
              </a:rPr>
              <a:t>and allow IT to devote more time to innovation. </a:t>
            </a:r>
            <a:endParaRPr lang="en-US" sz="1800">
              <a:cs typeface="Arial"/>
            </a:endParaRPr>
          </a:p>
        </p:txBody>
      </p:sp>
      <p:sp>
        <p:nvSpPr>
          <p:cNvPr id="11" name="Text Placeholder 5">
            <a:extLst>
              <a:ext uri="{FF2B5EF4-FFF2-40B4-BE49-F238E27FC236}">
                <a16:creationId xmlns:a16="http://schemas.microsoft.com/office/drawing/2014/main" id="{F68C8338-C232-A38F-36CA-D050BABA7ADB}"/>
              </a:ext>
            </a:extLst>
          </p:cNvPr>
          <p:cNvSpPr txBox="1">
            <a:spLocks/>
          </p:cNvSpPr>
          <p:nvPr/>
        </p:nvSpPr>
        <p:spPr>
          <a:xfrm>
            <a:off x="7107051" y="2845914"/>
            <a:ext cx="4080978" cy="108988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rgbClr val="000000"/>
                </a:solidFill>
                <a:ea typeface="+mn-lt"/>
                <a:cs typeface="+mn-lt"/>
              </a:rPr>
              <a:t>AI-powered DEX solutions will provide real-time insights that will optimize improvements and ultimately </a:t>
            </a:r>
            <a:r>
              <a:rPr lang="en-US" sz="1800" b="1">
                <a:solidFill>
                  <a:schemeClr val="accent3"/>
                </a:solidFill>
                <a:ea typeface="+mn-lt"/>
                <a:cs typeface="+mn-lt"/>
              </a:rPr>
              <a:t>boost employee productivity and satisfaction</a:t>
            </a:r>
            <a:r>
              <a:rPr lang="en-US" sz="1800">
                <a:solidFill>
                  <a:schemeClr val="accent3"/>
                </a:solidFill>
                <a:ea typeface="+mn-lt"/>
                <a:cs typeface="+mn-lt"/>
              </a:rPr>
              <a:t>.</a:t>
            </a:r>
            <a:endParaRPr lang="en-US" sz="1800">
              <a:solidFill>
                <a:schemeClr val="accent3"/>
              </a:solidFill>
              <a:cs typeface="Arial"/>
            </a:endParaRPr>
          </a:p>
        </p:txBody>
      </p:sp>
      <p:sp>
        <p:nvSpPr>
          <p:cNvPr id="13" name="Oval Callout 12">
            <a:extLst>
              <a:ext uri="{FF2B5EF4-FFF2-40B4-BE49-F238E27FC236}">
                <a16:creationId xmlns:a16="http://schemas.microsoft.com/office/drawing/2014/main" id="{7D5386DA-9F57-9316-4BDA-6D482ACC06B7}"/>
              </a:ext>
            </a:extLst>
          </p:cNvPr>
          <p:cNvSpPr/>
          <p:nvPr/>
        </p:nvSpPr>
        <p:spPr>
          <a:xfrm>
            <a:off x="5454892" y="959800"/>
            <a:ext cx="1166172" cy="1001922"/>
          </a:xfrm>
          <a:prstGeom prst="wedgeEllipseCallout">
            <a:avLst>
              <a:gd name="adj1" fmla="val 66139"/>
              <a:gd name="adj2" fmla="val 53694"/>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Callout 14">
            <a:extLst>
              <a:ext uri="{FF2B5EF4-FFF2-40B4-BE49-F238E27FC236}">
                <a16:creationId xmlns:a16="http://schemas.microsoft.com/office/drawing/2014/main" id="{83C3ED59-97EC-B7DD-7ADD-D51595768D37}"/>
              </a:ext>
            </a:extLst>
          </p:cNvPr>
          <p:cNvSpPr/>
          <p:nvPr/>
        </p:nvSpPr>
        <p:spPr>
          <a:xfrm>
            <a:off x="5454892" y="2655739"/>
            <a:ext cx="1166172" cy="1001922"/>
          </a:xfrm>
          <a:prstGeom prst="wedgeEllipseCallout">
            <a:avLst>
              <a:gd name="adj1" fmla="val 73511"/>
              <a:gd name="adj2" fmla="val 40433"/>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Callout 15">
            <a:extLst>
              <a:ext uri="{FF2B5EF4-FFF2-40B4-BE49-F238E27FC236}">
                <a16:creationId xmlns:a16="http://schemas.microsoft.com/office/drawing/2014/main" id="{6A612BBF-EDE8-D495-6768-2FEDC5528F4D}"/>
              </a:ext>
            </a:extLst>
          </p:cNvPr>
          <p:cNvSpPr/>
          <p:nvPr/>
        </p:nvSpPr>
        <p:spPr>
          <a:xfrm>
            <a:off x="5454892" y="4379846"/>
            <a:ext cx="1166172" cy="1001922"/>
          </a:xfrm>
          <a:prstGeom prst="wedgeEllipseCallout">
            <a:avLst>
              <a:gd name="adj1" fmla="val 78202"/>
              <a:gd name="adj2" fmla="val 6112"/>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006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50A0BD7-9089-7793-87BB-65F00F7DB3B8}"/>
              </a:ext>
            </a:extLst>
          </p:cNvPr>
          <p:cNvSpPr/>
          <p:nvPr/>
        </p:nvSpPr>
        <p:spPr>
          <a:xfrm>
            <a:off x="-2038" y="0"/>
            <a:ext cx="3528647" cy="6858000"/>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olorful lines on a black background&#10;&#10;AI-generated content may be incorrect.">
            <a:extLst>
              <a:ext uri="{FF2B5EF4-FFF2-40B4-BE49-F238E27FC236}">
                <a16:creationId xmlns:a16="http://schemas.microsoft.com/office/drawing/2014/main" id="{D1C02939-B5F7-F53C-F69E-C7D68983E908}"/>
              </a:ext>
            </a:extLst>
          </p:cNvPr>
          <p:cNvPicPr>
            <a:picLocks noChangeAspect="1"/>
          </p:cNvPicPr>
          <p:nvPr/>
        </p:nvPicPr>
        <p:blipFill>
          <a:blip r:embed="rId3"/>
          <a:srcRect l="51579" t="-15443" b="1"/>
          <a:stretch>
            <a:fillRect/>
          </a:stretch>
        </p:blipFill>
        <p:spPr>
          <a:xfrm>
            <a:off x="-2039" y="2125785"/>
            <a:ext cx="3528647" cy="4732215"/>
          </a:xfrm>
          <a:prstGeom prst="rect">
            <a:avLst/>
          </a:prstGeom>
        </p:spPr>
      </p:pic>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4487532" y="1824831"/>
            <a:ext cx="6845300" cy="3208338"/>
          </a:xfrm>
          <a:prstGeom prst="rect">
            <a:avLst/>
          </a:prstGeom>
        </p:spPr>
        <p:txBody>
          <a:bodyPr lIns="91440" tIns="45720" rIns="91440" bIns="4572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600" b="0">
                <a:latin typeface="Arial"/>
                <a:cs typeface="Arial"/>
              </a:rPr>
              <a:t>Ivanti surveyed over 3,300 IT professionals and end users around the world to understand what organizations are doing to enable positive digital employee experience (DEX) and the significant barriers organizations face to delivering frictionless experiences. </a:t>
            </a:r>
            <a:br>
              <a:rPr lang="en-US"/>
            </a:br>
            <a:endParaRPr lang="en-US"/>
          </a:p>
          <a:p>
            <a:r>
              <a:rPr lang="en-US" sz="1600" b="0">
                <a:latin typeface="Arial" panose="020B0604020202020204" pitchFamily="34" charset="0"/>
                <a:cs typeface="Arial" panose="020B0604020202020204" pitchFamily="34" charset="0"/>
              </a:rPr>
              <a:t>This study was administered by Ravn Research, and panelists were recruited by MSI Advanced Customer Insights. Survey results are unweighted. Further details by country are available by request. </a:t>
            </a:r>
            <a:endParaRPr lang="en-US"/>
          </a:p>
        </p:txBody>
      </p:sp>
      <p:sp>
        <p:nvSpPr>
          <p:cNvPr id="2" name="Text Placeholder 1">
            <a:extLst>
              <a:ext uri="{FF2B5EF4-FFF2-40B4-BE49-F238E27FC236}">
                <a16:creationId xmlns:a16="http://schemas.microsoft.com/office/drawing/2014/main" id="{90149043-CECF-3CA3-8F81-BE78D52CD8C0}"/>
              </a:ext>
            </a:extLst>
          </p:cNvPr>
          <p:cNvSpPr>
            <a:spLocks noGrp="1"/>
          </p:cNvSpPr>
          <p:nvPr>
            <p:ph type="body" sz="quarter" idx="4294967295"/>
          </p:nvPr>
        </p:nvSpPr>
        <p:spPr>
          <a:xfrm>
            <a:off x="519883" y="1386814"/>
            <a:ext cx="3006725" cy="976313"/>
          </a:xfrm>
          <a:prstGeom prst="rect">
            <a:avLst/>
          </a:prstGeom>
        </p:spPr>
        <p:txBody>
          <a:bodyPr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indent="0">
              <a:buNone/>
            </a:pPr>
            <a:r>
              <a:rPr lang="en-US" sz="4000">
                <a:solidFill>
                  <a:schemeClr val="bg1"/>
                </a:solidFill>
                <a:latin typeface="Arial" panose="020B0604020202020204" pitchFamily="34" charset="0"/>
                <a:ea typeface="Inter Semi Bold" panose="020B0502030000000004" pitchFamily="34" charset="0"/>
                <a:cs typeface="Arial" panose="020B0604020202020204" pitchFamily="34" charset="0"/>
              </a:rPr>
              <a:t>About the research</a:t>
            </a:r>
          </a:p>
        </p:txBody>
      </p:sp>
      <p:sp>
        <p:nvSpPr>
          <p:cNvPr id="6" name="TextBox 5">
            <a:extLst>
              <a:ext uri="{FF2B5EF4-FFF2-40B4-BE49-F238E27FC236}">
                <a16:creationId xmlns:a16="http://schemas.microsoft.com/office/drawing/2014/main" id="{B66D8FE0-5CC5-0DB5-BFC0-456CA1F09DFC}"/>
              </a:ext>
            </a:extLst>
          </p:cNvPr>
          <p:cNvSpPr txBox="1"/>
          <p:nvPr/>
        </p:nvSpPr>
        <p:spPr>
          <a:xfrm>
            <a:off x="4603262" y="6342911"/>
            <a:ext cx="7070089" cy="215444"/>
          </a:xfrm>
          <a:prstGeom prst="rect">
            <a:avLst/>
          </a:prstGeom>
          <a:noFill/>
        </p:spPr>
        <p:txBody>
          <a:bodyPr wrap="square" lIns="91440" tIns="45720" rIns="91440" bIns="45720" rtlCol="0" anchor="b">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r"/>
            <a:r>
              <a:rPr lang="en-US" sz="800">
                <a:solidFill>
                  <a:schemeClr val="bg1">
                    <a:lumMod val="50000"/>
                  </a:schemeClr>
                </a:solidFill>
                <a:latin typeface="Arial" panose="020B0604020202020204" pitchFamily="34" charset="0"/>
                <a:cs typeface="Arial" panose="020B0604020202020204" pitchFamily="34" charset="0"/>
              </a:rPr>
              <a:t>Copyright © 2025, Ivanti. All rights reserved. Next-Level DEX Report. 09/25 FG</a:t>
            </a:r>
            <a:endParaRPr lang="en-US" sz="1000">
              <a:solidFill>
                <a:schemeClr val="bg1">
                  <a:lumMod val="50000"/>
                </a:schemeClr>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64E8CD7-564A-1461-550C-686B21B56E06}"/>
              </a:ext>
            </a:extLst>
          </p:cNvPr>
          <p:cNvSpPr/>
          <p:nvPr/>
        </p:nvSpPr>
        <p:spPr>
          <a:xfrm>
            <a:off x="1206" y="0"/>
            <a:ext cx="12190794" cy="193861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4" name="Rectangle 3">
            <a:extLst>
              <a:ext uri="{FF2B5EF4-FFF2-40B4-BE49-F238E27FC236}">
                <a16:creationId xmlns:a16="http://schemas.microsoft.com/office/drawing/2014/main" id="{B28279E5-078F-EDF9-6E00-B9F7128C01FA}"/>
              </a:ext>
            </a:extLst>
          </p:cNvPr>
          <p:cNvSpPr/>
          <p:nvPr/>
        </p:nvSpPr>
        <p:spPr>
          <a:xfrm>
            <a:off x="-104201" y="1812164"/>
            <a:ext cx="12192000" cy="510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10" name="Text Placeholder 9">
            <a:extLst>
              <a:ext uri="{FF2B5EF4-FFF2-40B4-BE49-F238E27FC236}">
                <a16:creationId xmlns:a16="http://schemas.microsoft.com/office/drawing/2014/main" id="{D67B4F25-7586-66DA-648F-BA801A3EEC57}"/>
              </a:ext>
            </a:extLst>
          </p:cNvPr>
          <p:cNvSpPr txBox="1">
            <a:spLocks/>
          </p:cNvSpPr>
          <p:nvPr/>
        </p:nvSpPr>
        <p:spPr>
          <a:xfrm>
            <a:off x="609600" y="478581"/>
            <a:ext cx="10972800" cy="981457"/>
          </a:xfrm>
          <a:prstGeom prst="rect">
            <a:avLst/>
          </a:prstGeom>
        </p:spPr>
        <p:txBody>
          <a:bodyPr vert="horz" lIns="0" tIns="45720" rIns="91440" bIns="45720" rtlCol="0" anchor="ctr">
            <a:noAutofit/>
          </a:bodyPr>
          <a:lst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solidFill>
                  <a:schemeClr val="bg1"/>
                </a:solidFill>
                <a:latin typeface="Arial"/>
                <a:ea typeface="Inter Semi Bold" panose="020B0502030000000004" pitchFamily="34" charset="0"/>
                <a:cs typeface="Arial"/>
              </a:rPr>
              <a:t>DEX adoption and integration rates have </a:t>
            </a:r>
            <a:r>
              <a:rPr lang="en-US">
                <a:solidFill>
                  <a:schemeClr val="accent1"/>
                </a:solidFill>
                <a:latin typeface="Arial"/>
                <a:ea typeface="Inter Semi Bold" panose="020B0502030000000004" pitchFamily="34" charset="0"/>
                <a:cs typeface="Arial"/>
              </a:rPr>
              <a:t>stalled</a:t>
            </a:r>
            <a:r>
              <a:rPr lang="en-US">
                <a:solidFill>
                  <a:schemeClr val="bg1"/>
                </a:solidFill>
                <a:latin typeface="Arial"/>
                <a:ea typeface="Inter Semi Bold" panose="020B0502030000000004" pitchFamily="34" charset="0"/>
                <a:cs typeface="Arial"/>
              </a:rPr>
              <a:t> year-over-year, with enterprise companies struggling the most to operationalize DEX strategy.  </a:t>
            </a:r>
            <a:endParaRPr lang="en-US">
              <a:solidFill>
                <a:schemeClr val="bg1"/>
              </a:solidFill>
              <a:latin typeface="Arial"/>
            </a:endParaRPr>
          </a:p>
        </p:txBody>
      </p:sp>
      <p:pic>
        <p:nvPicPr>
          <p:cNvPr id="3" name="Picture 2" descr="A purple and orange bar graph&#10;&#10;AI-generated content may be incorrect.">
            <a:extLst>
              <a:ext uri="{FF2B5EF4-FFF2-40B4-BE49-F238E27FC236}">
                <a16:creationId xmlns:a16="http://schemas.microsoft.com/office/drawing/2014/main" id="{DEC4197A-F5CB-92DF-24B7-E13009030D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502" y="1768426"/>
            <a:ext cx="9368995" cy="3964713"/>
          </a:xfrm>
          <a:prstGeom prst="rect">
            <a:avLst/>
          </a:prstGeom>
          <a:effectLst>
            <a:outerShdw blurRad="177800" algn="ctr" rotWithShape="0">
              <a:prstClr val="black">
                <a:alpha val="10000"/>
              </a:prstClr>
            </a:outerShdw>
          </a:effectLst>
        </p:spPr>
      </p:pic>
    </p:spTree>
    <p:extLst>
      <p:ext uri="{BB962C8B-B14F-4D97-AF65-F5344CB8AC3E}">
        <p14:creationId xmlns:p14="http://schemas.microsoft.com/office/powerpoint/2010/main" val="1656066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1862E-CC7B-B82E-89BE-7691FCBF5A1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409AA7B3-B29D-627D-F741-7DB13B9DE05A}"/>
              </a:ext>
            </a:extLst>
          </p:cNvPr>
          <p:cNvSpPr/>
          <p:nvPr/>
        </p:nvSpPr>
        <p:spPr>
          <a:xfrm>
            <a:off x="1206" y="0"/>
            <a:ext cx="12190794" cy="1938619"/>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2" name="TextBox 1">
            <a:extLst>
              <a:ext uri="{FF2B5EF4-FFF2-40B4-BE49-F238E27FC236}">
                <a16:creationId xmlns:a16="http://schemas.microsoft.com/office/drawing/2014/main" id="{07CC49FE-1F3D-6F10-C5D6-277A2808C56C}"/>
              </a:ext>
            </a:extLst>
          </p:cNvPr>
          <p:cNvSpPr txBox="1"/>
          <p:nvPr/>
        </p:nvSpPr>
        <p:spPr>
          <a:xfrm>
            <a:off x="609601" y="553811"/>
            <a:ext cx="109728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chemeClr val="bg1"/>
                </a:solidFill>
                <a:cs typeface="Arial"/>
              </a:rPr>
              <a:t>A concerning number organizations still rely on outdated methods of IT asset management that lead to </a:t>
            </a:r>
            <a:r>
              <a:rPr lang="en-US" sz="2400" b="1">
                <a:solidFill>
                  <a:schemeClr val="bg1"/>
                </a:solidFill>
                <a:ea typeface="+mn-lt"/>
                <a:cs typeface="+mn-lt"/>
              </a:rPr>
              <a:t>inefficiencies</a:t>
            </a:r>
            <a:r>
              <a:rPr lang="en-US" sz="2400" b="1">
                <a:solidFill>
                  <a:schemeClr val="bg1"/>
                </a:solidFill>
                <a:cs typeface="Arial"/>
              </a:rPr>
              <a:t> and don't scale with growth. </a:t>
            </a:r>
          </a:p>
        </p:txBody>
      </p:sp>
      <p:pic>
        <p:nvPicPr>
          <p:cNvPr id="4" name="Picture 3" descr="A screenshot of a graph&#10;&#10;AI-generated content may be incorrect.">
            <a:extLst>
              <a:ext uri="{FF2B5EF4-FFF2-40B4-BE49-F238E27FC236}">
                <a16:creationId xmlns:a16="http://schemas.microsoft.com/office/drawing/2014/main" id="{05837609-AF93-C09B-151D-E0B53AB81B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1666971"/>
            <a:ext cx="7772400" cy="4835724"/>
          </a:xfrm>
          <a:prstGeom prst="rect">
            <a:avLst/>
          </a:prstGeom>
          <a:effectLst>
            <a:outerShdw blurRad="177800" algn="ctr" rotWithShape="0">
              <a:prstClr val="black">
                <a:alpha val="10000"/>
              </a:prstClr>
            </a:outerShdw>
          </a:effectLst>
        </p:spPr>
      </p:pic>
    </p:spTree>
    <p:extLst>
      <p:ext uri="{BB962C8B-B14F-4D97-AF65-F5344CB8AC3E}">
        <p14:creationId xmlns:p14="http://schemas.microsoft.com/office/powerpoint/2010/main" val="2771182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1448" y="926026"/>
            <a:ext cx="4727727" cy="5200506"/>
          </a:xfrm>
          <a:prstGeom prst="roundRect">
            <a:avLst>
              <a:gd name="adj" fmla="val 2725"/>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6"/>
          <p:cNvSpPr txBox="1"/>
          <p:nvPr/>
        </p:nvSpPr>
        <p:spPr>
          <a:xfrm>
            <a:off x="5259703" y="3161678"/>
            <a:ext cx="1324831" cy="500137"/>
          </a:xfrm>
          <a:prstGeom prst="rect">
            <a:avLst/>
          </a:prstGeom>
        </p:spPr>
        <p:txBody>
          <a:bodyPr wrap="square" lIns="0" tIns="0" rIns="0" bIns="0" rtlCol="0" anchor="t">
            <a:spAutoFit/>
          </a:bodyPr>
          <a:lstStyle/>
          <a:p>
            <a:pPr algn="ctr">
              <a:lnSpc>
                <a:spcPts val="3901"/>
              </a:lnSpc>
              <a:spcBef>
                <a:spcPct val="0"/>
              </a:spcBef>
            </a:pPr>
            <a:r>
              <a:rPr lang="en-US" sz="3450" b="1">
                <a:solidFill>
                  <a:schemeClr val="accent2"/>
                </a:solidFill>
                <a:latin typeface="Arial"/>
                <a:cs typeface="Arial"/>
              </a:rPr>
              <a:t>But... </a:t>
            </a:r>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3135995429"/>
              </p:ext>
            </p:extLst>
          </p:nvPr>
        </p:nvGraphicFramePr>
        <p:xfrm>
          <a:off x="944136" y="1256016"/>
          <a:ext cx="4058654" cy="3806613"/>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7">
            <a:extLst>
              <a:ext uri="{FF2B5EF4-FFF2-40B4-BE49-F238E27FC236}">
                <a16:creationId xmlns:a16="http://schemas.microsoft.com/office/drawing/2014/main" id="{22352CBF-7202-3D2C-62AF-D997DD3893C0}"/>
              </a:ext>
            </a:extLst>
          </p:cNvPr>
          <p:cNvSpPr txBox="1"/>
          <p:nvPr/>
        </p:nvSpPr>
        <p:spPr>
          <a:xfrm>
            <a:off x="1669240" y="3159322"/>
            <a:ext cx="2559093" cy="599010"/>
          </a:xfrm>
          <a:prstGeom prst="rect">
            <a:avLst/>
          </a:prstGeom>
        </p:spPr>
        <p:txBody>
          <a:bodyPr wrap="square" lIns="0" tIns="0" rIns="0" bIns="0" rtlCol="0" anchor="ctr" anchorCtr="0">
            <a:spAutoFit/>
          </a:bodyPr>
          <a:lstStyle/>
          <a:p>
            <a:pPr algn="ctr">
              <a:lnSpc>
                <a:spcPts val="3840"/>
              </a:lnSpc>
              <a:spcBef>
                <a:spcPct val="0"/>
              </a:spcBef>
            </a:pPr>
            <a:r>
              <a:rPr lang="en-US" sz="8000" b="1">
                <a:latin typeface="Arial"/>
                <a:cs typeface="Arial"/>
              </a:rPr>
              <a:t>67%</a:t>
            </a:r>
          </a:p>
        </p:txBody>
      </p:sp>
      <p:sp>
        <p:nvSpPr>
          <p:cNvPr id="20" name="TextBox 9">
            <a:extLst>
              <a:ext uri="{FF2B5EF4-FFF2-40B4-BE49-F238E27FC236}">
                <a16:creationId xmlns:a16="http://schemas.microsoft.com/office/drawing/2014/main" id="{8A40AA3F-25CF-27A9-E6A5-D77506DBC8E6}"/>
              </a:ext>
            </a:extLst>
          </p:cNvPr>
          <p:cNvSpPr txBox="1"/>
          <p:nvPr/>
        </p:nvSpPr>
        <p:spPr>
          <a:xfrm>
            <a:off x="609600" y="5020755"/>
            <a:ext cx="4727727" cy="830997"/>
          </a:xfrm>
          <a:prstGeom prst="rect">
            <a:avLst/>
          </a:prstGeom>
        </p:spPr>
        <p:txBody>
          <a:bodyPr wrap="square" lIns="0" tIns="0" rIns="0" bIns="0" rtlCol="0" anchor="t">
            <a:spAutoFit/>
          </a:bodyPr>
          <a:lstStyle/>
          <a:p>
            <a:pPr algn="ctr">
              <a:spcBef>
                <a:spcPct val="0"/>
              </a:spcBef>
            </a:pPr>
            <a:r>
              <a:rPr lang="en-US" b="1">
                <a:solidFill>
                  <a:schemeClr val="accent2"/>
                </a:solidFill>
                <a:cs typeface="Arial"/>
              </a:rPr>
              <a:t>of companies categorize</a:t>
            </a:r>
            <a:br>
              <a:rPr lang="en-US" b="1">
                <a:solidFill>
                  <a:schemeClr val="accent2"/>
                </a:solidFill>
                <a:cs typeface="Arial"/>
              </a:rPr>
            </a:br>
            <a:r>
              <a:rPr lang="en-US" b="1">
                <a:solidFill>
                  <a:schemeClr val="accent2"/>
                </a:solidFill>
                <a:cs typeface="Arial"/>
              </a:rPr>
              <a:t> themselves under </a:t>
            </a:r>
            <a:br>
              <a:rPr lang="en-US" b="1">
                <a:solidFill>
                  <a:schemeClr val="accent2"/>
                </a:solidFill>
                <a:cs typeface="Arial"/>
              </a:rPr>
            </a:br>
            <a:r>
              <a:rPr lang="en-US" b="1">
                <a:solidFill>
                  <a:schemeClr val="accent2"/>
                </a:solidFill>
                <a:cs typeface="Arial"/>
              </a:rPr>
              <a:t>"high / moderate" DEX maturity</a:t>
            </a:r>
          </a:p>
        </p:txBody>
      </p:sp>
      <p:graphicFrame>
        <p:nvGraphicFramePr>
          <p:cNvPr id="11" name="Chart 10">
            <a:extLst>
              <a:ext uri="{FF2B5EF4-FFF2-40B4-BE49-F238E27FC236}">
                <a16:creationId xmlns:a16="http://schemas.microsoft.com/office/drawing/2014/main" id="{C595C0D8-0FAA-E57D-D0DB-79F45B632C8D}"/>
              </a:ext>
            </a:extLst>
          </p:cNvPr>
          <p:cNvGraphicFramePr/>
          <p:nvPr>
            <p:extLst>
              <p:ext uri="{D42A27DB-BD31-4B8C-83A1-F6EECF244321}">
                <p14:modId xmlns:p14="http://schemas.microsoft.com/office/powerpoint/2010/main" val="1295660865"/>
              </p:ext>
            </p:extLst>
          </p:nvPr>
        </p:nvGraphicFramePr>
        <p:xfrm>
          <a:off x="7048544" y="1129897"/>
          <a:ext cx="1767194" cy="1657452"/>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0">
            <a:extLst>
              <a:ext uri="{FF2B5EF4-FFF2-40B4-BE49-F238E27FC236}">
                <a16:creationId xmlns:a16="http://schemas.microsoft.com/office/drawing/2014/main" id="{F16D2559-FE10-092E-F812-E859C2557664}"/>
              </a:ext>
            </a:extLst>
          </p:cNvPr>
          <p:cNvSpPr txBox="1"/>
          <p:nvPr/>
        </p:nvSpPr>
        <p:spPr>
          <a:xfrm>
            <a:off x="8849880" y="1406069"/>
            <a:ext cx="2179493" cy="1107996"/>
          </a:xfrm>
          <a:prstGeom prst="rect">
            <a:avLst/>
          </a:prstGeom>
        </p:spPr>
        <p:txBody>
          <a:bodyPr wrap="square" lIns="0" tIns="0" rIns="0" bIns="0" rtlCol="0" anchor="t">
            <a:spAutoFit/>
          </a:bodyPr>
          <a:lstStyle/>
          <a:p>
            <a:r>
              <a:rPr lang="en-US" sz="2400" b="1">
                <a:solidFill>
                  <a:schemeClr val="accent4"/>
                </a:solidFill>
                <a:ea typeface="+mn-lt"/>
                <a:cs typeface="+mn-lt"/>
              </a:rPr>
              <a:t>monitor application</a:t>
            </a:r>
            <a:br>
              <a:rPr lang="en-US" sz="2400" b="1">
                <a:solidFill>
                  <a:schemeClr val="accent4"/>
                </a:solidFill>
                <a:ea typeface="+mn-lt"/>
                <a:cs typeface="+mn-lt"/>
              </a:rPr>
            </a:br>
            <a:r>
              <a:rPr lang="en-US" sz="2400" b="1">
                <a:solidFill>
                  <a:schemeClr val="accent4"/>
                </a:solidFill>
                <a:ea typeface="+mn-lt"/>
                <a:cs typeface="+mn-lt"/>
              </a:rPr>
              <a:t>performance.</a:t>
            </a:r>
            <a:endParaRPr lang="en-US" sz="2400">
              <a:solidFill>
                <a:schemeClr val="accent4"/>
              </a:solidFill>
              <a:cs typeface="Arial"/>
            </a:endParaRPr>
          </a:p>
        </p:txBody>
      </p:sp>
      <p:sp>
        <p:nvSpPr>
          <p:cNvPr id="15" name="TextBox 10">
            <a:extLst>
              <a:ext uri="{FF2B5EF4-FFF2-40B4-BE49-F238E27FC236}">
                <a16:creationId xmlns:a16="http://schemas.microsoft.com/office/drawing/2014/main" id="{BE8224BD-D699-09F2-3820-73645FDE7DB2}"/>
              </a:ext>
            </a:extLst>
          </p:cNvPr>
          <p:cNvSpPr txBox="1"/>
          <p:nvPr/>
        </p:nvSpPr>
        <p:spPr>
          <a:xfrm>
            <a:off x="7415152" y="1602704"/>
            <a:ext cx="1020354" cy="769441"/>
          </a:xfrm>
          <a:prstGeom prst="rect">
            <a:avLst/>
          </a:prstGeom>
        </p:spPr>
        <p:txBody>
          <a:bodyPr wrap="square" lIns="0" tIns="0" rIns="0" bIns="0" rtlCol="0" anchor="t">
            <a:spAutoFit/>
          </a:bodyPr>
          <a:lstStyle/>
          <a:p>
            <a:pPr algn="ctr">
              <a:lnSpc>
                <a:spcPts val="3000"/>
              </a:lnSpc>
            </a:pPr>
            <a:r>
              <a:rPr lang="en-US" sz="2800" b="1">
                <a:ea typeface="+mn-lt"/>
                <a:cs typeface="+mn-lt"/>
              </a:rPr>
              <a:t>Just 54%</a:t>
            </a:r>
            <a:endParaRPr lang="en-US" sz="2800">
              <a:cs typeface="Arial"/>
            </a:endParaRPr>
          </a:p>
        </p:txBody>
      </p:sp>
      <p:graphicFrame>
        <p:nvGraphicFramePr>
          <p:cNvPr id="16" name="Chart 15">
            <a:extLst>
              <a:ext uri="{FF2B5EF4-FFF2-40B4-BE49-F238E27FC236}">
                <a16:creationId xmlns:a16="http://schemas.microsoft.com/office/drawing/2014/main" id="{08EE1D44-F502-0D09-C4B0-6D4054FF5E6F}"/>
              </a:ext>
            </a:extLst>
          </p:cNvPr>
          <p:cNvGraphicFramePr/>
          <p:nvPr>
            <p:extLst>
              <p:ext uri="{D42A27DB-BD31-4B8C-83A1-F6EECF244321}">
                <p14:modId xmlns:p14="http://schemas.microsoft.com/office/powerpoint/2010/main" val="2431578921"/>
              </p:ext>
            </p:extLst>
          </p:nvPr>
        </p:nvGraphicFramePr>
        <p:xfrm>
          <a:off x="7048544" y="2706449"/>
          <a:ext cx="1767194" cy="1657452"/>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0">
            <a:extLst>
              <a:ext uri="{FF2B5EF4-FFF2-40B4-BE49-F238E27FC236}">
                <a16:creationId xmlns:a16="http://schemas.microsoft.com/office/drawing/2014/main" id="{DFE18FEE-8440-A1CA-8676-80F9AEC8DD5D}"/>
              </a:ext>
            </a:extLst>
          </p:cNvPr>
          <p:cNvSpPr txBox="1"/>
          <p:nvPr/>
        </p:nvSpPr>
        <p:spPr>
          <a:xfrm>
            <a:off x="8849880" y="2875002"/>
            <a:ext cx="2385462" cy="1107996"/>
          </a:xfrm>
          <a:prstGeom prst="rect">
            <a:avLst/>
          </a:prstGeom>
        </p:spPr>
        <p:txBody>
          <a:bodyPr wrap="square" lIns="0" tIns="0" rIns="0" bIns="0" rtlCol="0" anchor="t">
            <a:spAutoFit/>
          </a:bodyPr>
          <a:lstStyle/>
          <a:p>
            <a:r>
              <a:rPr lang="en-US" sz="2400" b="1">
                <a:solidFill>
                  <a:schemeClr val="accent4"/>
                </a:solidFill>
                <a:ea typeface="+mn-lt"/>
                <a:cs typeface="+mn-lt"/>
              </a:rPr>
              <a:t>track device </a:t>
            </a:r>
            <a:br>
              <a:rPr lang="en-US" sz="2400" b="1">
                <a:solidFill>
                  <a:schemeClr val="accent4"/>
                </a:solidFill>
                <a:ea typeface="+mn-lt"/>
                <a:cs typeface="+mn-lt"/>
              </a:rPr>
            </a:br>
            <a:r>
              <a:rPr lang="en-US" sz="2400" b="1">
                <a:solidFill>
                  <a:schemeClr val="accent4"/>
                </a:solidFill>
                <a:ea typeface="+mn-lt"/>
                <a:cs typeface="+mn-lt"/>
              </a:rPr>
              <a:t>and application performance. </a:t>
            </a:r>
            <a:endParaRPr lang="en-US" sz="2400">
              <a:solidFill>
                <a:schemeClr val="accent4"/>
              </a:solidFill>
              <a:cs typeface="Arial"/>
            </a:endParaRPr>
          </a:p>
        </p:txBody>
      </p:sp>
      <p:sp>
        <p:nvSpPr>
          <p:cNvPr id="23" name="TextBox 10">
            <a:extLst>
              <a:ext uri="{FF2B5EF4-FFF2-40B4-BE49-F238E27FC236}">
                <a16:creationId xmlns:a16="http://schemas.microsoft.com/office/drawing/2014/main" id="{DD0AB12C-F475-750E-7013-5CA5ED7E1C3C}"/>
              </a:ext>
            </a:extLst>
          </p:cNvPr>
          <p:cNvSpPr txBox="1"/>
          <p:nvPr/>
        </p:nvSpPr>
        <p:spPr>
          <a:xfrm>
            <a:off x="7442068" y="3176307"/>
            <a:ext cx="1020354" cy="769441"/>
          </a:xfrm>
          <a:prstGeom prst="rect">
            <a:avLst/>
          </a:prstGeom>
        </p:spPr>
        <p:txBody>
          <a:bodyPr wrap="square" lIns="0" tIns="0" rIns="0" bIns="0" rtlCol="0" anchor="t">
            <a:spAutoFit/>
          </a:bodyPr>
          <a:lstStyle/>
          <a:p>
            <a:pPr algn="ctr">
              <a:lnSpc>
                <a:spcPts val="3000"/>
              </a:lnSpc>
            </a:pPr>
            <a:r>
              <a:rPr lang="en-US" sz="2800" b="1">
                <a:cs typeface="Arial"/>
              </a:rPr>
              <a:t>Only</a:t>
            </a:r>
            <a:br>
              <a:rPr lang="en-US" sz="2800" b="1">
                <a:cs typeface="Arial"/>
              </a:rPr>
            </a:br>
            <a:r>
              <a:rPr lang="en-US" sz="2800" b="1">
                <a:ea typeface="+mn-lt"/>
                <a:cs typeface="+mn-lt"/>
              </a:rPr>
              <a:t>42%</a:t>
            </a:r>
            <a:endParaRPr lang="en-US" sz="2800">
              <a:cs typeface="Arial"/>
            </a:endParaRPr>
          </a:p>
        </p:txBody>
      </p:sp>
      <p:graphicFrame>
        <p:nvGraphicFramePr>
          <p:cNvPr id="24" name="Chart 23">
            <a:extLst>
              <a:ext uri="{FF2B5EF4-FFF2-40B4-BE49-F238E27FC236}">
                <a16:creationId xmlns:a16="http://schemas.microsoft.com/office/drawing/2014/main" id="{E6E1A7E4-6E4E-46B0-8D05-C409DC6A3EAF}"/>
              </a:ext>
            </a:extLst>
          </p:cNvPr>
          <p:cNvGraphicFramePr/>
          <p:nvPr>
            <p:extLst>
              <p:ext uri="{D42A27DB-BD31-4B8C-83A1-F6EECF244321}">
                <p14:modId xmlns:p14="http://schemas.microsoft.com/office/powerpoint/2010/main" val="1561558898"/>
              </p:ext>
            </p:extLst>
          </p:nvPr>
        </p:nvGraphicFramePr>
        <p:xfrm>
          <a:off x="7048544" y="4276695"/>
          <a:ext cx="1767194" cy="1657452"/>
        </p:xfrm>
        <a:graphic>
          <a:graphicData uri="http://schemas.openxmlformats.org/drawingml/2006/chart">
            <c:chart xmlns:c="http://schemas.openxmlformats.org/drawingml/2006/chart" xmlns:r="http://schemas.openxmlformats.org/officeDocument/2006/relationships" r:id="rId5"/>
          </a:graphicData>
        </a:graphic>
      </p:graphicFrame>
      <p:sp>
        <p:nvSpPr>
          <p:cNvPr id="25" name="TextBox 10">
            <a:extLst>
              <a:ext uri="{FF2B5EF4-FFF2-40B4-BE49-F238E27FC236}">
                <a16:creationId xmlns:a16="http://schemas.microsoft.com/office/drawing/2014/main" id="{FE81CA91-C793-05B0-95D2-C77CD9157F36}"/>
              </a:ext>
            </a:extLst>
          </p:cNvPr>
          <p:cNvSpPr txBox="1"/>
          <p:nvPr/>
        </p:nvSpPr>
        <p:spPr>
          <a:xfrm>
            <a:off x="8849880" y="4463041"/>
            <a:ext cx="2600254" cy="1107996"/>
          </a:xfrm>
          <a:prstGeom prst="rect">
            <a:avLst/>
          </a:prstGeom>
        </p:spPr>
        <p:txBody>
          <a:bodyPr wrap="square" lIns="0" tIns="0" rIns="0" bIns="0" rtlCol="0" anchor="t">
            <a:spAutoFit/>
          </a:bodyPr>
          <a:lstStyle/>
          <a:p>
            <a:r>
              <a:rPr lang="en-US" sz="2400" b="1">
                <a:solidFill>
                  <a:schemeClr val="accent4"/>
                </a:solidFill>
                <a:ea typeface="+mn-lt"/>
                <a:cs typeface="+mn-lt"/>
              </a:rPr>
              <a:t>report their DEX solutions are highly integrated.</a:t>
            </a:r>
            <a:endParaRPr lang="en-US" sz="2400" b="1">
              <a:solidFill>
                <a:schemeClr val="accent4"/>
              </a:solidFill>
              <a:cs typeface="Arial"/>
            </a:endParaRPr>
          </a:p>
        </p:txBody>
      </p:sp>
      <p:sp>
        <p:nvSpPr>
          <p:cNvPr id="26" name="TextBox 10">
            <a:extLst>
              <a:ext uri="{FF2B5EF4-FFF2-40B4-BE49-F238E27FC236}">
                <a16:creationId xmlns:a16="http://schemas.microsoft.com/office/drawing/2014/main" id="{E9CFCC0A-2D5C-1B49-DBFE-B13D5B632E53}"/>
              </a:ext>
            </a:extLst>
          </p:cNvPr>
          <p:cNvSpPr txBox="1"/>
          <p:nvPr/>
        </p:nvSpPr>
        <p:spPr>
          <a:xfrm>
            <a:off x="7423657" y="4739111"/>
            <a:ext cx="1020354" cy="769441"/>
          </a:xfrm>
          <a:prstGeom prst="rect">
            <a:avLst/>
          </a:prstGeom>
        </p:spPr>
        <p:txBody>
          <a:bodyPr wrap="square" lIns="0" tIns="0" rIns="0" bIns="0" rtlCol="0" anchor="t">
            <a:spAutoFit/>
          </a:bodyPr>
          <a:lstStyle/>
          <a:p>
            <a:pPr algn="ctr">
              <a:lnSpc>
                <a:spcPts val="3000"/>
              </a:lnSpc>
            </a:pPr>
            <a:r>
              <a:rPr lang="en-US" sz="2800" b="1">
                <a:ea typeface="+mn-lt"/>
                <a:cs typeface="+mn-lt"/>
              </a:rPr>
              <a:t>Only 24%</a:t>
            </a:r>
            <a:endParaRPr lang="en-US" sz="2800">
              <a:cs typeface="Arial"/>
            </a:endParaRPr>
          </a:p>
        </p:txBody>
      </p:sp>
    </p:spTree>
    <p:extLst>
      <p:ext uri="{BB962C8B-B14F-4D97-AF65-F5344CB8AC3E}">
        <p14:creationId xmlns:p14="http://schemas.microsoft.com/office/powerpoint/2010/main" val="2687523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59276A-EB25-797B-5CE9-F64E943B4A4D}"/>
              </a:ext>
            </a:extLst>
          </p:cNvPr>
          <p:cNvSpPr/>
          <p:nvPr/>
        </p:nvSpPr>
        <p:spPr>
          <a:xfrm>
            <a:off x="1206" y="0"/>
            <a:ext cx="12190794" cy="1043275"/>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3" name="Text Placeholder 9">
            <a:extLst>
              <a:ext uri="{FF2B5EF4-FFF2-40B4-BE49-F238E27FC236}">
                <a16:creationId xmlns:a16="http://schemas.microsoft.com/office/drawing/2014/main" id="{EC441125-5468-CAE4-72ED-3BE2A7B48DA6}"/>
              </a:ext>
            </a:extLst>
          </p:cNvPr>
          <p:cNvSpPr txBox="1">
            <a:spLocks/>
          </p:cNvSpPr>
          <p:nvPr/>
        </p:nvSpPr>
        <p:spPr>
          <a:xfrm>
            <a:off x="609600" y="33339"/>
            <a:ext cx="10972800" cy="981457"/>
          </a:xfrm>
          <a:prstGeom prst="rect">
            <a:avLst/>
          </a:prstGeom>
          <a:noFill/>
        </p:spPr>
        <p:txBody>
          <a:bodyPr vert="horz" lIns="0" tIns="45720" rIns="91440" bIns="45720" rtlCol="0" anchor="ctr">
            <a:noAutofit/>
          </a:bodyPr>
          <a:lst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solidFill>
                  <a:srgbClr val="FFFFFF"/>
                </a:solidFill>
              </a:rPr>
              <a:t>DEX maturity levels vary considerably by </a:t>
            </a:r>
            <a:r>
              <a:rPr lang="en-US">
                <a:solidFill>
                  <a:schemeClr val="tx2"/>
                </a:solidFill>
              </a:rPr>
              <a:t>industry. </a:t>
            </a:r>
            <a:endParaRPr lang="en-US">
              <a:solidFill>
                <a:schemeClr val="tx2"/>
              </a:solidFill>
              <a:cs typeface="Arial"/>
            </a:endParaRPr>
          </a:p>
        </p:txBody>
      </p:sp>
      <p:pic>
        <p:nvPicPr>
          <p:cNvPr id="5" name="Picture 4" descr="A diagram of a company's company's company's company's company's company's company's company's company's company's company's company'&#10;&#10;AI-generated content may be incorrect.">
            <a:extLst>
              <a:ext uri="{FF2B5EF4-FFF2-40B4-BE49-F238E27FC236}">
                <a16:creationId xmlns:a16="http://schemas.microsoft.com/office/drawing/2014/main" id="{B436B29F-D94E-45C0-CC30-DC355E8CFC15}"/>
              </a:ext>
            </a:extLst>
          </p:cNvPr>
          <p:cNvPicPr>
            <a:picLocks noChangeAspect="1"/>
          </p:cNvPicPr>
          <p:nvPr/>
        </p:nvPicPr>
        <p:blipFill>
          <a:blip r:embed="rId3">
            <a:extLst>
              <a:ext uri="{28A0092B-C50C-407E-A947-70E740481C1C}">
                <a14:useLocalDpi xmlns:a14="http://schemas.microsoft.com/office/drawing/2010/main" val="0"/>
              </a:ext>
            </a:extLst>
          </a:blip>
          <a:srcRect t="16052" b="18304"/>
          <a:stretch>
            <a:fillRect/>
          </a:stretch>
        </p:blipFill>
        <p:spPr>
          <a:xfrm>
            <a:off x="537942" y="2915034"/>
            <a:ext cx="5116949" cy="3655072"/>
          </a:xfrm>
          <a:prstGeom prst="rect">
            <a:avLst/>
          </a:prstGeom>
        </p:spPr>
      </p:pic>
      <p:pic>
        <p:nvPicPr>
          <p:cNvPr id="8" name="Picture 7" descr="A screenshot of a diagram&#10;&#10;AI-generated content may be incorrect.">
            <a:extLst>
              <a:ext uri="{FF2B5EF4-FFF2-40B4-BE49-F238E27FC236}">
                <a16:creationId xmlns:a16="http://schemas.microsoft.com/office/drawing/2014/main" id="{CADAA970-7300-E4DE-8B8C-5F6DD6471F7F}"/>
              </a:ext>
            </a:extLst>
          </p:cNvPr>
          <p:cNvPicPr>
            <a:picLocks noChangeAspect="1"/>
          </p:cNvPicPr>
          <p:nvPr/>
        </p:nvPicPr>
        <p:blipFill>
          <a:blip r:embed="rId4">
            <a:extLst>
              <a:ext uri="{28A0092B-C50C-407E-A947-70E740481C1C}">
                <a14:useLocalDpi xmlns:a14="http://schemas.microsoft.com/office/drawing/2010/main" val="0"/>
              </a:ext>
            </a:extLst>
          </a:blip>
          <a:srcRect t="8136" b="12109"/>
          <a:stretch>
            <a:fillRect/>
          </a:stretch>
        </p:blipFill>
        <p:spPr>
          <a:xfrm>
            <a:off x="6183327" y="1159877"/>
            <a:ext cx="5639647" cy="5608225"/>
          </a:xfrm>
          <a:prstGeom prst="rect">
            <a:avLst/>
          </a:prstGeom>
        </p:spPr>
      </p:pic>
      <p:sp>
        <p:nvSpPr>
          <p:cNvPr id="11" name="Text Placeholder 9">
            <a:extLst>
              <a:ext uri="{FF2B5EF4-FFF2-40B4-BE49-F238E27FC236}">
                <a16:creationId xmlns:a16="http://schemas.microsoft.com/office/drawing/2014/main" id="{96219B79-98B6-4E18-3E49-250F8032CB99}"/>
              </a:ext>
            </a:extLst>
          </p:cNvPr>
          <p:cNvSpPr txBox="1">
            <a:spLocks/>
          </p:cNvSpPr>
          <p:nvPr/>
        </p:nvSpPr>
        <p:spPr>
          <a:xfrm>
            <a:off x="1147603" y="1498509"/>
            <a:ext cx="4267100" cy="961291"/>
          </a:xfrm>
          <a:prstGeom prst="rect">
            <a:avLst/>
          </a:prstGeom>
          <a:noFill/>
        </p:spPr>
        <p:txBody>
          <a:bodyPr vert="horz" lIns="0" tIns="45720" rIns="91440" bIns="45720" rtlCol="0" anchor="ctr">
            <a:noAutofit/>
          </a:bodyPr>
          <a:lst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solidFill>
                  <a:srgbClr val="290B3F"/>
                </a:solidFill>
              </a:rPr>
              <a:t>Q: How effectively does your </a:t>
            </a:r>
            <a:br>
              <a:rPr lang="en-US" sz="1800">
                <a:solidFill>
                  <a:srgbClr val="290B3F"/>
                </a:solidFill>
              </a:rPr>
            </a:br>
            <a:r>
              <a:rPr lang="en-US" sz="1800">
                <a:solidFill>
                  <a:srgbClr val="290B3F"/>
                </a:solidFill>
              </a:rPr>
              <a:t>     organization do each of the</a:t>
            </a:r>
            <a:br>
              <a:rPr lang="en-US" sz="1800">
                <a:solidFill>
                  <a:srgbClr val="290B3F"/>
                </a:solidFill>
              </a:rPr>
            </a:br>
            <a:r>
              <a:rPr lang="en-US" sz="1800">
                <a:solidFill>
                  <a:srgbClr val="290B3F"/>
                </a:solidFill>
              </a:rPr>
              <a:t>     following...?</a:t>
            </a:r>
          </a:p>
        </p:txBody>
      </p:sp>
      <p:sp>
        <p:nvSpPr>
          <p:cNvPr id="4" name="Text Placeholder 9">
            <a:extLst>
              <a:ext uri="{FF2B5EF4-FFF2-40B4-BE49-F238E27FC236}">
                <a16:creationId xmlns:a16="http://schemas.microsoft.com/office/drawing/2014/main" id="{E4669076-1B7E-3C66-5899-8085072BD617}"/>
              </a:ext>
            </a:extLst>
          </p:cNvPr>
          <p:cNvSpPr txBox="1">
            <a:spLocks/>
          </p:cNvSpPr>
          <p:nvPr/>
        </p:nvSpPr>
        <p:spPr>
          <a:xfrm>
            <a:off x="893884" y="2684032"/>
            <a:ext cx="4520819" cy="312510"/>
          </a:xfrm>
          <a:prstGeom prst="rect">
            <a:avLst/>
          </a:prstGeom>
          <a:noFill/>
        </p:spPr>
        <p:txBody>
          <a:bodyPr vert="horz" lIns="0" tIns="45720" rIns="91440" bIns="45720" rtlCol="0" anchor="ctr">
            <a:noAutofit/>
          </a:bodyPr>
          <a:lst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800" dirty="0">
                <a:solidFill>
                  <a:srgbClr val="FF0000"/>
                </a:solidFill>
              </a:rPr>
              <a:t>All</a:t>
            </a:r>
          </a:p>
        </p:txBody>
      </p:sp>
    </p:spTree>
    <p:extLst>
      <p:ext uri="{BB962C8B-B14F-4D97-AF65-F5344CB8AC3E}">
        <p14:creationId xmlns:p14="http://schemas.microsoft.com/office/powerpoint/2010/main" val="1458949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686D32-BBA0-2A08-A65B-73B0254CA64C}"/>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6DFEE671-D1F9-8BD9-1D66-9E001094BD50}"/>
              </a:ext>
            </a:extLst>
          </p:cNvPr>
          <p:cNvSpPr/>
          <p:nvPr/>
        </p:nvSpPr>
        <p:spPr>
          <a:xfrm>
            <a:off x="-2038" y="0"/>
            <a:ext cx="3528647" cy="6858000"/>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olorful lines on a black background&#10;&#10;AI-generated content may be incorrect.">
            <a:extLst>
              <a:ext uri="{FF2B5EF4-FFF2-40B4-BE49-F238E27FC236}">
                <a16:creationId xmlns:a16="http://schemas.microsoft.com/office/drawing/2014/main" id="{55026E6E-EF16-B025-DE46-69DD4715CF74}"/>
              </a:ext>
            </a:extLst>
          </p:cNvPr>
          <p:cNvPicPr>
            <a:picLocks noChangeAspect="1"/>
          </p:cNvPicPr>
          <p:nvPr/>
        </p:nvPicPr>
        <p:blipFill>
          <a:blip r:embed="rId2"/>
          <a:srcRect l="51579"/>
          <a:stretch>
            <a:fillRect/>
          </a:stretch>
        </p:blipFill>
        <p:spPr>
          <a:xfrm>
            <a:off x="-2039" y="2758832"/>
            <a:ext cx="3528647" cy="4099168"/>
          </a:xfrm>
          <a:prstGeom prst="rect">
            <a:avLst/>
          </a:prstGeom>
        </p:spPr>
      </p:pic>
      <p:sp>
        <p:nvSpPr>
          <p:cNvPr id="10" name="Text Placeholder 9">
            <a:extLst>
              <a:ext uri="{FF2B5EF4-FFF2-40B4-BE49-F238E27FC236}">
                <a16:creationId xmlns:a16="http://schemas.microsoft.com/office/drawing/2014/main" id="{CFB992BC-8DB8-A037-DD4C-845BAF9A6091}"/>
              </a:ext>
            </a:extLst>
          </p:cNvPr>
          <p:cNvSpPr>
            <a:spLocks noGrp="1"/>
          </p:cNvSpPr>
          <p:nvPr>
            <p:ph type="body" sz="quarter" idx="4294967295"/>
          </p:nvPr>
        </p:nvSpPr>
        <p:spPr>
          <a:xfrm>
            <a:off x="0" y="569913"/>
            <a:ext cx="3130550" cy="2095500"/>
          </a:xfrm>
          <a:prstGeom prst="rect">
            <a:avLst/>
          </a:prstGeom>
        </p:spPr>
        <p:txBody>
          <a:bodyPr anchor="ctr">
            <a:normAutofit/>
          </a:bodyPr>
          <a:lstStyle/>
          <a:p>
            <a:pPr marL="0" indent="0">
              <a:buNone/>
            </a:pPr>
            <a:r>
              <a:rPr lang="en-US" sz="2200">
                <a:solidFill>
                  <a:schemeClr val="bg1"/>
                </a:solidFill>
              </a:rPr>
              <a:t>Tech complexity and day-to-day demands prevent IT teams from prioritizing digital employee experience</a:t>
            </a:r>
          </a:p>
        </p:txBody>
      </p:sp>
      <p:sp>
        <p:nvSpPr>
          <p:cNvPr id="5" name="Rectangle 4">
            <a:extLst>
              <a:ext uri="{FF2B5EF4-FFF2-40B4-BE49-F238E27FC236}">
                <a16:creationId xmlns:a16="http://schemas.microsoft.com/office/drawing/2014/main" id="{5184FEE5-1153-43D0-BA5A-FE42C35B5B73}"/>
              </a:ext>
            </a:extLst>
          </p:cNvPr>
          <p:cNvSpPr/>
          <p:nvPr/>
        </p:nvSpPr>
        <p:spPr>
          <a:xfrm>
            <a:off x="11637108" y="758092"/>
            <a:ext cx="492369" cy="7893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A0BFC5F7-FF83-FD78-7E85-B8129B3357DF}"/>
              </a:ext>
            </a:extLst>
          </p:cNvPr>
          <p:cNvGrpSpPr/>
          <p:nvPr/>
        </p:nvGrpSpPr>
        <p:grpSpPr>
          <a:xfrm>
            <a:off x="3662070" y="1086234"/>
            <a:ext cx="8467407" cy="4684431"/>
            <a:chOff x="3662070" y="1086234"/>
            <a:chExt cx="8467407" cy="4684431"/>
          </a:xfrm>
        </p:grpSpPr>
        <p:pic>
          <p:nvPicPr>
            <p:cNvPr id="12" name="Picture 11" descr="A graph of a company&#10;&#10;AI-generated content may be incorrect.">
              <a:extLst>
                <a:ext uri="{FF2B5EF4-FFF2-40B4-BE49-F238E27FC236}">
                  <a16:creationId xmlns:a16="http://schemas.microsoft.com/office/drawing/2014/main" id="{EC419B75-E81C-D553-35B1-9659322FC7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2070" y="1227383"/>
              <a:ext cx="8467407" cy="4543282"/>
            </a:xfrm>
            <a:prstGeom prst="rect">
              <a:avLst/>
            </a:prstGeom>
          </p:spPr>
        </p:pic>
        <p:sp>
          <p:nvSpPr>
            <p:cNvPr id="14" name="Rectangle 13">
              <a:extLst>
                <a:ext uri="{FF2B5EF4-FFF2-40B4-BE49-F238E27FC236}">
                  <a16:creationId xmlns:a16="http://schemas.microsoft.com/office/drawing/2014/main" id="{025BCD16-603C-A001-B82A-028478C3D9FC}"/>
                </a:ext>
              </a:extLst>
            </p:cNvPr>
            <p:cNvSpPr/>
            <p:nvPr/>
          </p:nvSpPr>
          <p:spPr>
            <a:xfrm>
              <a:off x="11637108" y="1086234"/>
              <a:ext cx="492369" cy="6075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20032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survey&#10;&#10;AI-generated content may be incorrect.">
            <a:extLst>
              <a:ext uri="{FF2B5EF4-FFF2-40B4-BE49-F238E27FC236}">
                <a16:creationId xmlns:a16="http://schemas.microsoft.com/office/drawing/2014/main" id="{16711028-7D26-A736-6F1A-83D907458F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96" y="2406461"/>
            <a:ext cx="11345007" cy="3781669"/>
          </a:xfrm>
          <a:prstGeom prst="rect">
            <a:avLst/>
          </a:prstGeom>
        </p:spPr>
      </p:pic>
      <p:sp>
        <p:nvSpPr>
          <p:cNvPr id="8" name="Rectangle 7">
            <a:extLst>
              <a:ext uri="{FF2B5EF4-FFF2-40B4-BE49-F238E27FC236}">
                <a16:creationId xmlns:a16="http://schemas.microsoft.com/office/drawing/2014/main" id="{386A7B0E-9EF5-F0AE-6E23-032479DF45B8}"/>
              </a:ext>
            </a:extLst>
          </p:cNvPr>
          <p:cNvSpPr/>
          <p:nvPr/>
        </p:nvSpPr>
        <p:spPr>
          <a:xfrm>
            <a:off x="1206" y="0"/>
            <a:ext cx="12190794" cy="1938619"/>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9" name="TextBox 8">
            <a:extLst>
              <a:ext uri="{FF2B5EF4-FFF2-40B4-BE49-F238E27FC236}">
                <a16:creationId xmlns:a16="http://schemas.microsoft.com/office/drawing/2014/main" id="{D4F4AC73-7F46-14CE-777D-43511A8E7FBF}"/>
              </a:ext>
            </a:extLst>
          </p:cNvPr>
          <p:cNvSpPr txBox="1"/>
          <p:nvPr/>
        </p:nvSpPr>
        <p:spPr>
          <a:xfrm>
            <a:off x="609601" y="553811"/>
            <a:ext cx="109728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chemeClr val="bg1"/>
                </a:solidFill>
                <a:cs typeface="Arial"/>
              </a:rPr>
              <a:t>Integrating </a:t>
            </a:r>
            <a:r>
              <a:rPr lang="en-US" sz="2400" b="1">
                <a:solidFill>
                  <a:schemeClr val="accent6"/>
                </a:solidFill>
                <a:cs typeface="Arial"/>
              </a:rPr>
              <a:t>AI</a:t>
            </a:r>
            <a:r>
              <a:rPr lang="en-US" sz="2400" b="1">
                <a:solidFill>
                  <a:schemeClr val="bg1"/>
                </a:solidFill>
                <a:cs typeface="Arial"/>
              </a:rPr>
              <a:t> and automation into </a:t>
            </a:r>
            <a:r>
              <a:rPr lang="en-US" sz="2400" b="1">
                <a:solidFill>
                  <a:schemeClr val="accent6"/>
                </a:solidFill>
                <a:cs typeface="Arial"/>
              </a:rPr>
              <a:t>DEX systems</a:t>
            </a:r>
            <a:r>
              <a:rPr lang="en-US" sz="2400" b="1">
                <a:solidFill>
                  <a:schemeClr val="tx2"/>
                </a:solidFill>
                <a:cs typeface="Arial"/>
              </a:rPr>
              <a:t> </a:t>
            </a:r>
            <a:r>
              <a:rPr lang="en-US" sz="2400" b="1">
                <a:solidFill>
                  <a:schemeClr val="bg1"/>
                </a:solidFill>
                <a:cs typeface="Arial"/>
              </a:rPr>
              <a:t>can provide valuable</a:t>
            </a:r>
            <a:br>
              <a:rPr lang="en-US" sz="2400" b="1">
                <a:solidFill>
                  <a:schemeClr val="bg1"/>
                </a:solidFill>
                <a:cs typeface="Arial"/>
              </a:rPr>
            </a:br>
            <a:r>
              <a:rPr lang="en-US" sz="2400" b="1">
                <a:solidFill>
                  <a:schemeClr val="bg1"/>
                </a:solidFill>
                <a:cs typeface="Arial"/>
              </a:rPr>
              <a:t>insights into digital friction and cut down on time-consuming IT tasks.  </a:t>
            </a:r>
            <a:endParaRPr lang="en-US" sz="2400" b="1">
              <a:solidFill>
                <a:schemeClr val="bg1"/>
              </a:solidFill>
            </a:endParaRPr>
          </a:p>
        </p:txBody>
      </p:sp>
    </p:spTree>
    <p:extLst>
      <p:ext uri="{BB962C8B-B14F-4D97-AF65-F5344CB8AC3E}">
        <p14:creationId xmlns:p14="http://schemas.microsoft.com/office/powerpoint/2010/main" val="909926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828BC-E6EB-FDEC-829B-31373E55F62F}"/>
            </a:ext>
          </a:extLst>
        </p:cNvPr>
        <p:cNvGrpSpPr/>
        <p:nvPr/>
      </p:nvGrpSpPr>
      <p:grpSpPr>
        <a:xfrm>
          <a:off x="0" y="0"/>
          <a:ext cx="0" cy="0"/>
          <a:chOff x="0" y="0"/>
          <a:chExt cx="0" cy="0"/>
        </a:xfrm>
      </p:grpSpPr>
      <p:pic>
        <p:nvPicPr>
          <p:cNvPr id="4" name="Picture 3" descr="A screenshot of a chatbot&#10;&#10;AI-generated content may be incorrect.">
            <a:extLst>
              <a:ext uri="{FF2B5EF4-FFF2-40B4-BE49-F238E27FC236}">
                <a16:creationId xmlns:a16="http://schemas.microsoft.com/office/drawing/2014/main" id="{40EE1202-F5A0-E68A-5B8C-795858BEEA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250" y="2239521"/>
            <a:ext cx="9207500" cy="4360226"/>
          </a:xfrm>
          <a:prstGeom prst="rect">
            <a:avLst/>
          </a:prstGeom>
        </p:spPr>
      </p:pic>
      <p:sp>
        <p:nvSpPr>
          <p:cNvPr id="5" name="Rectangle 4">
            <a:extLst>
              <a:ext uri="{FF2B5EF4-FFF2-40B4-BE49-F238E27FC236}">
                <a16:creationId xmlns:a16="http://schemas.microsoft.com/office/drawing/2014/main" id="{D6297CB8-E408-CFB1-52E2-ECE85758A760}"/>
              </a:ext>
            </a:extLst>
          </p:cNvPr>
          <p:cNvSpPr/>
          <p:nvPr/>
        </p:nvSpPr>
        <p:spPr>
          <a:xfrm>
            <a:off x="1206" y="0"/>
            <a:ext cx="12190794" cy="1938619"/>
          </a:xfrm>
          <a:prstGeom prst="rect">
            <a:avLst/>
          </a:prstGeom>
          <a:solidFill>
            <a:srgbClr val="290B3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
        <p:nvSpPr>
          <p:cNvPr id="6" name="TextBox 5">
            <a:extLst>
              <a:ext uri="{FF2B5EF4-FFF2-40B4-BE49-F238E27FC236}">
                <a16:creationId xmlns:a16="http://schemas.microsoft.com/office/drawing/2014/main" id="{6B3D633F-EF37-DF65-BB2B-23C7BF0B7776}"/>
              </a:ext>
            </a:extLst>
          </p:cNvPr>
          <p:cNvSpPr txBox="1"/>
          <p:nvPr/>
        </p:nvSpPr>
        <p:spPr>
          <a:xfrm>
            <a:off x="609601" y="553811"/>
            <a:ext cx="109728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FFFFFF"/>
                </a:solidFill>
                <a:cs typeface="Arial"/>
              </a:rPr>
              <a:t>AI self-service tools have gained interest as a way to</a:t>
            </a:r>
            <a:br>
              <a:rPr lang="en-US" sz="2400" b="1">
                <a:solidFill>
                  <a:srgbClr val="FFFFFF"/>
                </a:solidFill>
                <a:cs typeface="Arial"/>
              </a:rPr>
            </a:br>
            <a:r>
              <a:rPr lang="en-US" sz="2400" b="1">
                <a:solidFill>
                  <a:schemeClr val="accent6"/>
                </a:solidFill>
                <a:cs typeface="Arial"/>
              </a:rPr>
              <a:t>empower employees </a:t>
            </a:r>
            <a:r>
              <a:rPr lang="en-US" sz="2400" b="1">
                <a:solidFill>
                  <a:srgbClr val="FFFFFF"/>
                </a:solidFill>
                <a:cs typeface="Arial"/>
              </a:rPr>
              <a:t>and reduce the burden on IT help desks.</a:t>
            </a:r>
          </a:p>
        </p:txBody>
      </p:sp>
    </p:spTree>
    <p:extLst>
      <p:ext uri="{BB962C8B-B14F-4D97-AF65-F5344CB8AC3E}">
        <p14:creationId xmlns:p14="http://schemas.microsoft.com/office/powerpoint/2010/main" val="350017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74998-CCFC-D047-D996-19468D5FC16A}"/>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5D02E6F1-FC9B-F637-238E-FCC75B8D1D16}"/>
              </a:ext>
            </a:extLst>
          </p:cNvPr>
          <p:cNvSpPr/>
          <p:nvPr/>
        </p:nvSpPr>
        <p:spPr>
          <a:xfrm>
            <a:off x="4878846" y="0"/>
            <a:ext cx="7313154"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E45AF4FC-04ED-FD9E-BD9B-D6A11BE8C910}"/>
              </a:ext>
            </a:extLst>
          </p:cNvPr>
          <p:cNvSpPr>
            <a:spLocks noGrp="1"/>
          </p:cNvSpPr>
          <p:nvPr>
            <p:ph type="title"/>
          </p:nvPr>
        </p:nvSpPr>
        <p:spPr>
          <a:xfrm>
            <a:off x="612962" y="433742"/>
            <a:ext cx="5483038" cy="820381"/>
          </a:xfrm>
          <a:prstGeom prst="rect">
            <a:avLst/>
          </a:prstGeom>
        </p:spPr>
        <p:txBody>
          <a:bodyPr lIns="0" tIns="0" rIns="91440" bIns="0" anchor="ctr" anchorCtr="0">
            <a:noAutofit/>
          </a:bodyPr>
          <a:lstStyle/>
          <a:p>
            <a:r>
              <a:rPr lang="en-US" sz="2400">
                <a:latin typeface="Arial"/>
                <a:ea typeface="Inter Semi Bold" panose="020B0502030000000004" pitchFamily="34" charset="0"/>
                <a:cs typeface="Arial"/>
              </a:rPr>
              <a:t>What does the future </a:t>
            </a:r>
            <a:br>
              <a:rPr lang="en-US" sz="2400">
                <a:latin typeface="Arial"/>
                <a:ea typeface="Inter Semi Bold" panose="020B0502030000000004" pitchFamily="34" charset="0"/>
                <a:cs typeface="Arial"/>
              </a:rPr>
            </a:br>
            <a:r>
              <a:rPr lang="en-US" sz="2400">
                <a:latin typeface="Arial"/>
                <a:ea typeface="Inter Semi Bold" panose="020B0502030000000004" pitchFamily="34" charset="0"/>
                <a:cs typeface="Arial"/>
              </a:rPr>
              <a:t>of DEX look like?</a:t>
            </a:r>
            <a:endParaRPr lang="en-US" sz="2400">
              <a:ea typeface="Inter Semi Bold" panose="020B0502030000000004" pitchFamily="34" charset="0"/>
            </a:endParaRPr>
          </a:p>
        </p:txBody>
      </p:sp>
      <p:sp>
        <p:nvSpPr>
          <p:cNvPr id="6" name="Text Placeholder 5">
            <a:extLst>
              <a:ext uri="{FF2B5EF4-FFF2-40B4-BE49-F238E27FC236}">
                <a16:creationId xmlns:a16="http://schemas.microsoft.com/office/drawing/2014/main" id="{B2E4A6B3-3168-2D04-844E-3941FD1A1299}"/>
              </a:ext>
            </a:extLst>
          </p:cNvPr>
          <p:cNvSpPr>
            <a:spLocks noGrp="1"/>
          </p:cNvSpPr>
          <p:nvPr>
            <p:ph type="body" sz="quarter" idx="4294967295"/>
          </p:nvPr>
        </p:nvSpPr>
        <p:spPr>
          <a:xfrm>
            <a:off x="7146128" y="4498460"/>
            <a:ext cx="4675187" cy="1166171"/>
          </a:xfrm>
          <a:prstGeom prst="rect">
            <a:avLst/>
          </a:prstGeom>
        </p:spPr>
        <p:txBody>
          <a:bodyPr lIns="91440" tIns="45720" rIns="91440" bIns="45720" anchor="t">
            <a:noAutofit/>
          </a:bodyPr>
          <a:lstStyle/>
          <a:p>
            <a:r>
              <a:rPr lang="en-US" sz="1800">
                <a:solidFill>
                  <a:schemeClr val="accent4"/>
                </a:solidFill>
                <a:latin typeface="Arial"/>
                <a:ea typeface="+mn-lt"/>
                <a:cs typeface="+mn-lt"/>
              </a:rPr>
              <a:t>Organizations will need to integrate DEX solutions across all IT and business systems</a:t>
            </a:r>
            <a:r>
              <a:rPr lang="en-US" sz="1800" b="0">
                <a:solidFill>
                  <a:schemeClr val="accent4"/>
                </a:solidFill>
                <a:latin typeface="Arial"/>
                <a:ea typeface="+mn-lt"/>
                <a:cs typeface="+mn-lt"/>
              </a:rPr>
              <a:t> </a:t>
            </a:r>
            <a:r>
              <a:rPr lang="en-US" sz="1800" b="0">
                <a:latin typeface="Arial"/>
                <a:ea typeface="+mn-lt"/>
                <a:cs typeface="+mn-lt"/>
              </a:rPr>
              <a:t>to provide true frictionless digital employee experiences. </a:t>
            </a:r>
            <a:endParaRPr lang="en-US" sz="1800">
              <a:latin typeface="Arial"/>
              <a:ea typeface="+mn-lt"/>
              <a:cs typeface="+mn-lt"/>
            </a:endParaRPr>
          </a:p>
        </p:txBody>
      </p:sp>
      <p:sp>
        <p:nvSpPr>
          <p:cNvPr id="36" name="TextBox 35">
            <a:extLst>
              <a:ext uri="{FF2B5EF4-FFF2-40B4-BE49-F238E27FC236}">
                <a16:creationId xmlns:a16="http://schemas.microsoft.com/office/drawing/2014/main" id="{C7D3C0E5-F36A-E06E-D369-F15164981F11}"/>
              </a:ext>
            </a:extLst>
          </p:cNvPr>
          <p:cNvSpPr txBox="1"/>
          <p:nvPr/>
        </p:nvSpPr>
        <p:spPr>
          <a:xfrm>
            <a:off x="527562" y="1542985"/>
            <a:ext cx="4294322" cy="1323439"/>
          </a:xfrm>
          <a:prstGeom prst="rect">
            <a:avLst/>
          </a:prstGeom>
          <a:noFill/>
        </p:spPr>
        <p:txBody>
          <a:bodyPr wrap="square" lIns="91440" tIns="45720" rIns="91440" bIns="45720" anchor="t">
            <a:spAutoFit/>
          </a:bodyPr>
          <a:lstStyle/>
          <a:p>
            <a:r>
              <a:rPr lang="en-US" sz="2000">
                <a:solidFill>
                  <a:schemeClr val="tx1">
                    <a:lumMod val="90000"/>
                    <a:lumOff val="10000"/>
                  </a:schemeClr>
                </a:solidFill>
                <a:latin typeface="Arial"/>
                <a:ea typeface="Inter Light" panose="02000403000000020004" pitchFamily="2" charset="0"/>
                <a:cs typeface="Arial"/>
              </a:rPr>
              <a:t>We asked Ivanti experts to share their </a:t>
            </a:r>
            <a:r>
              <a:rPr lang="en-US" sz="2000" b="1">
                <a:solidFill>
                  <a:schemeClr val="accent1"/>
                </a:solidFill>
                <a:latin typeface="Arial"/>
                <a:ea typeface="Inter Light" panose="02000403000000020004" pitchFamily="2" charset="0"/>
                <a:cs typeface="Arial"/>
              </a:rPr>
              <a:t>predictions</a:t>
            </a:r>
            <a:r>
              <a:rPr lang="en-US" sz="2000">
                <a:solidFill>
                  <a:schemeClr val="tx1">
                    <a:lumMod val="90000"/>
                    <a:lumOff val="10000"/>
                  </a:schemeClr>
                </a:solidFill>
                <a:latin typeface="Arial"/>
                <a:ea typeface="Inter Light" panose="02000403000000020004" pitchFamily="2" charset="0"/>
                <a:cs typeface="Arial"/>
              </a:rPr>
              <a:t> that will shape</a:t>
            </a:r>
            <a:br>
              <a:rPr lang="en-US" sz="2000">
                <a:solidFill>
                  <a:schemeClr val="tx1">
                    <a:lumMod val="90000"/>
                    <a:lumOff val="10000"/>
                  </a:schemeClr>
                </a:solidFill>
                <a:latin typeface="Arial"/>
                <a:ea typeface="Inter Light" panose="02000403000000020004" pitchFamily="2" charset="0"/>
                <a:cs typeface="Arial"/>
              </a:rPr>
            </a:br>
            <a:r>
              <a:rPr lang="en-US" sz="2000">
                <a:solidFill>
                  <a:schemeClr val="tx1">
                    <a:lumMod val="90000"/>
                    <a:lumOff val="10000"/>
                  </a:schemeClr>
                </a:solidFill>
                <a:latin typeface="Arial"/>
                <a:ea typeface="Inter Light" panose="02000403000000020004" pitchFamily="2" charset="0"/>
                <a:cs typeface="Arial"/>
              </a:rPr>
              <a:t>the future of Digital Employee Experience </a:t>
            </a:r>
            <a:r>
              <a:rPr lang="en-US" sz="2000" b="1">
                <a:solidFill>
                  <a:schemeClr val="tx1">
                    <a:lumMod val="90000"/>
                    <a:lumOff val="10000"/>
                  </a:schemeClr>
                </a:solidFill>
                <a:latin typeface="Arial"/>
                <a:ea typeface="Inter Light" panose="02000403000000020004" pitchFamily="2" charset="0"/>
                <a:cs typeface="Arial"/>
              </a:rPr>
              <a:t>(DEX). </a:t>
            </a:r>
            <a:endParaRPr lang="en-US" sz="2000" b="1">
              <a:solidFill>
                <a:schemeClr val="tx1">
                  <a:lumMod val="90000"/>
                  <a:lumOff val="10000"/>
                </a:schemeClr>
              </a:solidFill>
              <a:latin typeface="Arial"/>
              <a:cs typeface="Arial"/>
            </a:endParaRPr>
          </a:p>
        </p:txBody>
      </p:sp>
      <p:sp>
        <p:nvSpPr>
          <p:cNvPr id="7" name="Text Placeholder 5">
            <a:extLst>
              <a:ext uri="{FF2B5EF4-FFF2-40B4-BE49-F238E27FC236}">
                <a16:creationId xmlns:a16="http://schemas.microsoft.com/office/drawing/2014/main" id="{76B19CFD-E3D6-241B-DF32-EDF63959945A}"/>
              </a:ext>
            </a:extLst>
          </p:cNvPr>
          <p:cNvSpPr txBox="1">
            <a:spLocks/>
          </p:cNvSpPr>
          <p:nvPr/>
        </p:nvSpPr>
        <p:spPr>
          <a:xfrm>
            <a:off x="7146128" y="1169048"/>
            <a:ext cx="4249066" cy="108988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ea typeface="+mn-lt"/>
                <a:cs typeface="+mn-lt"/>
              </a:rPr>
              <a:t>CIOs who demonstrate the business value of DEX will become </a:t>
            </a:r>
            <a:r>
              <a:rPr lang="en-US" sz="1800" b="1">
                <a:solidFill>
                  <a:schemeClr val="accent2"/>
                </a:solidFill>
                <a:ea typeface="+mn-lt"/>
                <a:cs typeface="+mn-lt"/>
              </a:rPr>
              <a:t>strategic leaders and drive digital transformation</a:t>
            </a:r>
            <a:r>
              <a:rPr lang="en-US" sz="1800">
                <a:solidFill>
                  <a:schemeClr val="accent2"/>
                </a:solidFill>
                <a:ea typeface="+mn-lt"/>
                <a:cs typeface="+mn-lt"/>
              </a:rPr>
              <a:t>. </a:t>
            </a:r>
          </a:p>
        </p:txBody>
      </p:sp>
      <p:sp>
        <p:nvSpPr>
          <p:cNvPr id="11" name="Text Placeholder 5">
            <a:extLst>
              <a:ext uri="{FF2B5EF4-FFF2-40B4-BE49-F238E27FC236}">
                <a16:creationId xmlns:a16="http://schemas.microsoft.com/office/drawing/2014/main" id="{C1D38F2F-DA40-5136-94BD-8AD0EE53F5A5}"/>
              </a:ext>
            </a:extLst>
          </p:cNvPr>
          <p:cNvSpPr txBox="1">
            <a:spLocks/>
          </p:cNvSpPr>
          <p:nvPr/>
        </p:nvSpPr>
        <p:spPr>
          <a:xfrm>
            <a:off x="7146128" y="2845914"/>
            <a:ext cx="4080978" cy="108988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rgbClr val="000000"/>
                </a:solidFill>
                <a:ea typeface="+mn-lt"/>
                <a:cs typeface="+mn-lt"/>
              </a:rPr>
              <a:t>AI will enhance DEX intelligence and allow IT to proactively </a:t>
            </a:r>
            <a:r>
              <a:rPr lang="en-US" sz="1800" b="1">
                <a:solidFill>
                  <a:schemeClr val="accent3"/>
                </a:solidFill>
                <a:ea typeface="+mn-lt"/>
                <a:cs typeface="+mn-lt"/>
              </a:rPr>
              <a:t>solve problems before they impact employees</a:t>
            </a:r>
            <a:r>
              <a:rPr lang="en-US" sz="1800">
                <a:solidFill>
                  <a:schemeClr val="accent3"/>
                </a:solidFill>
                <a:ea typeface="+mn-lt"/>
                <a:cs typeface="+mn-lt"/>
              </a:rPr>
              <a:t>. </a:t>
            </a:r>
            <a:endParaRPr lang="en-US" sz="1800">
              <a:solidFill>
                <a:schemeClr val="accent3"/>
              </a:solidFill>
              <a:cs typeface="Arial"/>
            </a:endParaRPr>
          </a:p>
          <a:p>
            <a:pPr marL="0" indent="0">
              <a:buFont typeface="Arial" panose="020B0604020202020204" pitchFamily="34" charset="0"/>
              <a:buNone/>
            </a:pPr>
            <a:endParaRPr lang="en-US" sz="1800"/>
          </a:p>
        </p:txBody>
      </p:sp>
      <p:sp>
        <p:nvSpPr>
          <p:cNvPr id="13" name="Oval Callout 12">
            <a:extLst>
              <a:ext uri="{FF2B5EF4-FFF2-40B4-BE49-F238E27FC236}">
                <a16:creationId xmlns:a16="http://schemas.microsoft.com/office/drawing/2014/main" id="{6402C5C0-CE2F-C2F2-DACA-8645F86147F1}"/>
              </a:ext>
            </a:extLst>
          </p:cNvPr>
          <p:cNvSpPr/>
          <p:nvPr/>
        </p:nvSpPr>
        <p:spPr>
          <a:xfrm>
            <a:off x="5454892" y="959800"/>
            <a:ext cx="1166172" cy="1001922"/>
          </a:xfrm>
          <a:prstGeom prst="wedgeEllipseCallout">
            <a:avLst>
              <a:gd name="adj1" fmla="val 66139"/>
              <a:gd name="adj2" fmla="val 53694"/>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Callout 14">
            <a:extLst>
              <a:ext uri="{FF2B5EF4-FFF2-40B4-BE49-F238E27FC236}">
                <a16:creationId xmlns:a16="http://schemas.microsoft.com/office/drawing/2014/main" id="{8B76A53A-2077-AF3E-1707-998A8A92A074}"/>
              </a:ext>
            </a:extLst>
          </p:cNvPr>
          <p:cNvSpPr/>
          <p:nvPr/>
        </p:nvSpPr>
        <p:spPr>
          <a:xfrm>
            <a:off x="5454892" y="2655739"/>
            <a:ext cx="1166172" cy="1001922"/>
          </a:xfrm>
          <a:prstGeom prst="wedgeEllipseCallout">
            <a:avLst>
              <a:gd name="adj1" fmla="val 73511"/>
              <a:gd name="adj2" fmla="val 40433"/>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Callout 15">
            <a:extLst>
              <a:ext uri="{FF2B5EF4-FFF2-40B4-BE49-F238E27FC236}">
                <a16:creationId xmlns:a16="http://schemas.microsoft.com/office/drawing/2014/main" id="{E6C668D1-A4A0-D0EC-BF58-02CD6B6995B0}"/>
              </a:ext>
            </a:extLst>
          </p:cNvPr>
          <p:cNvSpPr/>
          <p:nvPr/>
        </p:nvSpPr>
        <p:spPr>
          <a:xfrm>
            <a:off x="5454892" y="4379846"/>
            <a:ext cx="1166172" cy="1001922"/>
          </a:xfrm>
          <a:prstGeom prst="wedgeEllipseCallout">
            <a:avLst>
              <a:gd name="adj1" fmla="val 78202"/>
              <a:gd name="adj2" fmla="val 6112"/>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781251"/>
      </p:ext>
    </p:extLst>
  </p:cSld>
  <p:clrMapOvr>
    <a:masterClrMapping/>
  </p:clrMapOvr>
</p:sld>
</file>

<file path=ppt/theme/theme1.xml><?xml version="1.0" encoding="utf-8"?>
<a:theme xmlns:a="http://schemas.openxmlformats.org/drawingml/2006/main" name="IVANTI-2025">
  <a:themeElements>
    <a:clrScheme name="Ivanti_2025">
      <a:dk1>
        <a:srgbClr val="000000"/>
      </a:dk1>
      <a:lt1>
        <a:srgbClr val="FFFFFF"/>
      </a:lt1>
      <a:dk2>
        <a:srgbClr val="280B3F"/>
      </a:dk2>
      <a:lt2>
        <a:srgbClr val="F8F0E8"/>
      </a:lt2>
      <a:accent1>
        <a:srgbClr val="FF1613"/>
      </a:accent1>
      <a:accent2>
        <a:srgbClr val="4E0389"/>
      </a:accent2>
      <a:accent3>
        <a:srgbClr val="7C076C"/>
      </a:accent3>
      <a:accent4>
        <a:srgbClr val="A80C4F"/>
      </a:accent4>
      <a:accent5>
        <a:srgbClr val="CF1134"/>
      </a:accent5>
      <a:accent6>
        <a:srgbClr val="FF8303"/>
      </a:accent6>
      <a:hlink>
        <a:srgbClr val="999999"/>
      </a:hlink>
      <a:folHlink>
        <a:srgbClr val="66666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vanti-Template-2021_04_02" id="{75BFF054-A8C7-E94C-8984-8F85BEBAAB68}" vid="{5F075804-E4F9-2643-BB80-92674E7A29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a53939c-dcd9-44dd-ac85-d0bd4e15d91e" xsi:nil="true"/>
    <lcf76f155ced4ddcb4097134ff3c332f xmlns="5fdd1cf4-3cc0-4432-a7a2-7109790f3d31">
      <Terms xmlns="http://schemas.microsoft.com/office/infopath/2007/PartnerControls"/>
    </lcf76f155ced4ddcb4097134ff3c332f>
    <ec12fc0442a7451bb3784213255a0053 xmlns="5fdd1cf4-3cc0-4432-a7a2-7109790f3d31">
      <Terms xmlns="http://schemas.microsoft.com/office/infopath/2007/PartnerControls"/>
    </ec12fc0442a7451bb3784213255a0053>
    <Choice xmlns="5fdd1cf4-3cc0-4432-a7a2-7109790f3d31" xsi:nil="true"/>
    <tags xmlns="5fdd1cf4-3cc0-4432-a7a2-7109790f3d31" xsi:nil="true"/>
    <ImageType xmlns="5fdd1cf4-3cc0-4432-a7a2-7109790f3d31" xsi:nil="true"/>
    <Hyperlink xmlns="5fdd1cf4-3cc0-4432-a7a2-7109790f3d31">
      <Url xsi:nil="true"/>
      <Description xsi:nil="true"/>
    </Hyperlink>
    <VideoTags2 xmlns="5fdd1cf4-3cc0-4432-a7a2-7109790f3d31" xsi:nil="true"/>
    <Round_x002d_01 xmlns="5fdd1cf4-3cc0-4432-a7a2-7109790f3d31">false</Round_x002d_01>
    <Thumbnail xmlns="5fdd1cf4-3cc0-4432-a7a2-7109790f3d31" xsi:nil="true"/>
    <date xmlns="5fdd1cf4-3cc0-4432-a7a2-7109790f3d3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33" ma:contentTypeDescription="Create a new document." ma:contentTypeScope="" ma:versionID="8d1b986529dcd92a642419de3d4eb0b3">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20c2ec436c8353b31c162269ebf898fc"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date" minOccurs="0"/>
                <xsd:element ref="ns2:Choice" minOccurs="0"/>
                <xsd:element ref="ns2:Hyperlink" minOccurs="0"/>
                <xsd:element ref="ns2:Round_x002d_01" minOccurs="0"/>
                <xsd:element ref="ns2:Thumbnail"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ImageType" minOccurs="0"/>
                <xsd:element ref="ns2:MediaServiceSearchProperties" minOccurs="0"/>
                <xsd:element ref="ns2:MediaServiceMetadata" minOccurs="0"/>
                <xsd:element ref="ns2:MediaServiceBillingMetadata" minOccurs="0"/>
                <xsd:element ref="ns2: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date" ma:index="3" nillable="true" ma:displayName="date" ma:format="DateTime" ma:internalName="date" ma:readOnly="false">
      <xsd:simpleType>
        <xsd:restriction base="dms:DateTime"/>
      </xsd:simpleType>
    </xsd:element>
    <xsd:element name="Choice" ma:index="5"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6"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ound_x002d_01" ma:index="7" nillable="true" ma:displayName="Round-01" ma:default="0" ma:format="Dropdown" ma:internalName="Round_x002d_01" ma:readOnly="false">
      <xsd:simpleType>
        <xsd:restriction base="dms:Boolean"/>
      </xsd:simpleType>
    </xsd:element>
    <xsd:element name="Thumbnail" ma:index="8" nillable="true" ma:displayName="Thumbnail" ma:format="Thumbnail" ma:internalName="Thumbnail" ma:readOnly="false">
      <xsd:simpleType>
        <xsd:restriction base="dms:Unknown"/>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ImageType" ma:index="31"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MediaServiceMetadata" ma:index="33" nillable="true" ma:displayName="MediaServiceMetadata" ma:hidden="true" ma:internalName="MediaServiceMetadata" ma:readOnly="true">
      <xsd:simpleType>
        <xsd:restriction base="dms:Note"/>
      </xsd:simpleType>
    </xsd:element>
    <xsd:element name="MediaServiceBillingMetadata" ma:index="35" nillable="true" ma:displayName="MediaServiceBillingMetadata" ma:hidden="true" ma:internalName="MediaServiceBillingMetadata" ma:readOnly="true">
      <xsd:simpleType>
        <xsd:restriction base="dms:Note"/>
      </xsd:simpleType>
    </xsd:element>
    <xsd:element name="tags" ma:index="36" nillable="true" ma:displayName="tags" ma:internalName="tag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244A23-5B39-4E41-BFA6-EC864FE98F23}">
  <ds:schemaRefs>
    <ds:schemaRef ds:uri="http://schemas.microsoft.com/sharepoint/v3/contenttype/forms"/>
  </ds:schemaRefs>
</ds:datastoreItem>
</file>

<file path=customXml/itemProps2.xml><?xml version="1.0" encoding="utf-8"?>
<ds:datastoreItem xmlns:ds="http://schemas.openxmlformats.org/officeDocument/2006/customXml" ds:itemID="{998B58DB-78DD-4561-9106-830E42CD28FC}">
  <ds:schemaRefs>
    <ds:schemaRef ds:uri="http://purl.org/dc/dcmitype/"/>
    <ds:schemaRef ds:uri="http://purl.org/dc/elements/1.1/"/>
    <ds:schemaRef ds:uri="5fdd1cf4-3cc0-4432-a7a2-7109790f3d31"/>
    <ds:schemaRef ds:uri="http://schemas.openxmlformats.org/package/2006/metadata/core-properties"/>
    <ds:schemaRef ds:uri="http://schemas.microsoft.com/office/2006/documentManagement/types"/>
    <ds:schemaRef ds:uri="da53939c-dcd9-44dd-ac85-d0bd4e15d91e"/>
    <ds:schemaRef ds:uri="http://www.w3.org/XML/1998/namespace"/>
    <ds:schemaRef ds:uri="http://purl.org/dc/term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FD0740CF-FAE5-42DE-B4CD-AA6D4CB37B8E}">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_Ivanti-Deck-v4</Template>
  <TotalTime>0</TotalTime>
  <Words>481</Words>
  <Application>Microsoft Macintosh PowerPoint</Application>
  <PresentationFormat>Widescreen</PresentationFormat>
  <Paragraphs>43</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Inter Light</vt:lpstr>
      <vt:lpstr>Inter Semi Bold</vt:lpstr>
      <vt:lpstr>Wingdings</vt:lpstr>
      <vt:lpstr>IVANTI-2025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does the future  of DEX look like?</vt:lpstr>
      <vt:lpstr>What does the future  of DEX look like?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Fred Gosker</cp:lastModifiedBy>
  <cp:revision>1</cp:revision>
  <dcterms:created xsi:type="dcterms:W3CDTF">2025-07-24T17:42:59Z</dcterms:created>
  <dcterms:modified xsi:type="dcterms:W3CDTF">2025-07-30T23:41:50Z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diaServiceImageTags">
    <vt:lpwstr/>
  </property>
  <property fmtid="{D5CDD505-2E9C-101B-9397-08002B2CF9AE}" pid="4" name="Metadata">
    <vt:lpwstr/>
  </property>
</Properties>
</file>