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4"/>
  </p:sldMasterIdLst>
  <p:notesMasterIdLst>
    <p:notesMasterId r:id="rId16"/>
  </p:notesMasterIdLst>
  <p:sldIdLst>
    <p:sldId id="257" r:id="rId5"/>
    <p:sldId id="2147478918" r:id="rId6"/>
    <p:sldId id="2147478933" r:id="rId7"/>
    <p:sldId id="2147478920" r:id="rId8"/>
    <p:sldId id="2147478921" r:id="rId9"/>
    <p:sldId id="2147478923" r:id="rId10"/>
    <p:sldId id="2147478922" r:id="rId11"/>
    <p:sldId id="2147478924" r:id="rId12"/>
    <p:sldId id="2147478931" r:id="rId13"/>
    <p:sldId id="2147478934" r:id="rId14"/>
    <p:sldId id="214747893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19170A-C400-D152-F9A3-6F5958D1740B}" name="Fred Gosker" initials="FG" userId="S::Fred.Gosker@ivanti.com::cdf424eb-1e63-4ca4-bcc7-bede1cc03e32" providerId="AD"/>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4FF61F7F-8BFD-A616-E8DC-517718F72168}" name="Paige Breaux" initials="PB" userId="S::paige.breaux@ivanti.com::a63b32b6-6732-400a-a2cf-b4842bf2a45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0B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D497DB-A616-6D41-A758-BC2D90A04B2C}" v="10" dt="2025-08-06T18:08:37.6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49"/>
    <p:restoredTop sz="94694"/>
  </p:normalViewPr>
  <p:slideViewPr>
    <p:cSldViewPr snapToGrid="0">
      <p:cViewPr varScale="1">
        <p:scale>
          <a:sx n="152" d="100"/>
          <a:sy n="152" d="100"/>
        </p:scale>
        <p:origin x="4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 Gosker" userId="cdf424eb-1e63-4ca4-bcc7-bede1cc03e32" providerId="ADAL" clId="{41D497DB-A616-6D41-A758-BC2D90A04B2C}"/>
    <pc:docChg chg="undo custSel modSld">
      <pc:chgData name="Fred Gosker" userId="cdf424eb-1e63-4ca4-bcc7-bede1cc03e32" providerId="ADAL" clId="{41D497DB-A616-6D41-A758-BC2D90A04B2C}" dt="2025-08-06T16:25:49.937" v="217" actId="1076"/>
      <pc:docMkLst>
        <pc:docMk/>
      </pc:docMkLst>
      <pc:sldChg chg="addSp delSp modSp mod">
        <pc:chgData name="Fred Gosker" userId="cdf424eb-1e63-4ca4-bcc7-bede1cc03e32" providerId="ADAL" clId="{41D497DB-A616-6D41-A758-BC2D90A04B2C}" dt="2025-08-06T16:17:37.989" v="9" actId="14100"/>
        <pc:sldMkLst>
          <pc:docMk/>
          <pc:sldMk cId="1656066920" sldId="2147478918"/>
        </pc:sldMkLst>
        <pc:picChg chg="del">
          <ac:chgData name="Fred Gosker" userId="cdf424eb-1e63-4ca4-bcc7-bede1cc03e32" providerId="ADAL" clId="{41D497DB-A616-6D41-A758-BC2D90A04B2C}" dt="2025-08-06T16:17:36.783" v="8" actId="478"/>
          <ac:picMkLst>
            <pc:docMk/>
            <pc:sldMk cId="1656066920" sldId="2147478918"/>
            <ac:picMk id="3" creationId="{DEC4197A-F5CB-92DF-24B7-E13009030D47}"/>
          </ac:picMkLst>
        </pc:picChg>
        <pc:picChg chg="add mod">
          <ac:chgData name="Fred Gosker" userId="cdf424eb-1e63-4ca4-bcc7-bede1cc03e32" providerId="ADAL" clId="{41D497DB-A616-6D41-A758-BC2D90A04B2C}" dt="2025-08-06T16:17:37.989" v="9" actId="14100"/>
          <ac:picMkLst>
            <pc:docMk/>
            <pc:sldMk cId="1656066920" sldId="2147478918"/>
            <ac:picMk id="5" creationId="{63E799F3-E36D-8753-293F-822F24BF9D5D}"/>
          </ac:picMkLst>
        </pc:picChg>
      </pc:sldChg>
      <pc:sldChg chg="modSp mod">
        <pc:chgData name="Fred Gosker" userId="cdf424eb-1e63-4ca4-bcc7-bede1cc03e32" providerId="ADAL" clId="{41D497DB-A616-6D41-A758-BC2D90A04B2C}" dt="2025-08-06T16:19:24.119" v="67" actId="1035"/>
        <pc:sldMkLst>
          <pc:docMk/>
          <pc:sldMk cId="2687523775" sldId="2147478920"/>
        </pc:sldMkLst>
        <pc:spChg chg="mod">
          <ac:chgData name="Fred Gosker" userId="cdf424eb-1e63-4ca4-bcc7-bede1cc03e32" providerId="ADAL" clId="{41D497DB-A616-6D41-A758-BC2D90A04B2C}" dt="2025-08-06T16:18:32.965" v="29" actId="1076"/>
          <ac:spMkLst>
            <pc:docMk/>
            <pc:sldMk cId="2687523775" sldId="2147478920"/>
            <ac:spMk id="6" creationId="{00000000-0000-0000-0000-000000000000}"/>
          </ac:spMkLst>
        </pc:spChg>
        <pc:spChg chg="mod">
          <ac:chgData name="Fred Gosker" userId="cdf424eb-1e63-4ca4-bcc7-bede1cc03e32" providerId="ADAL" clId="{41D497DB-A616-6D41-A758-BC2D90A04B2C}" dt="2025-08-06T16:19:13.595" v="60" actId="20577"/>
          <ac:spMkLst>
            <pc:docMk/>
            <pc:sldMk cId="2687523775" sldId="2147478920"/>
            <ac:spMk id="14" creationId="{F16D2559-FE10-092E-F812-E859C2557664}"/>
          </ac:spMkLst>
        </pc:spChg>
        <pc:spChg chg="mod">
          <ac:chgData name="Fred Gosker" userId="cdf424eb-1e63-4ca4-bcc7-bede1cc03e32" providerId="ADAL" clId="{41D497DB-A616-6D41-A758-BC2D90A04B2C}" dt="2025-08-06T16:19:19.205" v="63" actId="1035"/>
          <ac:spMkLst>
            <pc:docMk/>
            <pc:sldMk cId="2687523775" sldId="2147478920"/>
            <ac:spMk id="15" creationId="{BE8224BD-D699-09F2-3820-73645FDE7DB2}"/>
          </ac:spMkLst>
        </pc:spChg>
        <pc:spChg chg="mod">
          <ac:chgData name="Fred Gosker" userId="cdf424eb-1e63-4ca4-bcc7-bede1cc03e32" providerId="ADAL" clId="{41D497DB-A616-6D41-A758-BC2D90A04B2C}" dt="2025-08-06T16:19:04.652" v="58" actId="255"/>
          <ac:spMkLst>
            <pc:docMk/>
            <pc:sldMk cId="2687523775" sldId="2147478920"/>
            <ac:spMk id="17" creationId="{DFE18FEE-8440-A1CA-8676-80F9AEC8DD5D}"/>
          </ac:spMkLst>
        </pc:spChg>
        <pc:spChg chg="mod">
          <ac:chgData name="Fred Gosker" userId="cdf424eb-1e63-4ca4-bcc7-bede1cc03e32" providerId="ADAL" clId="{41D497DB-A616-6D41-A758-BC2D90A04B2C}" dt="2025-08-06T16:18:45.075" v="55" actId="1037"/>
          <ac:spMkLst>
            <pc:docMk/>
            <pc:sldMk cId="2687523775" sldId="2147478920"/>
            <ac:spMk id="19" creationId="{22352CBF-7202-3D2C-62AF-D997DD3893C0}"/>
          </ac:spMkLst>
        </pc:spChg>
        <pc:spChg chg="mod">
          <ac:chgData name="Fred Gosker" userId="cdf424eb-1e63-4ca4-bcc7-bede1cc03e32" providerId="ADAL" clId="{41D497DB-A616-6D41-A758-BC2D90A04B2C}" dt="2025-08-06T16:18:55.765" v="57" actId="1076"/>
          <ac:spMkLst>
            <pc:docMk/>
            <pc:sldMk cId="2687523775" sldId="2147478920"/>
            <ac:spMk id="20" creationId="{8A40AA3F-25CF-27A9-E6A5-D77506DBC8E6}"/>
          </ac:spMkLst>
        </pc:spChg>
        <pc:spChg chg="mod">
          <ac:chgData name="Fred Gosker" userId="cdf424eb-1e63-4ca4-bcc7-bede1cc03e32" providerId="ADAL" clId="{41D497DB-A616-6D41-A758-BC2D90A04B2C}" dt="2025-08-06T16:19:21.702" v="65" actId="1035"/>
          <ac:spMkLst>
            <pc:docMk/>
            <pc:sldMk cId="2687523775" sldId="2147478920"/>
            <ac:spMk id="23" creationId="{DD0AB12C-F475-750E-7013-5CA5ED7E1C3C}"/>
          </ac:spMkLst>
        </pc:spChg>
        <pc:spChg chg="mod">
          <ac:chgData name="Fred Gosker" userId="cdf424eb-1e63-4ca4-bcc7-bede1cc03e32" providerId="ADAL" clId="{41D497DB-A616-6D41-A758-BC2D90A04B2C}" dt="2025-08-06T16:19:09.598" v="59" actId="20577"/>
          <ac:spMkLst>
            <pc:docMk/>
            <pc:sldMk cId="2687523775" sldId="2147478920"/>
            <ac:spMk id="25" creationId="{FE81CA91-C793-05B0-95D2-C77CD9157F36}"/>
          </ac:spMkLst>
        </pc:spChg>
        <pc:spChg chg="mod">
          <ac:chgData name="Fred Gosker" userId="cdf424eb-1e63-4ca4-bcc7-bede1cc03e32" providerId="ADAL" clId="{41D497DB-A616-6D41-A758-BC2D90A04B2C}" dt="2025-08-06T16:19:24.119" v="67" actId="1035"/>
          <ac:spMkLst>
            <pc:docMk/>
            <pc:sldMk cId="2687523775" sldId="2147478920"/>
            <ac:spMk id="26" creationId="{E9CFCC0A-2D5C-1B49-DBFE-B13D5B632E53}"/>
          </ac:spMkLst>
        </pc:spChg>
        <pc:graphicFrameChg chg="mod">
          <ac:chgData name="Fred Gosker" userId="cdf424eb-1e63-4ca4-bcc7-bede1cc03e32" providerId="ADAL" clId="{41D497DB-A616-6D41-A758-BC2D90A04B2C}" dt="2025-08-06T16:18:36.449" v="30" actId="14100"/>
          <ac:graphicFrameMkLst>
            <pc:docMk/>
            <pc:sldMk cId="2687523775" sldId="2147478920"/>
            <ac:graphicFrameMk id="13" creationId="{08E6D666-DE0B-EBEF-90FF-CF5342FD771E}"/>
          </ac:graphicFrameMkLst>
        </pc:graphicFrameChg>
      </pc:sldChg>
      <pc:sldChg chg="addSp delSp modSp mod">
        <pc:chgData name="Fred Gosker" userId="cdf424eb-1e63-4ca4-bcc7-bede1cc03e32" providerId="ADAL" clId="{41D497DB-A616-6D41-A758-BC2D90A04B2C}" dt="2025-08-06T16:21:24.725" v="99" actId="167"/>
        <pc:sldMkLst>
          <pc:docMk/>
          <pc:sldMk cId="1458949076" sldId="2147478921"/>
        </pc:sldMkLst>
        <pc:spChg chg="mod">
          <ac:chgData name="Fred Gosker" userId="cdf424eb-1e63-4ca4-bcc7-bede1cc03e32" providerId="ADAL" clId="{41D497DB-A616-6D41-A758-BC2D90A04B2C}" dt="2025-08-06T16:19:30.328" v="68" actId="207"/>
          <ac:spMkLst>
            <pc:docMk/>
            <pc:sldMk cId="1458949076" sldId="2147478921"/>
            <ac:spMk id="3" creationId="{EC441125-5468-CAE4-72ED-3BE2A7B48DA6}"/>
          </ac:spMkLst>
        </pc:spChg>
        <pc:spChg chg="mod">
          <ac:chgData name="Fred Gosker" userId="cdf424eb-1e63-4ca4-bcc7-bede1cc03e32" providerId="ADAL" clId="{41D497DB-A616-6D41-A758-BC2D90A04B2C}" dt="2025-08-06T16:20:45.743" v="83" actId="1076"/>
          <ac:spMkLst>
            <pc:docMk/>
            <pc:sldMk cId="1458949076" sldId="2147478921"/>
            <ac:spMk id="4" creationId="{E4669076-1B7E-3C66-5899-8085072BD617}"/>
          </ac:spMkLst>
        </pc:spChg>
        <pc:spChg chg="mod">
          <ac:chgData name="Fred Gosker" userId="cdf424eb-1e63-4ca4-bcc7-bede1cc03e32" providerId="ADAL" clId="{41D497DB-A616-6D41-A758-BC2D90A04B2C}" dt="2025-08-06T16:20:48.794" v="84" actId="1076"/>
          <ac:spMkLst>
            <pc:docMk/>
            <pc:sldMk cId="1458949076" sldId="2147478921"/>
            <ac:spMk id="11" creationId="{96219B79-98B6-4E18-3E49-250F8032CB99}"/>
          </ac:spMkLst>
        </pc:spChg>
        <pc:picChg chg="del">
          <ac:chgData name="Fred Gosker" userId="cdf424eb-1e63-4ca4-bcc7-bede1cc03e32" providerId="ADAL" clId="{41D497DB-A616-6D41-A758-BC2D90A04B2C}" dt="2025-08-06T16:20:34.273" v="80" actId="478"/>
          <ac:picMkLst>
            <pc:docMk/>
            <pc:sldMk cId="1458949076" sldId="2147478921"/>
            <ac:picMk id="5" creationId="{B436B29F-D94E-45C0-CC30-DC355E8CFC15}"/>
          </ac:picMkLst>
        </pc:picChg>
        <pc:picChg chg="add mod modCrop">
          <ac:chgData name="Fred Gosker" userId="cdf424eb-1e63-4ca4-bcc7-bede1cc03e32" providerId="ADAL" clId="{41D497DB-A616-6D41-A758-BC2D90A04B2C}" dt="2025-08-06T16:20:41.255" v="82" actId="1076"/>
          <ac:picMkLst>
            <pc:docMk/>
            <pc:sldMk cId="1458949076" sldId="2147478921"/>
            <ac:picMk id="7" creationId="{32ECF797-5A00-C852-0BD4-207B07445FED}"/>
          </ac:picMkLst>
        </pc:picChg>
        <pc:picChg chg="del">
          <ac:chgData name="Fred Gosker" userId="cdf424eb-1e63-4ca4-bcc7-bede1cc03e32" providerId="ADAL" clId="{41D497DB-A616-6D41-A758-BC2D90A04B2C}" dt="2025-08-06T16:20:58.294" v="90" actId="478"/>
          <ac:picMkLst>
            <pc:docMk/>
            <pc:sldMk cId="1458949076" sldId="2147478921"/>
            <ac:picMk id="8" creationId="{CADAA970-7300-E4DE-8B8C-5F6DD6471F7F}"/>
          </ac:picMkLst>
        </pc:picChg>
        <pc:picChg chg="add mod modCrop">
          <ac:chgData name="Fred Gosker" userId="cdf424eb-1e63-4ca4-bcc7-bede1cc03e32" providerId="ADAL" clId="{41D497DB-A616-6D41-A758-BC2D90A04B2C}" dt="2025-08-06T16:21:24.725" v="99" actId="167"/>
          <ac:picMkLst>
            <pc:docMk/>
            <pc:sldMk cId="1458949076" sldId="2147478921"/>
            <ac:picMk id="10" creationId="{88116AF6-566B-045A-DFBF-BF5FBA7F4FD1}"/>
          </ac:picMkLst>
        </pc:picChg>
      </pc:sldChg>
      <pc:sldChg chg="addSp delSp modSp mod">
        <pc:chgData name="Fred Gosker" userId="cdf424eb-1e63-4ca4-bcc7-bede1cc03e32" providerId="ADAL" clId="{41D497DB-A616-6D41-A758-BC2D90A04B2C}" dt="2025-08-06T16:23:25.056" v="164" actId="1035"/>
        <pc:sldMkLst>
          <pc:docMk/>
          <pc:sldMk cId="909926320" sldId="2147478922"/>
        </pc:sldMkLst>
        <pc:spChg chg="mod">
          <ac:chgData name="Fred Gosker" userId="cdf424eb-1e63-4ca4-bcc7-bede1cc03e32" providerId="ADAL" clId="{41D497DB-A616-6D41-A758-BC2D90A04B2C}" dt="2025-08-06T16:22:46.682" v="139" actId="20577"/>
          <ac:spMkLst>
            <pc:docMk/>
            <pc:sldMk cId="909926320" sldId="2147478922"/>
            <ac:spMk id="9" creationId="{D4F4AC73-7F46-14CE-777D-43511A8E7FBF}"/>
          </ac:spMkLst>
        </pc:spChg>
        <pc:picChg chg="add mod">
          <ac:chgData name="Fred Gosker" userId="cdf424eb-1e63-4ca4-bcc7-bede1cc03e32" providerId="ADAL" clId="{41D497DB-A616-6D41-A758-BC2D90A04B2C}" dt="2025-08-06T16:23:25.056" v="164" actId="1035"/>
          <ac:picMkLst>
            <pc:docMk/>
            <pc:sldMk cId="909926320" sldId="2147478922"/>
            <ac:picMk id="3" creationId="{2AC8B13F-1656-E4F1-9C8E-8C04C259436B}"/>
          </ac:picMkLst>
        </pc:picChg>
        <pc:picChg chg="del">
          <ac:chgData name="Fred Gosker" userId="cdf424eb-1e63-4ca4-bcc7-bede1cc03e32" providerId="ADAL" clId="{41D497DB-A616-6D41-A758-BC2D90A04B2C}" dt="2025-08-06T16:23:14.067" v="144" actId="478"/>
          <ac:picMkLst>
            <pc:docMk/>
            <pc:sldMk cId="909926320" sldId="2147478922"/>
            <ac:picMk id="7" creationId="{16711028-7D26-A736-6F1A-83D907458FED}"/>
          </ac:picMkLst>
        </pc:picChg>
      </pc:sldChg>
      <pc:sldChg chg="addSp delSp modSp mod">
        <pc:chgData name="Fred Gosker" userId="cdf424eb-1e63-4ca4-bcc7-bede1cc03e32" providerId="ADAL" clId="{41D497DB-A616-6D41-A758-BC2D90A04B2C}" dt="2025-08-06T16:22:39.335" v="137" actId="1076"/>
        <pc:sldMkLst>
          <pc:docMk/>
          <pc:sldMk cId="1320032059" sldId="2147478923"/>
        </pc:sldMkLst>
        <pc:spChg chg="mod">
          <ac:chgData name="Fred Gosker" userId="cdf424eb-1e63-4ca4-bcc7-bede1cc03e32" providerId="ADAL" clId="{41D497DB-A616-6D41-A758-BC2D90A04B2C}" dt="2025-08-06T16:22:36.585" v="136" actId="14100"/>
          <ac:spMkLst>
            <pc:docMk/>
            <pc:sldMk cId="1320032059" sldId="2147478923"/>
            <ac:spMk id="10" creationId="{CFB992BC-8DB8-A037-DD4C-845BAF9A6091}"/>
          </ac:spMkLst>
        </pc:spChg>
        <pc:grpChg chg="del">
          <ac:chgData name="Fred Gosker" userId="cdf424eb-1e63-4ca4-bcc7-bede1cc03e32" providerId="ADAL" clId="{41D497DB-A616-6D41-A758-BC2D90A04B2C}" dt="2025-08-06T16:21:51.330" v="103" actId="478"/>
          <ac:grpSpMkLst>
            <pc:docMk/>
            <pc:sldMk cId="1320032059" sldId="2147478923"/>
            <ac:grpSpMk id="15" creationId="{A0BFC5F7-FF83-FD78-7E85-B8129B3357DF}"/>
          </ac:grpSpMkLst>
        </pc:grpChg>
        <pc:picChg chg="add mod">
          <ac:chgData name="Fred Gosker" userId="cdf424eb-1e63-4ca4-bcc7-bede1cc03e32" providerId="ADAL" clId="{41D497DB-A616-6D41-A758-BC2D90A04B2C}" dt="2025-08-06T16:22:39.335" v="137" actId="1076"/>
          <ac:picMkLst>
            <pc:docMk/>
            <pc:sldMk cId="1320032059" sldId="2147478923"/>
            <ac:picMk id="3" creationId="{5DECF097-A6FA-0991-E96A-1EA5866EA224}"/>
          </ac:picMkLst>
        </pc:picChg>
      </pc:sldChg>
      <pc:sldChg chg="addSp delSp modSp mod">
        <pc:chgData name="Fred Gosker" userId="cdf424eb-1e63-4ca4-bcc7-bede1cc03e32" providerId="ADAL" clId="{41D497DB-A616-6D41-A758-BC2D90A04B2C}" dt="2025-08-06T16:23:59.019" v="190" actId="1038"/>
        <pc:sldMkLst>
          <pc:docMk/>
          <pc:sldMk cId="3500179779" sldId="2147478924"/>
        </pc:sldMkLst>
        <pc:spChg chg="mod">
          <ac:chgData name="Fred Gosker" userId="cdf424eb-1e63-4ca4-bcc7-bede1cc03e32" providerId="ADAL" clId="{41D497DB-A616-6D41-A758-BC2D90A04B2C}" dt="2025-08-06T16:23:31.964" v="165" actId="20577"/>
          <ac:spMkLst>
            <pc:docMk/>
            <pc:sldMk cId="3500179779" sldId="2147478924"/>
            <ac:spMk id="6" creationId="{6B3D633F-EF37-DF65-BB2B-23C7BF0B7776}"/>
          </ac:spMkLst>
        </pc:spChg>
        <pc:picChg chg="add mod">
          <ac:chgData name="Fred Gosker" userId="cdf424eb-1e63-4ca4-bcc7-bede1cc03e32" providerId="ADAL" clId="{41D497DB-A616-6D41-A758-BC2D90A04B2C}" dt="2025-08-06T16:23:59.019" v="190" actId="1038"/>
          <ac:picMkLst>
            <pc:docMk/>
            <pc:sldMk cId="3500179779" sldId="2147478924"/>
            <ac:picMk id="3" creationId="{5AEDB5BD-8314-746A-8E54-D2CFF2F8B512}"/>
          </ac:picMkLst>
        </pc:picChg>
        <pc:picChg chg="del">
          <ac:chgData name="Fred Gosker" userId="cdf424eb-1e63-4ca4-bcc7-bede1cc03e32" providerId="ADAL" clId="{41D497DB-A616-6D41-A758-BC2D90A04B2C}" dt="2025-08-06T16:23:51.266" v="170" actId="478"/>
          <ac:picMkLst>
            <pc:docMk/>
            <pc:sldMk cId="3500179779" sldId="2147478924"/>
            <ac:picMk id="4" creationId="{40EE1202-F5A0-E68A-5B8C-795858BEEAF4}"/>
          </ac:picMkLst>
        </pc:picChg>
      </pc:sldChg>
      <pc:sldChg chg="modSp mod">
        <pc:chgData name="Fred Gosker" userId="cdf424eb-1e63-4ca4-bcc7-bede1cc03e32" providerId="ADAL" clId="{41D497DB-A616-6D41-A758-BC2D90A04B2C}" dt="2025-08-06T16:24:52.686" v="202" actId="14100"/>
        <pc:sldMkLst>
          <pc:docMk/>
          <pc:sldMk cId="2599781251" sldId="2147478931"/>
        </pc:sldMkLst>
        <pc:spChg chg="mod">
          <ac:chgData name="Fred Gosker" userId="cdf424eb-1e63-4ca4-bcc7-bede1cc03e32" providerId="ADAL" clId="{41D497DB-A616-6D41-A758-BC2D90A04B2C}" dt="2025-08-06T16:24:39.244" v="198" actId="1076"/>
          <ac:spMkLst>
            <pc:docMk/>
            <pc:sldMk cId="2599781251" sldId="2147478931"/>
            <ac:spMk id="6" creationId="{B2E4A6B3-3168-2D04-844E-3941FD1A1299}"/>
          </ac:spMkLst>
        </pc:spChg>
        <pc:spChg chg="mod">
          <ac:chgData name="Fred Gosker" userId="cdf424eb-1e63-4ca4-bcc7-bede1cc03e32" providerId="ADAL" clId="{41D497DB-A616-6D41-A758-BC2D90A04B2C}" dt="2025-08-06T16:24:29.236" v="194" actId="14100"/>
          <ac:spMkLst>
            <pc:docMk/>
            <pc:sldMk cId="2599781251" sldId="2147478931"/>
            <ac:spMk id="7" creationId="{76B19CFD-E3D6-241B-DF32-EDF63959945A}"/>
          </ac:spMkLst>
        </pc:spChg>
        <pc:spChg chg="mod">
          <ac:chgData name="Fred Gosker" userId="cdf424eb-1e63-4ca4-bcc7-bede1cc03e32" providerId="ADAL" clId="{41D497DB-A616-6D41-A758-BC2D90A04B2C}" dt="2025-08-06T16:24:41.612" v="199" actId="1076"/>
          <ac:spMkLst>
            <pc:docMk/>
            <pc:sldMk cId="2599781251" sldId="2147478931"/>
            <ac:spMk id="11" creationId="{C1D38F2F-DA40-5136-94BD-8AD0EE53F5A5}"/>
          </ac:spMkLst>
        </pc:spChg>
        <pc:spChg chg="mod">
          <ac:chgData name="Fred Gosker" userId="cdf424eb-1e63-4ca4-bcc7-bede1cc03e32" providerId="ADAL" clId="{41D497DB-A616-6D41-A758-BC2D90A04B2C}" dt="2025-08-06T16:24:45.049" v="201" actId="1076"/>
          <ac:spMkLst>
            <pc:docMk/>
            <pc:sldMk cId="2599781251" sldId="2147478931"/>
            <ac:spMk id="15" creationId="{8B76A53A-2077-AF3E-1707-998A8A92A074}"/>
          </ac:spMkLst>
        </pc:spChg>
        <pc:spChg chg="mod">
          <ac:chgData name="Fred Gosker" userId="cdf424eb-1e63-4ca4-bcc7-bede1cc03e32" providerId="ADAL" clId="{41D497DB-A616-6D41-A758-BC2D90A04B2C}" dt="2025-08-06T16:24:43.531" v="200" actId="1076"/>
          <ac:spMkLst>
            <pc:docMk/>
            <pc:sldMk cId="2599781251" sldId="2147478931"/>
            <ac:spMk id="16" creationId="{E6C668D1-A4A0-D0EC-BF58-02CD6B6995B0}"/>
          </ac:spMkLst>
        </pc:spChg>
        <pc:spChg chg="mod">
          <ac:chgData name="Fred Gosker" userId="cdf424eb-1e63-4ca4-bcc7-bede1cc03e32" providerId="ADAL" clId="{41D497DB-A616-6D41-A758-BC2D90A04B2C}" dt="2025-08-06T16:24:52.686" v="202" actId="14100"/>
          <ac:spMkLst>
            <pc:docMk/>
            <pc:sldMk cId="2599781251" sldId="2147478931"/>
            <ac:spMk id="36" creationId="{C7D3C0E5-F36A-E06E-D369-F15164981F11}"/>
          </ac:spMkLst>
        </pc:spChg>
      </pc:sldChg>
      <pc:sldChg chg="modSp mod">
        <pc:chgData name="Fred Gosker" userId="cdf424eb-1e63-4ca4-bcc7-bede1cc03e32" providerId="ADAL" clId="{41D497DB-A616-6D41-A758-BC2D90A04B2C}" dt="2025-08-06T16:25:49.937" v="217" actId="1076"/>
        <pc:sldMkLst>
          <pc:docMk/>
          <pc:sldMk cId="840785015" sldId="2147478932"/>
        </pc:sldMkLst>
        <pc:spChg chg="mod">
          <ac:chgData name="Fred Gosker" userId="cdf424eb-1e63-4ca4-bcc7-bede1cc03e32" providerId="ADAL" clId="{41D497DB-A616-6D41-A758-BC2D90A04B2C}" dt="2025-08-06T16:25:45.583" v="216" actId="1076"/>
          <ac:spMkLst>
            <pc:docMk/>
            <pc:sldMk cId="840785015" sldId="2147478932"/>
            <ac:spMk id="2" creationId="{90149043-CECF-3CA3-8F81-BE78D52CD8C0}"/>
          </ac:spMkLst>
        </pc:spChg>
        <pc:spChg chg="mod">
          <ac:chgData name="Fred Gosker" userId="cdf424eb-1e63-4ca4-bcc7-bede1cc03e32" providerId="ADAL" clId="{41D497DB-A616-6D41-A758-BC2D90A04B2C}" dt="2025-08-06T16:25:49.937" v="217" actId="1076"/>
          <ac:spMkLst>
            <pc:docMk/>
            <pc:sldMk cId="840785015" sldId="2147478932"/>
            <ac:spMk id="3" creationId="{63AB2A81-EB2E-94FA-B382-8553AB501FFE}"/>
          </ac:spMkLst>
        </pc:spChg>
      </pc:sldChg>
      <pc:sldChg chg="addSp delSp modSp mod">
        <pc:chgData name="Fred Gosker" userId="cdf424eb-1e63-4ca4-bcc7-bede1cc03e32" providerId="ADAL" clId="{41D497DB-A616-6D41-A758-BC2D90A04B2C}" dt="2025-08-06T16:18:26.834" v="28" actId="1036"/>
        <pc:sldMkLst>
          <pc:docMk/>
          <pc:sldMk cId="2771182946" sldId="2147478933"/>
        </pc:sldMkLst>
        <pc:spChg chg="mod">
          <ac:chgData name="Fred Gosker" userId="cdf424eb-1e63-4ca4-bcc7-bede1cc03e32" providerId="ADAL" clId="{41D497DB-A616-6D41-A758-BC2D90A04B2C}" dt="2025-08-06T16:18:17.953" v="21" actId="1076"/>
          <ac:spMkLst>
            <pc:docMk/>
            <pc:sldMk cId="2771182946" sldId="2147478933"/>
            <ac:spMk id="2" creationId="{07CC49FE-1F3D-6F10-C5D6-277A2808C56C}"/>
          </ac:spMkLst>
        </pc:spChg>
        <pc:spChg chg="mod">
          <ac:chgData name="Fred Gosker" userId="cdf424eb-1e63-4ca4-bcc7-bede1cc03e32" providerId="ADAL" clId="{41D497DB-A616-6D41-A758-BC2D90A04B2C}" dt="2025-08-06T16:18:15.568" v="20" actId="1076"/>
          <ac:spMkLst>
            <pc:docMk/>
            <pc:sldMk cId="2771182946" sldId="2147478933"/>
            <ac:spMk id="7" creationId="{409AA7B3-B29D-627D-F741-7DB13B9DE05A}"/>
          </ac:spMkLst>
        </pc:spChg>
        <pc:picChg chg="del">
          <ac:chgData name="Fred Gosker" userId="cdf424eb-1e63-4ca4-bcc7-bede1cc03e32" providerId="ADAL" clId="{41D497DB-A616-6D41-A758-BC2D90A04B2C}" dt="2025-08-06T16:18:11.583" v="17" actId="478"/>
          <ac:picMkLst>
            <pc:docMk/>
            <pc:sldMk cId="2771182946" sldId="2147478933"/>
            <ac:picMk id="4" creationId="{05837609-AF93-C09B-151D-E0B53AB81BC1}"/>
          </ac:picMkLst>
        </pc:picChg>
        <pc:picChg chg="add mod">
          <ac:chgData name="Fred Gosker" userId="cdf424eb-1e63-4ca4-bcc7-bede1cc03e32" providerId="ADAL" clId="{41D497DB-A616-6D41-A758-BC2D90A04B2C}" dt="2025-08-06T16:18:26.834" v="28" actId="1036"/>
          <ac:picMkLst>
            <pc:docMk/>
            <pc:sldMk cId="2771182946" sldId="2147478933"/>
            <ac:picMk id="5" creationId="{F59D5CF1-47A4-38AA-E8FC-99898D78FDB8}"/>
          </ac:picMkLst>
        </pc:picChg>
      </pc:sldChg>
      <pc:sldChg chg="modSp mod">
        <pc:chgData name="Fred Gosker" userId="cdf424eb-1e63-4ca4-bcc7-bede1cc03e32" providerId="ADAL" clId="{41D497DB-A616-6D41-A758-BC2D90A04B2C}" dt="2025-08-06T16:25:33.726" v="215" actId="20577"/>
        <pc:sldMkLst>
          <pc:docMk/>
          <pc:sldMk cId="171006391" sldId="2147478934"/>
        </pc:sldMkLst>
        <pc:spChg chg="mod">
          <ac:chgData name="Fred Gosker" userId="cdf424eb-1e63-4ca4-bcc7-bede1cc03e32" providerId="ADAL" clId="{41D497DB-A616-6D41-A758-BC2D90A04B2C}" dt="2025-08-06T16:25:10.219" v="206" actId="1076"/>
          <ac:spMkLst>
            <pc:docMk/>
            <pc:sldMk cId="171006391" sldId="2147478934"/>
            <ac:spMk id="2" creationId="{914E98F5-00BF-5054-ED87-B25B8E45A212}"/>
          </ac:spMkLst>
        </pc:spChg>
        <pc:spChg chg="mod">
          <ac:chgData name="Fred Gosker" userId="cdf424eb-1e63-4ca4-bcc7-bede1cc03e32" providerId="ADAL" clId="{41D497DB-A616-6D41-A758-BC2D90A04B2C}" dt="2025-08-06T16:25:14.999" v="208" actId="1076"/>
          <ac:spMkLst>
            <pc:docMk/>
            <pc:sldMk cId="171006391" sldId="2147478934"/>
            <ac:spMk id="6" creationId="{4459B385-BB19-60BB-E568-6D8481A980E9}"/>
          </ac:spMkLst>
        </pc:spChg>
        <pc:spChg chg="mod">
          <ac:chgData name="Fred Gosker" userId="cdf424eb-1e63-4ca4-bcc7-bede1cc03e32" providerId="ADAL" clId="{41D497DB-A616-6D41-A758-BC2D90A04B2C}" dt="2025-08-06T16:25:07.518" v="204" actId="1076"/>
          <ac:spMkLst>
            <pc:docMk/>
            <pc:sldMk cId="171006391" sldId="2147478934"/>
            <ac:spMk id="7" creationId="{DA5283C3-D43D-FE2D-141E-7889903699D9}"/>
          </ac:spMkLst>
        </pc:spChg>
        <pc:spChg chg="mod">
          <ac:chgData name="Fred Gosker" userId="cdf424eb-1e63-4ca4-bcc7-bede1cc03e32" providerId="ADAL" clId="{41D497DB-A616-6D41-A758-BC2D90A04B2C}" dt="2025-08-06T16:25:12.787" v="207" actId="1076"/>
          <ac:spMkLst>
            <pc:docMk/>
            <pc:sldMk cId="171006391" sldId="2147478934"/>
            <ac:spMk id="11" creationId="{F68C8338-C232-A38F-36CA-D050BABA7ADB}"/>
          </ac:spMkLst>
        </pc:spChg>
        <pc:spChg chg="mod">
          <ac:chgData name="Fred Gosker" userId="cdf424eb-1e63-4ca4-bcc7-bede1cc03e32" providerId="ADAL" clId="{41D497DB-A616-6D41-A758-BC2D90A04B2C}" dt="2025-08-06T16:25:16.510" v="209" actId="1076"/>
          <ac:spMkLst>
            <pc:docMk/>
            <pc:sldMk cId="171006391" sldId="2147478934"/>
            <ac:spMk id="16" creationId="{6A612BBF-EDE8-D495-6768-2FEDC5528F4D}"/>
          </ac:spMkLst>
        </pc:spChg>
        <pc:spChg chg="mod">
          <ac:chgData name="Fred Gosker" userId="cdf424eb-1e63-4ca4-bcc7-bede1cc03e32" providerId="ADAL" clId="{41D497DB-A616-6D41-A758-BC2D90A04B2C}" dt="2025-08-06T16:25:33.726" v="215" actId="20577"/>
          <ac:spMkLst>
            <pc:docMk/>
            <pc:sldMk cId="171006391" sldId="2147478934"/>
            <ac:spMk id="36" creationId="{4B0B3B85-300E-1E2C-0E3A-02B1AA3B023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solidFill>
          </c:spPr>
          <c:dPt>
            <c:idx val="0"/>
            <c:bubble3D val="0"/>
            <c:spPr>
              <a:solidFill>
                <a:schemeClr val="accent4"/>
              </a:solidFill>
              <a:ln w="19050">
                <a:solidFill>
                  <a:schemeClr val="lt1"/>
                </a:solidFill>
              </a:ln>
              <a:effectLst/>
            </c:spPr>
            <c:extLst>
              <c:ext xmlns:c16="http://schemas.microsoft.com/office/drawing/2014/chart" uri="{C3380CC4-5D6E-409C-BE32-E72D297353CC}">
                <c16:uniqueId val="{00000001-26FD-894D-B7DD-78793CD35FC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6FD-894D-B7DD-78793CD35FCD}"/>
              </c:ext>
            </c:extLst>
          </c:dPt>
          <c:cat>
            <c:strRef>
              <c:f>Sheet1!$A$2:$A$3</c:f>
              <c:strCache>
                <c:ptCount val="2"/>
                <c:pt idx="0">
                  <c:v>1st Qtr</c:v>
                </c:pt>
                <c:pt idx="1">
                  <c:v>2nd Qtr</c:v>
                </c:pt>
              </c:strCache>
            </c:strRef>
          </c:cat>
          <c:val>
            <c:numRef>
              <c:f>Sheet1!$B$2:$B$3</c:f>
              <c:numCache>
                <c:formatCode>General</c:formatCode>
                <c:ptCount val="2"/>
                <c:pt idx="0">
                  <c:v>67</c:v>
                </c:pt>
                <c:pt idx="1">
                  <c:v>33</c:v>
                </c:pt>
              </c:numCache>
            </c:numRef>
          </c:val>
          <c:extLst>
            <c:ext xmlns:c16="http://schemas.microsoft.com/office/drawing/2014/chart" uri="{C3380CC4-5D6E-409C-BE32-E72D297353CC}">
              <c16:uniqueId val="{00000004-26FD-894D-B7DD-78793CD35FC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solidFill>
          </c:spPr>
          <c:dPt>
            <c:idx val="0"/>
            <c:bubble3D val="0"/>
            <c:spPr>
              <a:solidFill>
                <a:schemeClr val="accent4"/>
              </a:solidFill>
              <a:ln w="19050">
                <a:solidFill>
                  <a:schemeClr val="lt1"/>
                </a:solidFill>
              </a:ln>
              <a:effectLst/>
            </c:spPr>
            <c:extLst>
              <c:ext xmlns:c16="http://schemas.microsoft.com/office/drawing/2014/chart" uri="{C3380CC4-5D6E-409C-BE32-E72D297353CC}">
                <c16:uniqueId val="{00000001-26FD-894D-B7DD-78793CD35FC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6FD-894D-B7DD-78793CD35FCD}"/>
              </c:ext>
            </c:extLst>
          </c:dPt>
          <c:dPt>
            <c:idx val="2"/>
            <c:bubble3D val="0"/>
            <c:spPr>
              <a:solidFill>
                <a:schemeClr val="tx2"/>
              </a:solidFill>
              <a:ln w="19050">
                <a:solidFill>
                  <a:schemeClr val="lt1"/>
                </a:solidFill>
              </a:ln>
              <a:effectLst/>
            </c:spPr>
            <c:extLst>
              <c:ext xmlns:c16="http://schemas.microsoft.com/office/drawing/2014/chart" uri="{C3380CC4-5D6E-409C-BE32-E72D297353CC}">
                <c16:uniqueId val="{00000005-0F0D-4F13-A87A-BAA9AB958598}"/>
              </c:ext>
            </c:extLst>
          </c:dPt>
          <c:cat>
            <c:strRef>
              <c:f>Sheet1!$A$2:$A$4</c:f>
              <c:strCache>
                <c:ptCount val="2"/>
                <c:pt idx="0">
                  <c:v>1st Qtr</c:v>
                </c:pt>
                <c:pt idx="1">
                  <c:v>2nd Qtr</c:v>
                </c:pt>
              </c:strCache>
            </c:strRef>
          </c:cat>
          <c:val>
            <c:numRef>
              <c:f>Sheet1!$B$2:$B$4</c:f>
              <c:numCache>
                <c:formatCode>General</c:formatCode>
                <c:ptCount val="3"/>
                <c:pt idx="0">
                  <c:v>54</c:v>
                </c:pt>
                <c:pt idx="1">
                  <c:v>46</c:v>
                </c:pt>
              </c:numCache>
            </c:numRef>
          </c:val>
          <c:extLst>
            <c:ext xmlns:c16="http://schemas.microsoft.com/office/drawing/2014/chart" uri="{C3380CC4-5D6E-409C-BE32-E72D297353CC}">
              <c16:uniqueId val="{00000004-26FD-894D-B7DD-78793CD35FCD}"/>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solidFill>
          </c:spPr>
          <c:dPt>
            <c:idx val="0"/>
            <c:bubble3D val="0"/>
            <c:spPr>
              <a:solidFill>
                <a:schemeClr val="accent4"/>
              </a:solidFill>
              <a:ln w="19050">
                <a:solidFill>
                  <a:schemeClr val="lt1"/>
                </a:solidFill>
              </a:ln>
              <a:effectLst/>
            </c:spPr>
            <c:extLst>
              <c:ext xmlns:c16="http://schemas.microsoft.com/office/drawing/2014/chart" uri="{C3380CC4-5D6E-409C-BE32-E72D297353CC}">
                <c16:uniqueId val="{00000001-26FD-894D-B7DD-78793CD35FC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6FD-894D-B7DD-78793CD35FCD}"/>
              </c:ext>
            </c:extLst>
          </c:dPt>
          <c:dPt>
            <c:idx val="2"/>
            <c:bubble3D val="0"/>
            <c:spPr>
              <a:solidFill>
                <a:schemeClr val="tx2"/>
              </a:solidFill>
              <a:ln w="19050">
                <a:solidFill>
                  <a:schemeClr val="lt1"/>
                </a:solidFill>
              </a:ln>
              <a:effectLst/>
            </c:spPr>
            <c:extLst>
              <c:ext xmlns:c16="http://schemas.microsoft.com/office/drawing/2014/chart" uri="{C3380CC4-5D6E-409C-BE32-E72D297353CC}">
                <c16:uniqueId val="{00000005-CEDB-EB47-9E82-8E071D718356}"/>
              </c:ext>
            </c:extLst>
          </c:dPt>
          <c:cat>
            <c:strRef>
              <c:f>Sheet1!$A$2:$A$4</c:f>
              <c:strCache>
                <c:ptCount val="2"/>
                <c:pt idx="0">
                  <c:v>1st Qtr</c:v>
                </c:pt>
                <c:pt idx="1">
                  <c:v>2nd Qtr</c:v>
                </c:pt>
              </c:strCache>
            </c:strRef>
          </c:cat>
          <c:val>
            <c:numRef>
              <c:f>Sheet1!$B$2:$B$4</c:f>
              <c:numCache>
                <c:formatCode>General</c:formatCode>
                <c:ptCount val="3"/>
                <c:pt idx="0">
                  <c:v>42</c:v>
                </c:pt>
                <c:pt idx="1">
                  <c:v>58</c:v>
                </c:pt>
              </c:numCache>
            </c:numRef>
          </c:val>
          <c:extLst>
            <c:ext xmlns:c16="http://schemas.microsoft.com/office/drawing/2014/chart" uri="{C3380CC4-5D6E-409C-BE32-E72D297353CC}">
              <c16:uniqueId val="{00000004-26FD-894D-B7DD-78793CD35FCD}"/>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solidFill>
          </c:spPr>
          <c:dPt>
            <c:idx val="0"/>
            <c:bubble3D val="0"/>
            <c:spPr>
              <a:solidFill>
                <a:schemeClr val="accent4"/>
              </a:solidFill>
              <a:ln w="19050">
                <a:solidFill>
                  <a:schemeClr val="lt1"/>
                </a:solidFill>
              </a:ln>
              <a:effectLst/>
            </c:spPr>
            <c:extLst>
              <c:ext xmlns:c16="http://schemas.microsoft.com/office/drawing/2014/chart" uri="{C3380CC4-5D6E-409C-BE32-E72D297353CC}">
                <c16:uniqueId val="{00000001-26FD-894D-B7DD-78793CD35FC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6FD-894D-B7DD-78793CD35FCD}"/>
              </c:ext>
            </c:extLst>
          </c:dPt>
          <c:dPt>
            <c:idx val="2"/>
            <c:bubble3D val="0"/>
            <c:spPr>
              <a:solidFill>
                <a:schemeClr val="tx2"/>
              </a:solidFill>
              <a:ln w="19050">
                <a:solidFill>
                  <a:schemeClr val="lt1"/>
                </a:solidFill>
              </a:ln>
              <a:effectLst/>
            </c:spPr>
            <c:extLst>
              <c:ext xmlns:c16="http://schemas.microsoft.com/office/drawing/2014/chart" uri="{C3380CC4-5D6E-409C-BE32-E72D297353CC}">
                <c16:uniqueId val="{00000005-CEDB-EB47-9E82-8E071D718356}"/>
              </c:ext>
            </c:extLst>
          </c:dPt>
          <c:cat>
            <c:strRef>
              <c:f>Sheet1!$A$2:$A$4</c:f>
              <c:strCache>
                <c:ptCount val="2"/>
                <c:pt idx="0">
                  <c:v>1st Qtr</c:v>
                </c:pt>
                <c:pt idx="1">
                  <c:v>2nd Qtr</c:v>
                </c:pt>
              </c:strCache>
            </c:strRef>
          </c:cat>
          <c:val>
            <c:numRef>
              <c:f>Sheet1!$B$2:$B$4</c:f>
              <c:numCache>
                <c:formatCode>General</c:formatCode>
                <c:ptCount val="3"/>
                <c:pt idx="0">
                  <c:v>24</c:v>
                </c:pt>
                <c:pt idx="1">
                  <c:v>76</c:v>
                </c:pt>
              </c:numCache>
            </c:numRef>
          </c:val>
          <c:extLst>
            <c:ext xmlns:c16="http://schemas.microsoft.com/office/drawing/2014/chart" uri="{C3380CC4-5D6E-409C-BE32-E72D297353CC}">
              <c16:uniqueId val="{00000004-26FD-894D-B7DD-78793CD35FCD}"/>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50C13B9C-38F9-4D07-88D7-B84B66307AA9}" type="datetimeFigureOut">
              <a:rPr lang="en-US" smtClean="0"/>
              <a:pPr/>
              <a:t>8/6/25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8C2A614B-9417-496C-B677-4D95C4B4BDA5}" type="slidenum">
              <a:rPr lang="en-US" smtClean="0"/>
              <a:pPr/>
              <a:t>‹#›</a:t>
            </a:fld>
            <a:endParaRPr lang="en-US"/>
          </a:p>
        </p:txBody>
      </p:sp>
    </p:spTree>
    <p:extLst>
      <p:ext uri="{BB962C8B-B14F-4D97-AF65-F5344CB8AC3E}">
        <p14:creationId xmlns:p14="http://schemas.microsoft.com/office/powerpoint/2010/main" val="1059746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Arial"/>
            </a:endParaRPr>
          </a:p>
        </p:txBody>
      </p:sp>
      <p:sp>
        <p:nvSpPr>
          <p:cNvPr id="4" name="Slide Number Placeholder 3"/>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3388313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496B1-A92E-3883-90D7-55A855CEE2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C7A1C-C811-0C67-4EA2-DCF1CE8EA5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445BA7-76C1-9BF3-E629-CD204317EB9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A34332D-3068-87D3-4B9C-52D7D1BB2CF4}"/>
              </a:ext>
            </a:extLst>
          </p:cNvPr>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1516178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731027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FCDDD-5961-2E66-F640-1FFF7C4292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55E975-06D9-E197-CA54-71FF28FE7F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9898CC-AE71-B391-A81F-BF606F4EA52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D387B8D-D142-D792-E19D-CD06B2E9B140}"/>
              </a:ext>
            </a:extLst>
          </p:cNvPr>
          <p:cNvSpPr>
            <a:spLocks noGrp="1"/>
          </p:cNvSpPr>
          <p:nvPr>
            <p:ph type="sldNum" sz="quarter" idx="5"/>
          </p:nvPr>
        </p:nvSpPr>
        <p:spPr/>
        <p:txBody>
          <a:bodyPr/>
          <a:lstStyle/>
          <a:p>
            <a:fld id="{6A6C0BA5-3971-3645-86F9-CC5C47721CEF}" type="slidenum">
              <a:rPr lang="en-US" smtClean="0"/>
              <a:pPr/>
              <a:t>8</a:t>
            </a:fld>
            <a:endParaRPr lang="en-US"/>
          </a:p>
        </p:txBody>
      </p:sp>
    </p:spTree>
    <p:extLst>
      <p:ext uri="{BB962C8B-B14F-4D97-AF65-F5344CB8AC3E}">
        <p14:creationId xmlns:p14="http://schemas.microsoft.com/office/powerpoint/2010/main" val="475219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6453B-1BE5-7B1F-06E7-391F9FC3F7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059CC4-BDE8-5FB8-DE20-C5CED80BA3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A7AF84-45F6-E7E4-5A78-4F8DC61D543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032CDD6-912D-6610-A154-9D2115FF5A46}"/>
              </a:ext>
            </a:extLst>
          </p:cNvPr>
          <p:cNvSpPr>
            <a:spLocks noGrp="1"/>
          </p:cNvSpPr>
          <p:nvPr>
            <p:ph type="sldNum" sz="quarter" idx="5"/>
          </p:nvPr>
        </p:nvSpPr>
        <p:spPr/>
        <p:txBody>
          <a:bodyPr/>
          <a:lstStyle/>
          <a:p>
            <a:fld id="{6A6C0BA5-3971-3645-86F9-CC5C47721CEF}" type="slidenum">
              <a:rPr lang="en-US" smtClean="0"/>
              <a:pPr/>
              <a:t>9</a:t>
            </a:fld>
            <a:endParaRPr lang="en-US"/>
          </a:p>
        </p:txBody>
      </p:sp>
    </p:spTree>
    <p:extLst>
      <p:ext uri="{BB962C8B-B14F-4D97-AF65-F5344CB8AC3E}">
        <p14:creationId xmlns:p14="http://schemas.microsoft.com/office/powerpoint/2010/main" val="3927114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4E7B7-7600-AA24-0695-235BCB882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A18BBA-4A08-B44B-52C6-311ED31950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B7A788-56FF-0D3A-0AEC-2A8B3230B76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FCE0455-6C54-7C49-CF03-FAE6BFB1218B}"/>
              </a:ext>
            </a:extLst>
          </p:cNvPr>
          <p:cNvSpPr>
            <a:spLocks noGrp="1"/>
          </p:cNvSpPr>
          <p:nvPr>
            <p:ph type="sldNum" sz="quarter" idx="5"/>
          </p:nvPr>
        </p:nvSpPr>
        <p:spPr/>
        <p:txBody>
          <a:bodyPr/>
          <a:lstStyle/>
          <a:p>
            <a:fld id="{6A6C0BA5-3971-3645-86F9-CC5C47721CEF}" type="slidenum">
              <a:rPr lang="en-US" smtClean="0"/>
              <a:pPr/>
              <a:t>10</a:t>
            </a:fld>
            <a:endParaRPr lang="en-US"/>
          </a:p>
        </p:txBody>
      </p:sp>
    </p:spTree>
    <p:extLst>
      <p:ext uri="{BB962C8B-B14F-4D97-AF65-F5344CB8AC3E}">
        <p14:creationId xmlns:p14="http://schemas.microsoft.com/office/powerpoint/2010/main" val="2543458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11</a:t>
            </a:fld>
            <a:endParaRPr lang="en-US"/>
          </a:p>
        </p:txBody>
      </p:sp>
    </p:spTree>
    <p:extLst>
      <p:ext uri="{BB962C8B-B14F-4D97-AF65-F5344CB8AC3E}">
        <p14:creationId xmlns:p14="http://schemas.microsoft.com/office/powerpoint/2010/main" val="10016057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 A">
    <p:bg>
      <p:bgRef idx="1001">
        <a:schemeClr val="bg2"/>
      </p:bgRef>
    </p:bg>
    <p:spTree>
      <p:nvGrpSpPr>
        <p:cNvPr id="1" name=""/>
        <p:cNvGrpSpPr/>
        <p:nvPr/>
      </p:nvGrpSpPr>
      <p:grpSpPr>
        <a:xfrm>
          <a:off x="0" y="0"/>
          <a:ext cx="0" cy="0"/>
          <a:chOff x="0" y="0"/>
          <a:chExt cx="0" cy="0"/>
        </a:xfrm>
      </p:grpSpPr>
      <p:pic>
        <p:nvPicPr>
          <p:cNvPr id="3" name="Picture 2" descr="A colorful fan shaped fan&#10;&#10;AI-generated content may be incorrect.">
            <a:extLst>
              <a:ext uri="{FF2B5EF4-FFF2-40B4-BE49-F238E27FC236}">
                <a16:creationId xmlns:a16="http://schemas.microsoft.com/office/drawing/2014/main" id="{31BE178B-5C21-2452-0BF4-41C850AF014A}"/>
              </a:ext>
            </a:extLst>
          </p:cNvPr>
          <p:cNvPicPr>
            <a:picLocks noChangeAspect="1"/>
          </p:cNvPicPr>
          <p:nvPr/>
        </p:nvPicPr>
        <p:blipFill>
          <a:blip r:embed="rId2"/>
          <a:srcRect l="6427" b="6427"/>
          <a:stretch>
            <a:fillRect/>
          </a:stretch>
        </p:blipFill>
        <p:spPr>
          <a:xfrm>
            <a:off x="0" y="-1"/>
            <a:ext cx="12192000" cy="6858001"/>
          </a:xfrm>
          <a:prstGeom prst="rect">
            <a:avLst/>
          </a:prstGeom>
        </p:spPr>
      </p:pic>
      <p:sp>
        <p:nvSpPr>
          <p:cNvPr id="11" name="Text Placeholder 5">
            <a:extLst>
              <a:ext uri="{FF2B5EF4-FFF2-40B4-BE49-F238E27FC236}">
                <a16:creationId xmlns:a16="http://schemas.microsoft.com/office/drawing/2014/main" id="{88AF15D1-22A3-C0D9-132F-C6AF989F75F9}"/>
              </a:ext>
            </a:extLst>
          </p:cNvPr>
          <p:cNvSpPr>
            <a:spLocks noGrp="1"/>
          </p:cNvSpPr>
          <p:nvPr>
            <p:ph type="body" sz="quarter" idx="26"/>
          </p:nvPr>
        </p:nvSpPr>
        <p:spPr>
          <a:xfrm>
            <a:off x="629503"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65E78C55-D9F2-75D2-DB7F-CD705583E09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9" name="Text Placeholder 2">
            <a:extLst>
              <a:ext uri="{FF2B5EF4-FFF2-40B4-BE49-F238E27FC236}">
                <a16:creationId xmlns:a16="http://schemas.microsoft.com/office/drawing/2014/main" id="{3C9F517C-C178-F2D3-B4ED-6501D88D3F11}"/>
              </a:ext>
            </a:extLst>
          </p:cNvPr>
          <p:cNvSpPr>
            <a:spLocks noGrp="1"/>
          </p:cNvSpPr>
          <p:nvPr>
            <p:ph type="body" sz="quarter" idx="27" hasCustomPrompt="1"/>
          </p:nvPr>
        </p:nvSpPr>
        <p:spPr>
          <a:xfrm>
            <a:off x="629857" y="818388"/>
            <a:ext cx="10961687" cy="3792538"/>
          </a:xfrm>
        </p:spPr>
        <p:txBody>
          <a:bodyPr/>
          <a:lstStyle>
            <a:lvl1pPr>
              <a:defRPr sz="5000"/>
            </a:lvl1pPr>
            <a:lvl2pPr>
              <a:defRPr sz="2800"/>
            </a:lvl2pPr>
            <a:lvl3pPr>
              <a:defRPr sz="2800"/>
            </a:lvl3pPr>
            <a:lvl4pPr>
              <a:defRPr sz="2800"/>
            </a:lvl4pPr>
            <a:lvl5pPr>
              <a:defRPr sz="2800"/>
            </a:lvl5pPr>
          </a:lstStyle>
          <a:p>
            <a:r>
              <a:rPr lang="en-US"/>
              <a:t>Presentation title</a:t>
            </a:r>
          </a:p>
        </p:txBody>
      </p:sp>
      <p:pic>
        <p:nvPicPr>
          <p:cNvPr id="2" name="Picture 1" descr="A colorful fan shaped fan&#10;&#10;AI-generated content may be incorrect.">
            <a:extLst>
              <a:ext uri="{FF2B5EF4-FFF2-40B4-BE49-F238E27FC236}">
                <a16:creationId xmlns:a16="http://schemas.microsoft.com/office/drawing/2014/main" id="{946230FF-1855-A076-95F3-4687459044F9}"/>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pic>
        <p:nvPicPr>
          <p:cNvPr id="4" name="Graphic 3">
            <a:extLst>
              <a:ext uri="{FF2B5EF4-FFF2-40B4-BE49-F238E27FC236}">
                <a16:creationId xmlns:a16="http://schemas.microsoft.com/office/drawing/2014/main" id="{E6DF9A25-BB95-3AFD-EEEB-C6DE7D900713}"/>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Tree>
    <p:extLst>
      <p:ext uri="{BB962C8B-B14F-4D97-AF65-F5344CB8AC3E}">
        <p14:creationId xmlns:p14="http://schemas.microsoft.com/office/powerpoint/2010/main" val="55295451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rg Chart">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776895B-59B5-7147-A035-F88A4606CFDE}"/>
              </a:ext>
            </a:extLst>
          </p:cNvPr>
          <p:cNvSpPr>
            <a:spLocks noGrp="1"/>
          </p:cNvSpPr>
          <p:nvPr>
            <p:ph sz="quarter" idx="12"/>
          </p:nvPr>
        </p:nvSpPr>
        <p:spPr>
          <a:xfrm>
            <a:off x="609600" y="1249363"/>
            <a:ext cx="10972800" cy="4765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2">
            <a:extLst>
              <a:ext uri="{FF2B5EF4-FFF2-40B4-BE49-F238E27FC236}">
                <a16:creationId xmlns:a16="http://schemas.microsoft.com/office/drawing/2014/main" id="{5FE91F77-CE5B-BAA6-1F2F-0E9379CDDB39}"/>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223377422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sic Bullets">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F1B22E97-D39B-A54D-BA5B-4EF153EDF51E}"/>
              </a:ext>
            </a:extLst>
          </p:cNvPr>
          <p:cNvSpPr>
            <a:spLocks noGrp="1"/>
          </p:cNvSpPr>
          <p:nvPr>
            <p:ph type="body" sz="quarter" idx="15" hasCustomPrompt="1"/>
          </p:nvPr>
        </p:nvSpPr>
        <p:spPr>
          <a:xfrm>
            <a:off x="609600" y="1449042"/>
            <a:ext cx="10984992" cy="590550"/>
          </a:xfrm>
        </p:spPr>
        <p:txBody>
          <a:bodyPr anchor="t" anchorCtr="0">
            <a:normAutofit/>
          </a:bodyPr>
          <a:lstStyle>
            <a:lvl1pPr marL="0" indent="0">
              <a:buNone/>
              <a:defRPr sz="1600" b="1">
                <a:solidFill>
                  <a:srgbClr val="FF0000"/>
                </a:solidFill>
              </a:defRPr>
            </a:lvl1pPr>
          </a:lstStyle>
          <a:p>
            <a:pPr lvl="0"/>
            <a:r>
              <a:rPr lang="en-US"/>
              <a:t>A little more detail on what’s being shown below</a:t>
            </a:r>
          </a:p>
        </p:txBody>
      </p:sp>
      <p:sp>
        <p:nvSpPr>
          <p:cNvPr id="3" name="Text Placeholder 2">
            <a:extLst>
              <a:ext uri="{FF2B5EF4-FFF2-40B4-BE49-F238E27FC236}">
                <a16:creationId xmlns:a16="http://schemas.microsoft.com/office/drawing/2014/main" id="{FDCC0E3D-0EBC-6402-B7FC-D4CC921A7A95}"/>
              </a:ext>
            </a:extLst>
          </p:cNvPr>
          <p:cNvSpPr>
            <a:spLocks noGrp="1"/>
          </p:cNvSpPr>
          <p:nvPr>
            <p:ph type="body" sz="quarter" idx="16"/>
          </p:nvPr>
        </p:nvSpPr>
        <p:spPr>
          <a:xfrm>
            <a:off x="609600" y="2206625"/>
            <a:ext cx="10985500" cy="3462338"/>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2">
            <a:extLst>
              <a:ext uri="{FF2B5EF4-FFF2-40B4-BE49-F238E27FC236}">
                <a16:creationId xmlns:a16="http://schemas.microsoft.com/office/drawing/2014/main" id="{17C85578-3BE5-79D9-2CAF-87A53D007C4D}"/>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solidFill>
                  <a:schemeClr val="tx1"/>
                </a:solidFill>
              </a:defRPr>
            </a:lvl1pPr>
          </a:lstStyle>
          <a:p>
            <a:r>
              <a:rPr lang="en-US"/>
              <a:t>Blank Header</a:t>
            </a:r>
          </a:p>
        </p:txBody>
      </p:sp>
    </p:spTree>
    <p:extLst>
      <p:ext uri="{BB962C8B-B14F-4D97-AF65-F5344CB8AC3E}">
        <p14:creationId xmlns:p14="http://schemas.microsoft.com/office/powerpoint/2010/main" val="566921255"/>
      </p:ext>
    </p:extLst>
  </p:cSld>
  <p:clrMapOvr>
    <a:masterClrMapping/>
  </p:clrMapOvr>
  <p:extLst>
    <p:ext uri="{DCECCB84-F9BA-43D5-87BE-67443E8EF086}">
      <p15:sldGuideLst xmlns:p15="http://schemas.microsoft.com/office/powerpoint/2012/main">
        <p15:guide id="5" orient="horz" pos="2160">
          <p15:clr>
            <a:srgbClr val="FBAE40"/>
          </p15:clr>
        </p15:guide>
        <p15:guide id="6" orient="horz" pos="4128">
          <p15:clr>
            <a:srgbClr val="FBAE40"/>
          </p15:clr>
        </p15:guide>
        <p15:guide id="7" pos="384">
          <p15:clr>
            <a:srgbClr val="FBAE40"/>
          </p15:clr>
        </p15:guide>
        <p15:guide id="8" pos="729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Up - Color">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A219B3C-753D-0CC9-7660-97700BB2AC2E}"/>
              </a:ext>
            </a:extLst>
          </p:cNvPr>
          <p:cNvGrpSpPr/>
          <p:nvPr/>
        </p:nvGrpSpPr>
        <p:grpSpPr>
          <a:xfrm>
            <a:off x="609600" y="1407580"/>
            <a:ext cx="5310522" cy="4274762"/>
            <a:chOff x="580195" y="1407580"/>
            <a:chExt cx="5338984" cy="4274762"/>
          </a:xfrm>
        </p:grpSpPr>
        <p:sp>
          <p:nvSpPr>
            <p:cNvPr id="5" name="Rounded Rectangle 4">
              <a:extLst>
                <a:ext uri="{FF2B5EF4-FFF2-40B4-BE49-F238E27FC236}">
                  <a16:creationId xmlns:a16="http://schemas.microsoft.com/office/drawing/2014/main" id="{4C0D686A-EC20-6778-7E29-291740F5B97E}"/>
                </a:ext>
              </a:extLst>
            </p:cNvPr>
            <p:cNvSpPr/>
            <p:nvPr/>
          </p:nvSpPr>
          <p:spPr>
            <a:xfrm>
              <a:off x="580195" y="1407580"/>
              <a:ext cx="5338984" cy="4274762"/>
            </a:xfrm>
            <a:prstGeom prst="roundRect">
              <a:avLst>
                <a:gd name="adj" fmla="val 3990"/>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6" name="Rounded Rectangle 5">
              <a:extLst>
                <a:ext uri="{FF2B5EF4-FFF2-40B4-BE49-F238E27FC236}">
                  <a16:creationId xmlns:a16="http://schemas.microsoft.com/office/drawing/2014/main" id="{16B8A4AE-1E2E-C7C9-D7AE-1249F606DAC3}"/>
                </a:ext>
              </a:extLst>
            </p:cNvPr>
            <p:cNvSpPr/>
            <p:nvPr/>
          </p:nvSpPr>
          <p:spPr>
            <a:xfrm>
              <a:off x="705830" y="1544399"/>
              <a:ext cx="5060789" cy="478652"/>
            </a:xfrm>
            <a:prstGeom prst="roundRect">
              <a:avLst>
                <a:gd name="adj" fmla="val 22714"/>
              </a:avLst>
            </a:prstGeom>
            <a:solidFill>
              <a:schemeClr val="accent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grpSp>
        <p:nvGrpSpPr>
          <p:cNvPr id="11" name="Group 10">
            <a:extLst>
              <a:ext uri="{FF2B5EF4-FFF2-40B4-BE49-F238E27FC236}">
                <a16:creationId xmlns:a16="http://schemas.microsoft.com/office/drawing/2014/main" id="{F6626B37-FD48-0B8B-A2EA-A2895393E046}"/>
              </a:ext>
            </a:extLst>
          </p:cNvPr>
          <p:cNvGrpSpPr/>
          <p:nvPr/>
        </p:nvGrpSpPr>
        <p:grpSpPr>
          <a:xfrm>
            <a:off x="6271878" y="1407580"/>
            <a:ext cx="5310522" cy="4274762"/>
            <a:chOff x="580195" y="1407580"/>
            <a:chExt cx="5338984" cy="4274762"/>
          </a:xfrm>
        </p:grpSpPr>
        <p:sp>
          <p:nvSpPr>
            <p:cNvPr id="12" name="Rounded Rectangle 11">
              <a:extLst>
                <a:ext uri="{FF2B5EF4-FFF2-40B4-BE49-F238E27FC236}">
                  <a16:creationId xmlns:a16="http://schemas.microsoft.com/office/drawing/2014/main" id="{267710B9-F2B5-F553-C9D1-C91C375E839A}"/>
                </a:ext>
              </a:extLst>
            </p:cNvPr>
            <p:cNvSpPr/>
            <p:nvPr/>
          </p:nvSpPr>
          <p:spPr>
            <a:xfrm>
              <a:off x="580195" y="1407580"/>
              <a:ext cx="5338984"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13" name="Rounded Rectangle 12">
              <a:extLst>
                <a:ext uri="{FF2B5EF4-FFF2-40B4-BE49-F238E27FC236}">
                  <a16:creationId xmlns:a16="http://schemas.microsoft.com/office/drawing/2014/main" id="{620AC11D-B942-8442-1904-9E717B1E08E6}"/>
                </a:ext>
              </a:extLst>
            </p:cNvPr>
            <p:cNvSpPr/>
            <p:nvPr/>
          </p:nvSpPr>
          <p:spPr>
            <a:xfrm>
              <a:off x="705830" y="1544398"/>
              <a:ext cx="5060789" cy="478653"/>
            </a:xfrm>
            <a:prstGeom prst="roundRect">
              <a:avLst>
                <a:gd name="adj" fmla="val 20831"/>
              </a:avLst>
            </a:prstGeom>
            <a:solidFill>
              <a:schemeClr val="accent2"/>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sp>
        <p:nvSpPr>
          <p:cNvPr id="21" name="Text Placeholder 20">
            <a:extLst>
              <a:ext uri="{FF2B5EF4-FFF2-40B4-BE49-F238E27FC236}">
                <a16:creationId xmlns:a16="http://schemas.microsoft.com/office/drawing/2014/main" id="{C565CE0F-EF5B-6A80-8EAE-361963930132}"/>
              </a:ext>
            </a:extLst>
          </p:cNvPr>
          <p:cNvSpPr>
            <a:spLocks noGrp="1"/>
          </p:cNvSpPr>
          <p:nvPr>
            <p:ph type="body" sz="quarter" idx="10" hasCustomPrompt="1"/>
          </p:nvPr>
        </p:nvSpPr>
        <p:spPr>
          <a:xfrm>
            <a:off x="751543" y="1558180"/>
            <a:ext cx="5016832" cy="464871"/>
          </a:xfrm>
        </p:spPr>
        <p:txBody>
          <a:bodyPr lIns="182880" anchor="ctr" anchorCtr="0">
            <a:noAutofit/>
          </a:bodyPr>
          <a:lstStyle>
            <a:lvl1pPr>
              <a:defRPr sz="1600" b="0">
                <a:solidFill>
                  <a:schemeClr val="bg1"/>
                </a:solidFill>
              </a:defRPr>
            </a:lvl1pPr>
          </a:lstStyle>
          <a:p>
            <a:pPr lvl="0"/>
            <a:r>
              <a:rPr lang="en-US"/>
              <a:t>Subtitle #1</a:t>
            </a:r>
          </a:p>
        </p:txBody>
      </p:sp>
      <p:sp>
        <p:nvSpPr>
          <p:cNvPr id="36" name="Text Placeholder 32">
            <a:extLst>
              <a:ext uri="{FF2B5EF4-FFF2-40B4-BE49-F238E27FC236}">
                <a16:creationId xmlns:a16="http://schemas.microsoft.com/office/drawing/2014/main" id="{5AB32963-4B95-A4E3-64D6-72E07B0D0DF8}"/>
              </a:ext>
            </a:extLst>
          </p:cNvPr>
          <p:cNvSpPr>
            <a:spLocks noGrp="1"/>
          </p:cNvSpPr>
          <p:nvPr>
            <p:ph type="body" sz="quarter" idx="14" hasCustomPrompt="1"/>
          </p:nvPr>
        </p:nvSpPr>
        <p:spPr>
          <a:xfrm>
            <a:off x="815941" y="3503420"/>
            <a:ext cx="4886325"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37" name="Text Placeholder 34">
            <a:extLst>
              <a:ext uri="{FF2B5EF4-FFF2-40B4-BE49-F238E27FC236}">
                <a16:creationId xmlns:a16="http://schemas.microsoft.com/office/drawing/2014/main" id="{646D8A20-45A1-AB68-4489-588571359C79}"/>
              </a:ext>
            </a:extLst>
          </p:cNvPr>
          <p:cNvSpPr>
            <a:spLocks noGrp="1"/>
          </p:cNvSpPr>
          <p:nvPr>
            <p:ph type="body" sz="quarter" idx="15" hasCustomPrompt="1"/>
          </p:nvPr>
        </p:nvSpPr>
        <p:spPr>
          <a:xfrm>
            <a:off x="815941" y="4244707"/>
            <a:ext cx="4886325"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15" name="Picture Placeholder 22">
            <a:extLst>
              <a:ext uri="{FF2B5EF4-FFF2-40B4-BE49-F238E27FC236}">
                <a16:creationId xmlns:a16="http://schemas.microsoft.com/office/drawing/2014/main" id="{7AB2CA18-1AB1-F96F-848C-213598EDFF18}"/>
              </a:ext>
            </a:extLst>
          </p:cNvPr>
          <p:cNvSpPr>
            <a:spLocks noGrp="1" noChangeAspect="1"/>
          </p:cNvSpPr>
          <p:nvPr>
            <p:ph type="pic" sz="quarter" idx="23" hasCustomPrompt="1"/>
          </p:nvPr>
        </p:nvSpPr>
        <p:spPr>
          <a:xfrm>
            <a:off x="825500" y="24270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6" name="Picture Placeholder 22">
            <a:extLst>
              <a:ext uri="{FF2B5EF4-FFF2-40B4-BE49-F238E27FC236}">
                <a16:creationId xmlns:a16="http://schemas.microsoft.com/office/drawing/2014/main" id="{50807F4D-AE53-49C9-96A4-15B98534E3D8}"/>
              </a:ext>
            </a:extLst>
          </p:cNvPr>
          <p:cNvSpPr>
            <a:spLocks noGrp="1" noChangeAspect="1"/>
          </p:cNvSpPr>
          <p:nvPr>
            <p:ph type="pic" sz="quarter" idx="24" hasCustomPrompt="1"/>
          </p:nvPr>
        </p:nvSpPr>
        <p:spPr>
          <a:xfrm>
            <a:off x="6553200" y="24270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0" name="Text Placeholder 20">
            <a:extLst>
              <a:ext uri="{FF2B5EF4-FFF2-40B4-BE49-F238E27FC236}">
                <a16:creationId xmlns:a16="http://schemas.microsoft.com/office/drawing/2014/main" id="{94E8C950-7B87-F7D2-0A99-D1DA0D5F57C8}"/>
              </a:ext>
            </a:extLst>
          </p:cNvPr>
          <p:cNvSpPr>
            <a:spLocks noGrp="1"/>
          </p:cNvSpPr>
          <p:nvPr>
            <p:ph type="body" sz="quarter" idx="25" hasCustomPrompt="1"/>
          </p:nvPr>
        </p:nvSpPr>
        <p:spPr>
          <a:xfrm>
            <a:off x="6398809" y="1558180"/>
            <a:ext cx="5016832" cy="464871"/>
          </a:xfrm>
        </p:spPr>
        <p:txBody>
          <a:bodyPr lIns="182880" anchor="ctr" anchorCtr="0">
            <a:noAutofit/>
          </a:bodyPr>
          <a:lstStyle>
            <a:lvl1pPr>
              <a:defRPr sz="1600" b="0">
                <a:solidFill>
                  <a:schemeClr val="bg1"/>
                </a:solidFill>
              </a:defRPr>
            </a:lvl1pPr>
          </a:lstStyle>
          <a:p>
            <a:pPr lvl="0"/>
            <a:r>
              <a:rPr lang="en-US"/>
              <a:t>Subtitle #2</a:t>
            </a:r>
          </a:p>
        </p:txBody>
      </p:sp>
      <p:sp>
        <p:nvSpPr>
          <p:cNvPr id="22" name="Text Placeholder 32">
            <a:extLst>
              <a:ext uri="{FF2B5EF4-FFF2-40B4-BE49-F238E27FC236}">
                <a16:creationId xmlns:a16="http://schemas.microsoft.com/office/drawing/2014/main" id="{A43729CF-F16F-4E72-0245-06423C644B45}"/>
              </a:ext>
            </a:extLst>
          </p:cNvPr>
          <p:cNvSpPr>
            <a:spLocks noGrp="1"/>
          </p:cNvSpPr>
          <p:nvPr>
            <p:ph type="body" sz="quarter" idx="26" hasCustomPrompt="1"/>
          </p:nvPr>
        </p:nvSpPr>
        <p:spPr>
          <a:xfrm>
            <a:off x="6539407" y="3503420"/>
            <a:ext cx="4886325"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23" name="Text Placeholder 34">
            <a:extLst>
              <a:ext uri="{FF2B5EF4-FFF2-40B4-BE49-F238E27FC236}">
                <a16:creationId xmlns:a16="http://schemas.microsoft.com/office/drawing/2014/main" id="{6D852F08-79FB-9116-CEDB-2706C2B22D93}"/>
              </a:ext>
            </a:extLst>
          </p:cNvPr>
          <p:cNvSpPr>
            <a:spLocks noGrp="1"/>
          </p:cNvSpPr>
          <p:nvPr>
            <p:ph type="body" sz="quarter" idx="27" hasCustomPrompt="1"/>
          </p:nvPr>
        </p:nvSpPr>
        <p:spPr>
          <a:xfrm>
            <a:off x="6539407" y="4244707"/>
            <a:ext cx="4886325"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24" name="Title 2">
            <a:extLst>
              <a:ext uri="{FF2B5EF4-FFF2-40B4-BE49-F238E27FC236}">
                <a16:creationId xmlns:a16="http://schemas.microsoft.com/office/drawing/2014/main" id="{0C666C74-EEA3-2133-8D3D-94F89AA6920F}"/>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7641595"/>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 Column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8D2897-6FE4-1B85-80AF-D8793ABFC5CA}"/>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4D4FC82-0E32-76B7-D617-36CE1B2D6756}"/>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64902D81-E80A-EBAA-D8C2-789372C51473}"/>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3" name="Text Placeholder 12">
            <a:extLst>
              <a:ext uri="{FF2B5EF4-FFF2-40B4-BE49-F238E27FC236}">
                <a16:creationId xmlns:a16="http://schemas.microsoft.com/office/drawing/2014/main" id="{4CAFCB60-7449-FB7B-94EC-026775839A9C}"/>
              </a:ext>
            </a:extLst>
          </p:cNvPr>
          <p:cNvSpPr>
            <a:spLocks noGrp="1"/>
          </p:cNvSpPr>
          <p:nvPr>
            <p:ph type="body" sz="quarter" idx="27"/>
          </p:nvPr>
        </p:nvSpPr>
        <p:spPr>
          <a:xfrm>
            <a:off x="618656" y="1508761"/>
            <a:ext cx="5319712" cy="4658360"/>
          </a:xfrm>
          <a:prstGeom prst="roundRect">
            <a:avLst>
              <a:gd name="adj" fmla="val 1277"/>
            </a:avLst>
          </a:prstGeom>
          <a:solidFill>
            <a:schemeClr val="bg1"/>
          </a:solidFill>
          <a:effectLst>
            <a:outerShdw blurRad="264549" sx="99938" sy="99938" algn="ctr" rotWithShape="0">
              <a:prstClr val="black">
                <a:alpha val="9837"/>
              </a:prstClr>
            </a:outerShdw>
          </a:effectLst>
        </p:spPr>
        <p:txBody>
          <a:bodyPr vert="horz" lIns="91440" tIns="91440" rIns="182880" bIns="91440" rtlCol="0">
            <a:normAutofit/>
          </a:bodyPr>
          <a:lstStyle>
            <a:lvl1pPr>
              <a:defRPr lang="en-US" sz="2000" dirty="0"/>
            </a:lvl1pPr>
            <a:lvl2pPr>
              <a:defRPr lang="en-US" sz="1800" dirty="0"/>
            </a:lvl2pPr>
            <a:lvl6pPr>
              <a:defRPr lang="en-US" dirty="0"/>
            </a:lvl6pPr>
            <a:lvl7pPr>
              <a:defRPr lang="en-US" dirty="0"/>
            </a:lvl7pPr>
            <a:lvl8pPr>
              <a:defRPr lang="en-US" dirty="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2">
            <a:extLst>
              <a:ext uri="{FF2B5EF4-FFF2-40B4-BE49-F238E27FC236}">
                <a16:creationId xmlns:a16="http://schemas.microsoft.com/office/drawing/2014/main" id="{6B98CD48-C620-002C-D371-249D9C7C48CB}"/>
              </a:ext>
            </a:extLst>
          </p:cNvPr>
          <p:cNvSpPr>
            <a:spLocks noGrp="1"/>
          </p:cNvSpPr>
          <p:nvPr>
            <p:ph type="body" sz="quarter" idx="28"/>
          </p:nvPr>
        </p:nvSpPr>
        <p:spPr>
          <a:xfrm>
            <a:off x="6261056" y="1508761"/>
            <a:ext cx="5319712" cy="4658360"/>
          </a:xfrm>
          <a:prstGeom prst="roundRect">
            <a:avLst>
              <a:gd name="adj" fmla="val 1189"/>
            </a:avLst>
          </a:prstGeom>
          <a:solidFill>
            <a:schemeClr val="bg1"/>
          </a:solidFill>
          <a:effectLst>
            <a:outerShdw blurRad="264549" sx="99938" sy="99938" algn="ctr" rotWithShape="0">
              <a:prstClr val="black">
                <a:alpha val="9837"/>
              </a:prstClr>
            </a:outerShdw>
          </a:effectLst>
        </p:spPr>
        <p:txBody>
          <a:bodyPr vert="horz" lIns="91440" tIns="91440" rIns="182880" bIns="91440" rtlCol="0">
            <a:normAutofit/>
          </a:bodyPr>
          <a:lstStyle>
            <a:lvl1pPr>
              <a:defRPr lang="en-US" sz="2000" dirty="0"/>
            </a:lvl1pPr>
            <a:lvl2pPr>
              <a:defRPr lang="en-US" sz="1800" dirty="0"/>
            </a:lvl2pPr>
            <a:lvl6pPr>
              <a:defRPr lang="en-US" dirty="0"/>
            </a:lvl6pPr>
            <a:lvl7pPr>
              <a:defRPr lang="en-US" dirty="0"/>
            </a:lvl7pPr>
            <a:lvl8pPr>
              <a:defRPr lang="en-US" dirty="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2">
            <a:extLst>
              <a:ext uri="{FF2B5EF4-FFF2-40B4-BE49-F238E27FC236}">
                <a16:creationId xmlns:a16="http://schemas.microsoft.com/office/drawing/2014/main" id="{AD57EDD8-13BD-7802-28D8-93C0D35EB81E}"/>
              </a:ext>
            </a:extLst>
          </p:cNvPr>
          <p:cNvSpPr>
            <a:spLocks noGrp="1"/>
          </p:cNvSpPr>
          <p:nvPr>
            <p:ph type="title" hasCustomPrompt="1"/>
          </p:nvPr>
        </p:nvSpPr>
        <p:spPr>
          <a:xfrm>
            <a:off x="612962" y="538515"/>
            <a:ext cx="10967806"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4100781291"/>
      </p:ext>
    </p:extLst>
  </p:cSld>
  <p:clrMapOvr>
    <a:masterClrMapping/>
  </p:clrMapOvr>
  <p:extLst>
    <p:ext uri="{DCECCB84-F9BA-43D5-87BE-67443E8EF086}">
      <p15:sldGuideLst xmlns:p15="http://schemas.microsoft.com/office/powerpoint/2012/main">
        <p15:guide id="3" orient="horz" pos="936">
          <p15:clr>
            <a:srgbClr val="FBAE40"/>
          </p15:clr>
        </p15:guide>
        <p15:guide id="4" pos="556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Feature List 2 Content">
    <p:spTree>
      <p:nvGrpSpPr>
        <p:cNvPr id="1" name=""/>
        <p:cNvGrpSpPr/>
        <p:nvPr/>
      </p:nvGrpSpPr>
      <p:grpSpPr>
        <a:xfrm>
          <a:off x="0" y="0"/>
          <a:ext cx="0" cy="0"/>
          <a:chOff x="0" y="0"/>
          <a:chExt cx="0" cy="0"/>
        </a:xfrm>
      </p:grpSpPr>
      <p:sp>
        <p:nvSpPr>
          <p:cNvPr id="30" name="Text Placeholder 2">
            <a:extLst>
              <a:ext uri="{FF2B5EF4-FFF2-40B4-BE49-F238E27FC236}">
                <a16:creationId xmlns:a16="http://schemas.microsoft.com/office/drawing/2014/main" id="{BDE1ADF1-F1F7-FF4F-8464-B5D243C2B82D}"/>
              </a:ext>
            </a:extLst>
          </p:cNvPr>
          <p:cNvSpPr>
            <a:spLocks noGrp="1"/>
          </p:cNvSpPr>
          <p:nvPr>
            <p:ph type="body" sz="quarter" idx="17" hasCustomPrompt="1"/>
          </p:nvPr>
        </p:nvSpPr>
        <p:spPr>
          <a:xfrm>
            <a:off x="609600" y="1501582"/>
            <a:ext cx="4650761" cy="401560"/>
          </a:xfrm>
        </p:spPr>
        <p:txBody>
          <a:bodyPr anchor="t" anchorCtr="0"/>
          <a:lstStyle>
            <a:lvl1pPr marL="0" indent="0" algn="l">
              <a:buNone/>
              <a:defRPr>
                <a:solidFill>
                  <a:schemeClr val="accent1"/>
                </a:solidFill>
              </a:defRPr>
            </a:lvl1pPr>
          </a:lstStyle>
          <a:p>
            <a:pPr lvl="0"/>
            <a:r>
              <a:rPr lang="en-US"/>
              <a:t>Item</a:t>
            </a:r>
          </a:p>
        </p:txBody>
      </p:sp>
      <p:cxnSp>
        <p:nvCxnSpPr>
          <p:cNvPr id="18" name="Straight Connector 17">
            <a:extLst>
              <a:ext uri="{FF2B5EF4-FFF2-40B4-BE49-F238E27FC236}">
                <a16:creationId xmlns:a16="http://schemas.microsoft.com/office/drawing/2014/main" id="{B78EDEA0-4B39-254F-988C-4F845CDF3D23}"/>
              </a:ext>
            </a:extLst>
          </p:cNvPr>
          <p:cNvCxnSpPr>
            <a:cxnSpLocks/>
          </p:cNvCxnSpPr>
          <p:nvPr/>
        </p:nvCxnSpPr>
        <p:spPr>
          <a:xfrm flipV="1">
            <a:off x="6096000"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3FDF7652-10FB-514C-AC22-2A4A32F0D7B0}"/>
              </a:ext>
            </a:extLst>
          </p:cNvPr>
          <p:cNvSpPr>
            <a:spLocks noGrp="1"/>
          </p:cNvSpPr>
          <p:nvPr>
            <p:ph type="body" sz="quarter" idx="25" hasCustomPrompt="1"/>
          </p:nvPr>
        </p:nvSpPr>
        <p:spPr>
          <a:xfrm>
            <a:off x="6803205" y="1511856"/>
            <a:ext cx="4650761" cy="401560"/>
          </a:xfrm>
        </p:spPr>
        <p:txBody>
          <a:bodyPr anchor="t" anchorCtr="0"/>
          <a:lstStyle>
            <a:lvl1pPr marL="0" indent="0" algn="l">
              <a:buNone/>
              <a:defRPr>
                <a:solidFill>
                  <a:schemeClr val="accent1"/>
                </a:solidFill>
              </a:defRPr>
            </a:lvl1pPr>
          </a:lstStyle>
          <a:p>
            <a:pPr lvl="0"/>
            <a:r>
              <a:rPr lang="en-US"/>
              <a:t>Item</a:t>
            </a:r>
          </a:p>
        </p:txBody>
      </p:sp>
      <p:sp>
        <p:nvSpPr>
          <p:cNvPr id="11" name="Text Placeholder 2">
            <a:extLst>
              <a:ext uri="{FF2B5EF4-FFF2-40B4-BE49-F238E27FC236}">
                <a16:creationId xmlns:a16="http://schemas.microsoft.com/office/drawing/2014/main" id="{69B0C559-B31D-1566-6B71-96018BA7F85D}"/>
              </a:ext>
            </a:extLst>
          </p:cNvPr>
          <p:cNvSpPr>
            <a:spLocks noGrp="1"/>
          </p:cNvSpPr>
          <p:nvPr>
            <p:ph type="body" sz="quarter" idx="26"/>
          </p:nvPr>
        </p:nvSpPr>
        <p:spPr>
          <a:xfrm>
            <a:off x="609599" y="2523744"/>
            <a:ext cx="4650745" cy="3135694"/>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66CE775A-4D07-8A4D-3BCD-B3A5E6B6B2F3}"/>
              </a:ext>
            </a:extLst>
          </p:cNvPr>
          <p:cNvSpPr>
            <a:spLocks noGrp="1"/>
          </p:cNvSpPr>
          <p:nvPr>
            <p:ph type="body" sz="quarter" idx="27"/>
          </p:nvPr>
        </p:nvSpPr>
        <p:spPr>
          <a:xfrm>
            <a:off x="6827519" y="2523744"/>
            <a:ext cx="4650745" cy="3135694"/>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2">
            <a:extLst>
              <a:ext uri="{FF2B5EF4-FFF2-40B4-BE49-F238E27FC236}">
                <a16:creationId xmlns:a16="http://schemas.microsoft.com/office/drawing/2014/main" id="{D0C02B16-656D-4BBC-F4D1-CDE69AA4F99E}"/>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gn="l">
              <a:lnSpc>
                <a:spcPct val="100000"/>
              </a:lnSpc>
              <a:defRPr sz="3200"/>
            </a:lvl1pPr>
          </a:lstStyle>
          <a:p>
            <a:r>
              <a:rPr lang="en-US"/>
              <a:t>Blank Header</a:t>
            </a:r>
          </a:p>
        </p:txBody>
      </p:sp>
    </p:spTree>
    <p:extLst>
      <p:ext uri="{BB962C8B-B14F-4D97-AF65-F5344CB8AC3E}">
        <p14:creationId xmlns:p14="http://schemas.microsoft.com/office/powerpoint/2010/main" val="3851077979"/>
      </p:ext>
    </p:extLst>
  </p:cSld>
  <p:clrMapOvr>
    <a:masterClrMapping/>
  </p:clrMapOvr>
  <p:extLst>
    <p:ext uri="{DCECCB84-F9BA-43D5-87BE-67443E8EF086}">
      <p15:sldGuideLst xmlns:p15="http://schemas.microsoft.com/office/powerpoint/2012/main">
        <p15:guide id="4" orient="horz" pos="1200">
          <p15:clr>
            <a:srgbClr val="FBAE40"/>
          </p15:clr>
        </p15:guide>
        <p15:guide id="5" pos="384">
          <p15:clr>
            <a:srgbClr val="FBAE40"/>
          </p15:clr>
        </p15:guide>
        <p15:guide id="6" pos="70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ree Up - Color">
    <p:bg>
      <p:bgPr>
        <a:solidFill>
          <a:schemeClr val="bg1"/>
        </a:solidFill>
        <a:effectLst/>
      </p:bgPr>
    </p:bg>
    <p:spTree>
      <p:nvGrpSpPr>
        <p:cNvPr id="1" name=""/>
        <p:cNvGrpSpPr/>
        <p:nvPr/>
      </p:nvGrpSpPr>
      <p:grpSpPr>
        <a:xfrm>
          <a:off x="0" y="0"/>
          <a:ext cx="0" cy="0"/>
          <a:chOff x="0" y="0"/>
          <a:chExt cx="0" cy="0"/>
        </a:xfrm>
      </p:grpSpPr>
      <p:sp>
        <p:nvSpPr>
          <p:cNvPr id="15" name="Rounded Rectangle 14">
            <a:extLst>
              <a:ext uri="{FF2B5EF4-FFF2-40B4-BE49-F238E27FC236}">
                <a16:creationId xmlns:a16="http://schemas.microsoft.com/office/drawing/2014/main" id="{75C60ECB-FA7B-462A-6D5E-57B58B6ED29B}"/>
              </a:ext>
            </a:extLst>
          </p:cNvPr>
          <p:cNvSpPr/>
          <p:nvPr/>
        </p:nvSpPr>
        <p:spPr>
          <a:xfrm>
            <a:off x="609600" y="1407580"/>
            <a:ext cx="3473497" cy="4274762"/>
          </a:xfrm>
          <a:prstGeom prst="roundRect">
            <a:avLst>
              <a:gd name="adj" fmla="val 3092"/>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16" name="Rounded Rectangle 15">
            <a:extLst>
              <a:ext uri="{FF2B5EF4-FFF2-40B4-BE49-F238E27FC236}">
                <a16:creationId xmlns:a16="http://schemas.microsoft.com/office/drawing/2014/main" id="{FA0C07C5-2F1E-B797-24BE-A042CF9B282B}"/>
              </a:ext>
            </a:extLst>
          </p:cNvPr>
          <p:cNvSpPr/>
          <p:nvPr/>
        </p:nvSpPr>
        <p:spPr>
          <a:xfrm>
            <a:off x="734279" y="1544399"/>
            <a:ext cx="3211458" cy="447612"/>
          </a:xfrm>
          <a:prstGeom prst="roundRect">
            <a:avLst>
              <a:gd name="adj" fmla="val 17066"/>
            </a:avLst>
          </a:prstGeom>
          <a:solidFill>
            <a:schemeClr val="accent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sp>
        <p:nvSpPr>
          <p:cNvPr id="17" name="Rounded Rectangle 16">
            <a:extLst>
              <a:ext uri="{FF2B5EF4-FFF2-40B4-BE49-F238E27FC236}">
                <a16:creationId xmlns:a16="http://schemas.microsoft.com/office/drawing/2014/main" id="{CE308849-A9F7-C039-858B-5BB968FA5EBB}"/>
              </a:ext>
            </a:extLst>
          </p:cNvPr>
          <p:cNvSpPr/>
          <p:nvPr/>
        </p:nvSpPr>
        <p:spPr>
          <a:xfrm>
            <a:off x="4359252" y="1407580"/>
            <a:ext cx="3473497" cy="4274762"/>
          </a:xfrm>
          <a:prstGeom prst="roundRect">
            <a:avLst>
              <a:gd name="adj" fmla="val 3092"/>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18" name="Rounded Rectangle 17">
            <a:extLst>
              <a:ext uri="{FF2B5EF4-FFF2-40B4-BE49-F238E27FC236}">
                <a16:creationId xmlns:a16="http://schemas.microsoft.com/office/drawing/2014/main" id="{67A77D42-E27A-E77C-41A9-0D3BCD1195DB}"/>
              </a:ext>
            </a:extLst>
          </p:cNvPr>
          <p:cNvSpPr/>
          <p:nvPr/>
        </p:nvSpPr>
        <p:spPr>
          <a:xfrm>
            <a:off x="4483931" y="1544399"/>
            <a:ext cx="3211458" cy="447612"/>
          </a:xfrm>
          <a:prstGeom prst="roundRect">
            <a:avLst>
              <a:gd name="adj" fmla="val 15184"/>
            </a:avLst>
          </a:prstGeom>
          <a:solidFill>
            <a:schemeClr val="accent2"/>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sp>
        <p:nvSpPr>
          <p:cNvPr id="19" name="Rounded Rectangle 18">
            <a:extLst>
              <a:ext uri="{FF2B5EF4-FFF2-40B4-BE49-F238E27FC236}">
                <a16:creationId xmlns:a16="http://schemas.microsoft.com/office/drawing/2014/main" id="{AFE1FE6A-747E-A26D-9167-677E8387D15F}"/>
              </a:ext>
            </a:extLst>
          </p:cNvPr>
          <p:cNvSpPr/>
          <p:nvPr/>
        </p:nvSpPr>
        <p:spPr>
          <a:xfrm>
            <a:off x="8108903" y="1407580"/>
            <a:ext cx="3473497" cy="4274762"/>
          </a:xfrm>
          <a:prstGeom prst="roundRect">
            <a:avLst>
              <a:gd name="adj" fmla="val 2604"/>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20" name="Rounded Rectangle 19">
            <a:extLst>
              <a:ext uri="{FF2B5EF4-FFF2-40B4-BE49-F238E27FC236}">
                <a16:creationId xmlns:a16="http://schemas.microsoft.com/office/drawing/2014/main" id="{ACE59D83-62EF-28A4-15D2-D9897199E973}"/>
              </a:ext>
            </a:extLst>
          </p:cNvPr>
          <p:cNvSpPr/>
          <p:nvPr/>
        </p:nvSpPr>
        <p:spPr>
          <a:xfrm>
            <a:off x="8233582" y="1544399"/>
            <a:ext cx="3211458" cy="447612"/>
          </a:xfrm>
          <a:prstGeom prst="roundRect">
            <a:avLst>
              <a:gd name="adj" fmla="val 18949"/>
            </a:avLst>
          </a:prstGeom>
          <a:solidFill>
            <a:schemeClr val="accent4"/>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sp>
        <p:nvSpPr>
          <p:cNvPr id="21" name="Text Placeholder 20">
            <a:extLst>
              <a:ext uri="{FF2B5EF4-FFF2-40B4-BE49-F238E27FC236}">
                <a16:creationId xmlns:a16="http://schemas.microsoft.com/office/drawing/2014/main" id="{C565CE0F-EF5B-6A80-8EAE-361963930132}"/>
              </a:ext>
            </a:extLst>
          </p:cNvPr>
          <p:cNvSpPr>
            <a:spLocks noGrp="1"/>
          </p:cNvSpPr>
          <p:nvPr>
            <p:ph type="body" sz="quarter" idx="10" hasCustomPrompt="1"/>
          </p:nvPr>
        </p:nvSpPr>
        <p:spPr>
          <a:xfrm>
            <a:off x="734565" y="1568345"/>
            <a:ext cx="3211172" cy="423665"/>
          </a:xfrm>
        </p:spPr>
        <p:txBody>
          <a:bodyPr lIns="182880" anchor="ctr" anchorCtr="0">
            <a:noAutofit/>
          </a:bodyPr>
          <a:lstStyle>
            <a:lvl1pPr>
              <a:defRPr sz="1600" b="0">
                <a:solidFill>
                  <a:schemeClr val="bg1"/>
                </a:solidFill>
              </a:defRPr>
            </a:lvl1pPr>
          </a:lstStyle>
          <a:p>
            <a:pPr lvl="0"/>
            <a:r>
              <a:rPr lang="en-US"/>
              <a:t>Subtitle #1</a:t>
            </a:r>
          </a:p>
        </p:txBody>
      </p:sp>
      <p:sp>
        <p:nvSpPr>
          <p:cNvPr id="29" name="Text Placeholder 20">
            <a:extLst>
              <a:ext uri="{FF2B5EF4-FFF2-40B4-BE49-F238E27FC236}">
                <a16:creationId xmlns:a16="http://schemas.microsoft.com/office/drawing/2014/main" id="{15D58F6D-8452-F7CC-E4BC-8F462591C4F7}"/>
              </a:ext>
            </a:extLst>
          </p:cNvPr>
          <p:cNvSpPr>
            <a:spLocks noGrp="1"/>
          </p:cNvSpPr>
          <p:nvPr>
            <p:ph type="body" sz="quarter" idx="11" hasCustomPrompt="1"/>
          </p:nvPr>
        </p:nvSpPr>
        <p:spPr>
          <a:xfrm>
            <a:off x="4479959" y="1549068"/>
            <a:ext cx="3211458" cy="423665"/>
          </a:xfrm>
        </p:spPr>
        <p:txBody>
          <a:bodyPr lIns="182880" anchor="ctr" anchorCtr="0">
            <a:noAutofit/>
          </a:bodyPr>
          <a:lstStyle>
            <a:lvl1pPr>
              <a:defRPr sz="1600" b="0">
                <a:solidFill>
                  <a:schemeClr val="bg1"/>
                </a:solidFill>
              </a:defRPr>
            </a:lvl1pPr>
          </a:lstStyle>
          <a:p>
            <a:pPr lvl="0"/>
            <a:r>
              <a:rPr lang="en-US"/>
              <a:t>Subtitle #2</a:t>
            </a:r>
          </a:p>
        </p:txBody>
      </p:sp>
      <p:sp>
        <p:nvSpPr>
          <p:cNvPr id="33" name="Text Placeholder 32">
            <a:extLst>
              <a:ext uri="{FF2B5EF4-FFF2-40B4-BE49-F238E27FC236}">
                <a16:creationId xmlns:a16="http://schemas.microsoft.com/office/drawing/2014/main" id="{5E5225AA-B3BF-6846-AE97-85948713AA0D}"/>
              </a:ext>
            </a:extLst>
          </p:cNvPr>
          <p:cNvSpPr>
            <a:spLocks noGrp="1"/>
          </p:cNvSpPr>
          <p:nvPr>
            <p:ph type="body" sz="quarter" idx="12" hasCustomPrompt="1"/>
          </p:nvPr>
        </p:nvSpPr>
        <p:spPr>
          <a:xfrm>
            <a:off x="8228999" y="3503420"/>
            <a:ext cx="3211458"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35" name="Text Placeholder 34">
            <a:extLst>
              <a:ext uri="{FF2B5EF4-FFF2-40B4-BE49-F238E27FC236}">
                <a16:creationId xmlns:a16="http://schemas.microsoft.com/office/drawing/2014/main" id="{8887074C-F157-C81D-99DE-BC807A36402E}"/>
              </a:ext>
            </a:extLst>
          </p:cNvPr>
          <p:cNvSpPr>
            <a:spLocks noGrp="1"/>
          </p:cNvSpPr>
          <p:nvPr>
            <p:ph type="body" sz="quarter" idx="13" hasCustomPrompt="1"/>
          </p:nvPr>
        </p:nvSpPr>
        <p:spPr>
          <a:xfrm>
            <a:off x="8228999" y="4244707"/>
            <a:ext cx="3211458"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36" name="Text Placeholder 32">
            <a:extLst>
              <a:ext uri="{FF2B5EF4-FFF2-40B4-BE49-F238E27FC236}">
                <a16:creationId xmlns:a16="http://schemas.microsoft.com/office/drawing/2014/main" id="{5AB32963-4B95-A4E3-64D6-72E07B0D0DF8}"/>
              </a:ext>
            </a:extLst>
          </p:cNvPr>
          <p:cNvSpPr>
            <a:spLocks noGrp="1"/>
          </p:cNvSpPr>
          <p:nvPr>
            <p:ph type="body" sz="quarter" idx="14" hasCustomPrompt="1"/>
          </p:nvPr>
        </p:nvSpPr>
        <p:spPr>
          <a:xfrm>
            <a:off x="815942" y="3484900"/>
            <a:ext cx="31297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37" name="Text Placeholder 34">
            <a:extLst>
              <a:ext uri="{FF2B5EF4-FFF2-40B4-BE49-F238E27FC236}">
                <a16:creationId xmlns:a16="http://schemas.microsoft.com/office/drawing/2014/main" id="{646D8A20-45A1-AB68-4489-588571359C79}"/>
              </a:ext>
            </a:extLst>
          </p:cNvPr>
          <p:cNvSpPr>
            <a:spLocks noGrp="1"/>
          </p:cNvSpPr>
          <p:nvPr>
            <p:ph type="body" sz="quarter" idx="15" hasCustomPrompt="1"/>
          </p:nvPr>
        </p:nvSpPr>
        <p:spPr>
          <a:xfrm>
            <a:off x="815942" y="4244707"/>
            <a:ext cx="31297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22" name="Text Placeholder 32">
            <a:extLst>
              <a:ext uri="{FF2B5EF4-FFF2-40B4-BE49-F238E27FC236}">
                <a16:creationId xmlns:a16="http://schemas.microsoft.com/office/drawing/2014/main" id="{F7F85262-9C61-BBB6-3F9E-96788B74792E}"/>
              </a:ext>
            </a:extLst>
          </p:cNvPr>
          <p:cNvSpPr>
            <a:spLocks noGrp="1"/>
          </p:cNvSpPr>
          <p:nvPr>
            <p:ph type="body" sz="quarter" idx="16" hasCustomPrompt="1"/>
          </p:nvPr>
        </p:nvSpPr>
        <p:spPr>
          <a:xfrm>
            <a:off x="4479959" y="3484900"/>
            <a:ext cx="3211458"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23" name="Text Placeholder 34">
            <a:extLst>
              <a:ext uri="{FF2B5EF4-FFF2-40B4-BE49-F238E27FC236}">
                <a16:creationId xmlns:a16="http://schemas.microsoft.com/office/drawing/2014/main" id="{53FB7A27-F2F0-E834-E63E-F3EC5BD9D0C8}"/>
              </a:ext>
            </a:extLst>
          </p:cNvPr>
          <p:cNvSpPr>
            <a:spLocks noGrp="1"/>
          </p:cNvSpPr>
          <p:nvPr>
            <p:ph type="body" sz="quarter" idx="17" hasCustomPrompt="1"/>
          </p:nvPr>
        </p:nvSpPr>
        <p:spPr>
          <a:xfrm>
            <a:off x="4479959" y="4244707"/>
            <a:ext cx="3211458"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24" name="Text Placeholder 20">
            <a:extLst>
              <a:ext uri="{FF2B5EF4-FFF2-40B4-BE49-F238E27FC236}">
                <a16:creationId xmlns:a16="http://schemas.microsoft.com/office/drawing/2014/main" id="{4C27DC33-D319-5B3B-F93E-3732B78508E1}"/>
              </a:ext>
            </a:extLst>
          </p:cNvPr>
          <p:cNvSpPr>
            <a:spLocks noGrp="1"/>
          </p:cNvSpPr>
          <p:nvPr>
            <p:ph type="body" sz="quarter" idx="18" hasCustomPrompt="1"/>
          </p:nvPr>
        </p:nvSpPr>
        <p:spPr>
          <a:xfrm>
            <a:off x="8218839" y="1549068"/>
            <a:ext cx="3211458" cy="423665"/>
          </a:xfrm>
          <a:solidFill>
            <a:schemeClr val="accent3"/>
          </a:solidFill>
        </p:spPr>
        <p:txBody>
          <a:bodyPr lIns="182880" anchor="ctr" anchorCtr="0">
            <a:noAutofit/>
          </a:bodyPr>
          <a:lstStyle>
            <a:lvl1pPr>
              <a:defRPr sz="1600" b="0">
                <a:solidFill>
                  <a:schemeClr val="bg1"/>
                </a:solidFill>
              </a:defRPr>
            </a:lvl1pPr>
          </a:lstStyle>
          <a:p>
            <a:pPr lvl="0"/>
            <a:r>
              <a:rPr lang="en-US"/>
              <a:t>Subtitle #3</a:t>
            </a:r>
          </a:p>
        </p:txBody>
      </p:sp>
      <p:sp>
        <p:nvSpPr>
          <p:cNvPr id="25" name="Picture Placeholder 22">
            <a:extLst>
              <a:ext uri="{FF2B5EF4-FFF2-40B4-BE49-F238E27FC236}">
                <a16:creationId xmlns:a16="http://schemas.microsoft.com/office/drawing/2014/main" id="{A7E466E3-4547-518B-2DE6-0345AB6E14D0}"/>
              </a:ext>
            </a:extLst>
          </p:cNvPr>
          <p:cNvSpPr>
            <a:spLocks noGrp="1" noChangeAspect="1"/>
          </p:cNvSpPr>
          <p:nvPr>
            <p:ph type="pic" sz="quarter" idx="23" hasCustomPrompt="1"/>
          </p:nvPr>
        </p:nvSpPr>
        <p:spPr>
          <a:xfrm>
            <a:off x="787400" y="24397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6" name="Picture Placeholder 22">
            <a:extLst>
              <a:ext uri="{FF2B5EF4-FFF2-40B4-BE49-F238E27FC236}">
                <a16:creationId xmlns:a16="http://schemas.microsoft.com/office/drawing/2014/main" id="{28748A23-3208-14E2-F2E1-94106636A041}"/>
              </a:ext>
            </a:extLst>
          </p:cNvPr>
          <p:cNvSpPr>
            <a:spLocks noGrp="1" noChangeAspect="1"/>
          </p:cNvSpPr>
          <p:nvPr>
            <p:ph type="pic" sz="quarter" idx="24" hasCustomPrompt="1"/>
          </p:nvPr>
        </p:nvSpPr>
        <p:spPr>
          <a:xfrm>
            <a:off x="4495800" y="24397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7" name="Picture Placeholder 22">
            <a:extLst>
              <a:ext uri="{FF2B5EF4-FFF2-40B4-BE49-F238E27FC236}">
                <a16:creationId xmlns:a16="http://schemas.microsoft.com/office/drawing/2014/main" id="{49BC404B-C26E-9A56-94BF-44FF4D560427}"/>
              </a:ext>
            </a:extLst>
          </p:cNvPr>
          <p:cNvSpPr>
            <a:spLocks noGrp="1" noChangeAspect="1"/>
          </p:cNvSpPr>
          <p:nvPr>
            <p:ph type="pic" sz="quarter" idx="25" hasCustomPrompt="1"/>
          </p:nvPr>
        </p:nvSpPr>
        <p:spPr>
          <a:xfrm>
            <a:off x="8229600" y="24397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8" name="Title 2">
            <a:extLst>
              <a:ext uri="{FF2B5EF4-FFF2-40B4-BE49-F238E27FC236}">
                <a16:creationId xmlns:a16="http://schemas.microsoft.com/office/drawing/2014/main" id="{CF275095-6338-EEB2-41F9-C651C8F515BB}"/>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1679646294"/>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_3 Column - Drop Shadow - Imag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493319-A199-2E64-932B-5E2DCD970DE1}"/>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3575EC1-D072-CF20-8CD3-0D52D44655F8}"/>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20A76EA1-55F6-9B0F-ED08-32115FCF24C4}"/>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2" name="Text Placeholder 3">
            <a:extLst>
              <a:ext uri="{FF2B5EF4-FFF2-40B4-BE49-F238E27FC236}">
                <a16:creationId xmlns:a16="http://schemas.microsoft.com/office/drawing/2014/main" id="{A66C6BEE-BFCB-8853-EBEE-C2D7EE547A2B}"/>
              </a:ext>
            </a:extLst>
          </p:cNvPr>
          <p:cNvSpPr>
            <a:spLocks noGrp="1"/>
          </p:cNvSpPr>
          <p:nvPr>
            <p:ph type="body" sz="quarter" idx="13"/>
          </p:nvPr>
        </p:nvSpPr>
        <p:spPr>
          <a:xfrm>
            <a:off x="619810" y="1508761"/>
            <a:ext cx="3511296" cy="4678680"/>
          </a:xfrm>
          <a:prstGeom prst="roundRect">
            <a:avLst>
              <a:gd name="adj" fmla="val 2157"/>
            </a:avLst>
          </a:prstGeom>
          <a:solidFill>
            <a:schemeClr val="bg1"/>
          </a:solidFill>
          <a:effectLst>
            <a:outerShdw blurRad="2032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3">
            <a:extLst>
              <a:ext uri="{FF2B5EF4-FFF2-40B4-BE49-F238E27FC236}">
                <a16:creationId xmlns:a16="http://schemas.microsoft.com/office/drawing/2014/main" id="{9C9F9BA3-F9B9-91A7-FA99-C641F3E508D5}"/>
              </a:ext>
            </a:extLst>
          </p:cNvPr>
          <p:cNvSpPr>
            <a:spLocks noGrp="1"/>
          </p:cNvSpPr>
          <p:nvPr>
            <p:ph type="body" sz="quarter" idx="14"/>
          </p:nvPr>
        </p:nvSpPr>
        <p:spPr>
          <a:xfrm>
            <a:off x="4343890" y="1508761"/>
            <a:ext cx="3511296" cy="4678680"/>
          </a:xfrm>
          <a:prstGeom prst="roundRect">
            <a:avLst>
              <a:gd name="adj" fmla="val 2348"/>
            </a:avLst>
          </a:prstGeom>
          <a:solidFill>
            <a:schemeClr val="bg1"/>
          </a:solidFill>
          <a:effectLst>
            <a:outerShdw blurRad="2032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3">
            <a:extLst>
              <a:ext uri="{FF2B5EF4-FFF2-40B4-BE49-F238E27FC236}">
                <a16:creationId xmlns:a16="http://schemas.microsoft.com/office/drawing/2014/main" id="{CD2F2FE6-3CB7-C67B-CA50-B5BE4AA328D8}"/>
              </a:ext>
            </a:extLst>
          </p:cNvPr>
          <p:cNvSpPr>
            <a:spLocks noGrp="1"/>
          </p:cNvSpPr>
          <p:nvPr>
            <p:ph type="body" sz="quarter" idx="15"/>
          </p:nvPr>
        </p:nvSpPr>
        <p:spPr>
          <a:xfrm>
            <a:off x="8067970" y="1508761"/>
            <a:ext cx="3511296" cy="4678680"/>
          </a:xfrm>
          <a:prstGeom prst="roundRect">
            <a:avLst>
              <a:gd name="adj" fmla="val 2157"/>
            </a:avLst>
          </a:prstGeom>
          <a:solidFill>
            <a:schemeClr val="bg1"/>
          </a:solidFill>
          <a:effectLst>
            <a:outerShdw blurRad="2032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2">
            <a:extLst>
              <a:ext uri="{FF2B5EF4-FFF2-40B4-BE49-F238E27FC236}">
                <a16:creationId xmlns:a16="http://schemas.microsoft.com/office/drawing/2014/main" id="{4EEC138B-B5C6-9DB4-55A8-A19C4CC3B43D}"/>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solidFill>
                  <a:schemeClr val="tx1"/>
                </a:solidFill>
              </a:defRPr>
            </a:lvl1pPr>
          </a:lstStyle>
          <a:p>
            <a:r>
              <a:rPr lang="en-US"/>
              <a:t>Blank Header</a:t>
            </a:r>
          </a:p>
        </p:txBody>
      </p:sp>
    </p:spTree>
    <p:extLst>
      <p:ext uri="{BB962C8B-B14F-4D97-AF65-F5344CB8AC3E}">
        <p14:creationId xmlns:p14="http://schemas.microsoft.com/office/powerpoint/2010/main" val="2750777560"/>
      </p:ext>
    </p:extLst>
  </p:cSld>
  <p:clrMapOvr>
    <a:masterClrMapping/>
  </p:clrMapOvr>
  <p:extLst>
    <p:ext uri="{DCECCB84-F9BA-43D5-87BE-67443E8EF086}">
      <p15:sldGuideLst xmlns:p15="http://schemas.microsoft.com/office/powerpoint/2012/main">
        <p15:guide id="3" orient="horz" pos="936">
          <p15:clr>
            <a:srgbClr val="FBAE40"/>
          </p15:clr>
        </p15:guide>
        <p15:guide id="4" pos="556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Column - Drop Shadow - Imag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0C601B-EE66-ABA9-05D2-47857A0FF907}"/>
              </a:ext>
            </a:extLst>
          </p:cNvPr>
          <p:cNvPicPr>
            <a:picLocks noChangeAspect="1"/>
          </p:cNvPicPr>
          <p:nvPr/>
        </p:nvPicPr>
        <p:blipFill>
          <a:blip r:embed="rId2"/>
          <a:srcRect l="12825" t="9509" r="287"/>
          <a:stretch>
            <a:fillRect/>
          </a:stretch>
        </p:blipFill>
        <p:spPr>
          <a:xfrm>
            <a:off x="0" y="0"/>
            <a:ext cx="12192000" cy="6858000"/>
          </a:xfrm>
          <a:prstGeom prst="rect">
            <a:avLst/>
          </a:prstGeom>
        </p:spPr>
      </p:pic>
      <p:sp>
        <p:nvSpPr>
          <p:cNvPr id="12" name="Text Placeholder 3">
            <a:extLst>
              <a:ext uri="{FF2B5EF4-FFF2-40B4-BE49-F238E27FC236}">
                <a16:creationId xmlns:a16="http://schemas.microsoft.com/office/drawing/2014/main" id="{A66C6BEE-BFCB-8853-EBEE-C2D7EE547A2B}"/>
              </a:ext>
            </a:extLst>
          </p:cNvPr>
          <p:cNvSpPr>
            <a:spLocks noGrp="1"/>
          </p:cNvSpPr>
          <p:nvPr>
            <p:ph type="body" sz="quarter" idx="13"/>
          </p:nvPr>
        </p:nvSpPr>
        <p:spPr>
          <a:xfrm>
            <a:off x="619810" y="1508761"/>
            <a:ext cx="3511296" cy="4658359"/>
          </a:xfrm>
          <a:prstGeom prst="roundRect">
            <a:avLst>
              <a:gd name="adj" fmla="val 2157"/>
            </a:avLst>
          </a:prstGeom>
          <a:solidFill>
            <a:schemeClr val="bg1"/>
          </a:solidFill>
          <a:effectLst>
            <a:outerShdw blurRad="177800" algn="ctr" rotWithShape="0">
              <a:prstClr val="black">
                <a:alpha val="10000"/>
              </a:prstClr>
            </a:outerShdw>
          </a:effectLst>
        </p:spPr>
        <p:txBody>
          <a:bodyPr lIns="91440" tIns="91440" rIns="182880" bIns="91440"/>
          <a:lstStyle>
            <a:lvl1pPr>
              <a:defRPr sz="20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3">
            <a:extLst>
              <a:ext uri="{FF2B5EF4-FFF2-40B4-BE49-F238E27FC236}">
                <a16:creationId xmlns:a16="http://schemas.microsoft.com/office/drawing/2014/main" id="{9C9F9BA3-F9B9-91A7-FA99-C641F3E508D5}"/>
              </a:ext>
            </a:extLst>
          </p:cNvPr>
          <p:cNvSpPr>
            <a:spLocks noGrp="1"/>
          </p:cNvSpPr>
          <p:nvPr>
            <p:ph type="body" sz="quarter" idx="14"/>
          </p:nvPr>
        </p:nvSpPr>
        <p:spPr>
          <a:xfrm>
            <a:off x="4343890" y="1508761"/>
            <a:ext cx="3511296" cy="4658359"/>
          </a:xfrm>
          <a:prstGeom prst="roundRect">
            <a:avLst>
              <a:gd name="adj" fmla="val 2348"/>
            </a:avLst>
          </a:prstGeom>
          <a:solidFill>
            <a:schemeClr val="bg1"/>
          </a:solidFill>
          <a:effectLst>
            <a:outerShdw blurRad="177800" algn="ctr" rotWithShape="0">
              <a:prstClr val="black">
                <a:alpha val="10000"/>
              </a:prstClr>
            </a:outerShdw>
          </a:effectLst>
        </p:spPr>
        <p:txBody>
          <a:bodyPr lIns="91440" tIns="91440" rIns="182880" bIns="91440"/>
          <a:lstStyle>
            <a:lvl1pPr>
              <a:defRPr sz="20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3">
            <a:extLst>
              <a:ext uri="{FF2B5EF4-FFF2-40B4-BE49-F238E27FC236}">
                <a16:creationId xmlns:a16="http://schemas.microsoft.com/office/drawing/2014/main" id="{CD2F2FE6-3CB7-C67B-CA50-B5BE4AA328D8}"/>
              </a:ext>
            </a:extLst>
          </p:cNvPr>
          <p:cNvSpPr>
            <a:spLocks noGrp="1"/>
          </p:cNvSpPr>
          <p:nvPr>
            <p:ph type="body" sz="quarter" idx="15"/>
          </p:nvPr>
        </p:nvSpPr>
        <p:spPr>
          <a:xfrm>
            <a:off x="8067970" y="1508761"/>
            <a:ext cx="3511296" cy="4658359"/>
          </a:xfrm>
          <a:prstGeom prst="roundRect">
            <a:avLst>
              <a:gd name="adj" fmla="val 2157"/>
            </a:avLst>
          </a:prstGeom>
          <a:solidFill>
            <a:schemeClr val="bg1"/>
          </a:solidFill>
          <a:effectLst>
            <a:outerShdw blurRad="177800" algn="ctr" rotWithShape="0">
              <a:prstClr val="black">
                <a:alpha val="10000"/>
              </a:prstClr>
            </a:outerShdw>
          </a:effectLst>
        </p:spPr>
        <p:txBody>
          <a:bodyPr lIns="91440" tIns="91440" rIns="182880" bIns="91440"/>
          <a:lstStyle>
            <a:lvl1pPr>
              <a:defRPr sz="20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2">
            <a:extLst>
              <a:ext uri="{FF2B5EF4-FFF2-40B4-BE49-F238E27FC236}">
                <a16:creationId xmlns:a16="http://schemas.microsoft.com/office/drawing/2014/main" id="{4EEC138B-B5C6-9DB4-55A8-A19C4CC3B43D}"/>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solidFill>
                  <a:schemeClr val="tx1"/>
                </a:solidFill>
              </a:defRPr>
            </a:lvl1pPr>
          </a:lstStyle>
          <a:p>
            <a:r>
              <a:rPr lang="en-US"/>
              <a:t>Blank Header</a:t>
            </a:r>
          </a:p>
        </p:txBody>
      </p:sp>
      <p:sp>
        <p:nvSpPr>
          <p:cNvPr id="2" name="TextBox 1">
            <a:extLst>
              <a:ext uri="{FF2B5EF4-FFF2-40B4-BE49-F238E27FC236}">
                <a16:creationId xmlns:a16="http://schemas.microsoft.com/office/drawing/2014/main" id="{2F37A172-C625-EE60-460E-23E8B020DD81}"/>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3" name="TextBox 2">
            <a:extLst>
              <a:ext uri="{FF2B5EF4-FFF2-40B4-BE49-F238E27FC236}">
                <a16:creationId xmlns:a16="http://schemas.microsoft.com/office/drawing/2014/main" id="{DC903914-C033-5C33-55E1-EB31BB06C25C}"/>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2025</a:t>
            </a:fld>
            <a:r>
              <a:rPr lang="en-US" sz="800">
                <a:solidFill>
                  <a:schemeClr val="bg1"/>
                </a:solidFill>
                <a:cs typeface="Arial" panose="020B0604020202020204" pitchFamily="34" charset="0"/>
              </a:rPr>
              <a:t> Ivanti. All rights reserved.</a:t>
            </a:r>
          </a:p>
        </p:txBody>
      </p:sp>
    </p:spTree>
    <p:extLst>
      <p:ext uri="{BB962C8B-B14F-4D97-AF65-F5344CB8AC3E}">
        <p14:creationId xmlns:p14="http://schemas.microsoft.com/office/powerpoint/2010/main" val="2155876241"/>
      </p:ext>
    </p:extLst>
  </p:cSld>
  <p:clrMapOvr>
    <a:masterClrMapping/>
  </p:clrMapOvr>
  <p:extLst>
    <p:ext uri="{DCECCB84-F9BA-43D5-87BE-67443E8EF086}">
      <p15:sldGuideLst xmlns:p15="http://schemas.microsoft.com/office/powerpoint/2012/main">
        <p15:guide id="3" orient="horz" pos="936">
          <p15:clr>
            <a:srgbClr val="FBAE40"/>
          </p15:clr>
        </p15:guide>
        <p15:guide id="4" pos="556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Column - White">
    <p:spTree>
      <p:nvGrpSpPr>
        <p:cNvPr id="1" name=""/>
        <p:cNvGrpSpPr/>
        <p:nvPr/>
      </p:nvGrpSpPr>
      <p:grpSpPr>
        <a:xfrm>
          <a:off x="0" y="0"/>
          <a:ext cx="0" cy="0"/>
          <a:chOff x="0" y="0"/>
          <a:chExt cx="0" cy="0"/>
        </a:xfrm>
      </p:grpSpPr>
      <p:sp>
        <p:nvSpPr>
          <p:cNvPr id="14" name="Text Placeholder 4">
            <a:extLst>
              <a:ext uri="{FF2B5EF4-FFF2-40B4-BE49-F238E27FC236}">
                <a16:creationId xmlns:a16="http://schemas.microsoft.com/office/drawing/2014/main" id="{D9E8284A-1D01-2541-950B-6F954EDF6C5B}"/>
              </a:ext>
            </a:extLst>
          </p:cNvPr>
          <p:cNvSpPr>
            <a:spLocks noGrp="1"/>
          </p:cNvSpPr>
          <p:nvPr>
            <p:ph type="body" sz="quarter" idx="10" hasCustomPrompt="1"/>
          </p:nvPr>
        </p:nvSpPr>
        <p:spPr>
          <a:xfrm>
            <a:off x="669629" y="2625110"/>
            <a:ext cx="2800351" cy="276999"/>
          </a:xfrm>
        </p:spPr>
        <p:txBody>
          <a:bodyPr wrap="square" lIns="0" tIns="0" rIns="0" bIns="0" anchor="b" anchorCtr="0">
            <a:no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sp>
        <p:nvSpPr>
          <p:cNvPr id="15" name="Text Placeholder 4">
            <a:extLst>
              <a:ext uri="{FF2B5EF4-FFF2-40B4-BE49-F238E27FC236}">
                <a16:creationId xmlns:a16="http://schemas.microsoft.com/office/drawing/2014/main" id="{8989ADA3-AA77-F84E-8745-A25B77376E13}"/>
              </a:ext>
            </a:extLst>
          </p:cNvPr>
          <p:cNvSpPr>
            <a:spLocks noGrp="1"/>
          </p:cNvSpPr>
          <p:nvPr>
            <p:ph type="body" sz="quarter" idx="12" hasCustomPrompt="1"/>
          </p:nvPr>
        </p:nvSpPr>
        <p:spPr>
          <a:xfrm>
            <a:off x="4707450" y="2625110"/>
            <a:ext cx="2798064" cy="276999"/>
          </a:xfrm>
        </p:spPr>
        <p:txBody>
          <a:bodyPr lIns="0" tIns="0" rIns="0" bIns="0" anchor="b" anchorCtr="0">
            <a:no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2</a:t>
            </a:r>
          </a:p>
        </p:txBody>
      </p:sp>
      <p:sp>
        <p:nvSpPr>
          <p:cNvPr id="16" name="Text Placeholder 4">
            <a:extLst>
              <a:ext uri="{FF2B5EF4-FFF2-40B4-BE49-F238E27FC236}">
                <a16:creationId xmlns:a16="http://schemas.microsoft.com/office/drawing/2014/main" id="{BAAA1492-58C1-824B-9F1F-0F895865F6E7}"/>
              </a:ext>
            </a:extLst>
          </p:cNvPr>
          <p:cNvSpPr>
            <a:spLocks noGrp="1"/>
          </p:cNvSpPr>
          <p:nvPr>
            <p:ph type="body" sz="quarter" idx="14" hasCustomPrompt="1"/>
          </p:nvPr>
        </p:nvSpPr>
        <p:spPr>
          <a:xfrm>
            <a:off x="8584017" y="2625110"/>
            <a:ext cx="2798064" cy="276999"/>
          </a:xfrm>
        </p:spPr>
        <p:txBody>
          <a:bodyPr wrap="square" lIns="0" tIns="0" rIns="0" bIns="0" anchor="b" anchorCtr="0">
            <a:noAutofit/>
          </a:bodyPr>
          <a:lstStyle>
            <a:lvl1pPr marL="0" marR="0" indent="0" algn="l" defTabSz="914400" rtl="0" eaLnBrk="1" fontAlgn="auto" latinLnBrk="0" hangingPunct="1">
              <a:lnSpc>
                <a:spcPct val="100000"/>
              </a:lnSpc>
              <a:spcBef>
                <a:spcPts val="1000"/>
              </a:spcBef>
              <a:spcAft>
                <a:spcPts val="0"/>
              </a:spcAft>
              <a:buClrTx/>
              <a:buSzTx/>
              <a:buFont typeface="Wingdings" pitchFamily="2" charset="2"/>
              <a:buNone/>
              <a:tabLst/>
              <a:defRPr sz="2000" b="1" i="0">
                <a:solidFill>
                  <a:schemeClr val="accent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Wingdings" pitchFamily="2" charset="2"/>
              <a:buNone/>
              <a:tabLst/>
              <a:defRPr/>
            </a:pPr>
            <a:r>
              <a:rPr lang="en-US"/>
              <a:t>Subhead 3</a:t>
            </a:r>
          </a:p>
        </p:txBody>
      </p:sp>
      <p:sp>
        <p:nvSpPr>
          <p:cNvPr id="22" name="Picture Placeholder 22">
            <a:extLst>
              <a:ext uri="{FF2B5EF4-FFF2-40B4-BE49-F238E27FC236}">
                <a16:creationId xmlns:a16="http://schemas.microsoft.com/office/drawing/2014/main" id="{FDFCC348-ECD6-9D44-9DF7-2C4F4029F1B9}"/>
              </a:ext>
            </a:extLst>
          </p:cNvPr>
          <p:cNvSpPr>
            <a:spLocks noGrp="1" noChangeAspect="1"/>
          </p:cNvSpPr>
          <p:nvPr>
            <p:ph type="pic" sz="quarter" idx="23" hasCustomPrompt="1"/>
          </p:nvPr>
        </p:nvSpPr>
        <p:spPr>
          <a:xfrm>
            <a:off x="669620" y="1562564"/>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4" name="Picture Placeholder 22">
            <a:extLst>
              <a:ext uri="{FF2B5EF4-FFF2-40B4-BE49-F238E27FC236}">
                <a16:creationId xmlns:a16="http://schemas.microsoft.com/office/drawing/2014/main" id="{05765886-D345-5D4E-9A8E-AA09E75349F5}"/>
              </a:ext>
            </a:extLst>
          </p:cNvPr>
          <p:cNvSpPr>
            <a:spLocks noGrp="1" noChangeAspect="1"/>
          </p:cNvSpPr>
          <p:nvPr>
            <p:ph type="pic" sz="quarter" idx="24" hasCustomPrompt="1"/>
          </p:nvPr>
        </p:nvSpPr>
        <p:spPr>
          <a:xfrm>
            <a:off x="4748252" y="1562564"/>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5" name="Picture Placeholder 22">
            <a:extLst>
              <a:ext uri="{FF2B5EF4-FFF2-40B4-BE49-F238E27FC236}">
                <a16:creationId xmlns:a16="http://schemas.microsoft.com/office/drawing/2014/main" id="{4F953FCB-DF07-534F-AA61-3D1CDEC00347}"/>
              </a:ext>
            </a:extLst>
          </p:cNvPr>
          <p:cNvSpPr>
            <a:spLocks noGrp="1" noChangeAspect="1"/>
          </p:cNvSpPr>
          <p:nvPr>
            <p:ph type="pic" sz="quarter" idx="25" hasCustomPrompt="1"/>
          </p:nvPr>
        </p:nvSpPr>
        <p:spPr>
          <a:xfrm>
            <a:off x="8624819" y="1562564"/>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cxnSp>
        <p:nvCxnSpPr>
          <p:cNvPr id="29" name="Straight Connector 28">
            <a:extLst>
              <a:ext uri="{FF2B5EF4-FFF2-40B4-BE49-F238E27FC236}">
                <a16:creationId xmlns:a16="http://schemas.microsoft.com/office/drawing/2014/main" id="{294E58A7-ABB3-5C4B-83DE-933A90123B73}"/>
              </a:ext>
            </a:extLst>
          </p:cNvPr>
          <p:cNvCxnSpPr>
            <a:cxnSpLocks/>
          </p:cNvCxnSpPr>
          <p:nvPr/>
        </p:nvCxnSpPr>
        <p:spPr>
          <a:xfrm flipV="1">
            <a:off x="4080913"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4EDB980-C529-1F4F-8E8D-F61AFBDA3FAF}"/>
              </a:ext>
            </a:extLst>
          </p:cNvPr>
          <p:cNvCxnSpPr>
            <a:cxnSpLocks/>
          </p:cNvCxnSpPr>
          <p:nvPr/>
        </p:nvCxnSpPr>
        <p:spPr>
          <a:xfrm flipV="1">
            <a:off x="8057966"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EF0898DD-3FC3-F282-2931-3FBD2C456A84}"/>
              </a:ext>
            </a:extLst>
          </p:cNvPr>
          <p:cNvSpPr>
            <a:spLocks noGrp="1"/>
          </p:cNvSpPr>
          <p:nvPr>
            <p:ph type="body" sz="quarter" idx="26"/>
          </p:nvPr>
        </p:nvSpPr>
        <p:spPr>
          <a:xfrm>
            <a:off x="671218" y="3429000"/>
            <a:ext cx="2798762" cy="1743075"/>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2684F9D0-0439-CEE6-F2AF-9E4B40A29998}"/>
              </a:ext>
            </a:extLst>
          </p:cNvPr>
          <p:cNvSpPr>
            <a:spLocks noGrp="1"/>
          </p:cNvSpPr>
          <p:nvPr>
            <p:ph type="body" sz="quarter" idx="27"/>
          </p:nvPr>
        </p:nvSpPr>
        <p:spPr>
          <a:xfrm>
            <a:off x="4694578" y="3429000"/>
            <a:ext cx="2798762" cy="1743075"/>
          </a:xfrm>
        </p:spPr>
        <p:txBody>
          <a:bodyPr vert="horz" lIns="0" tIns="45720" rIns="91440" bIns="45720" rtlCol="0">
            <a:normAutofit/>
          </a:bodyPr>
          <a:lstStyle>
            <a:lvl1pPr>
              <a:defRPr lang="en-US" sz="1600" dirty="0"/>
            </a:lvl1pPr>
            <a:lvl2pP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2">
            <a:extLst>
              <a:ext uri="{FF2B5EF4-FFF2-40B4-BE49-F238E27FC236}">
                <a16:creationId xmlns:a16="http://schemas.microsoft.com/office/drawing/2014/main" id="{62218D04-FB75-D653-A75E-69DC81ADE7CC}"/>
              </a:ext>
            </a:extLst>
          </p:cNvPr>
          <p:cNvSpPr>
            <a:spLocks noGrp="1"/>
          </p:cNvSpPr>
          <p:nvPr>
            <p:ph type="body" sz="quarter" idx="28"/>
          </p:nvPr>
        </p:nvSpPr>
        <p:spPr>
          <a:xfrm>
            <a:off x="8608210" y="3429000"/>
            <a:ext cx="2798762" cy="1743075"/>
          </a:xfrm>
        </p:spPr>
        <p:txBody>
          <a:bodyPr vert="horz" lIns="0" tIns="45720" rIns="91440" bIns="45720" rtlCol="0">
            <a:normAutofit/>
          </a:bodyPr>
          <a:lstStyle>
            <a:lvl1pPr>
              <a:defRPr lang="en-US" sz="1600" dirty="0"/>
            </a:lvl1pPr>
            <a:lvl2pP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2">
            <a:extLst>
              <a:ext uri="{FF2B5EF4-FFF2-40B4-BE49-F238E27FC236}">
                <a16:creationId xmlns:a16="http://schemas.microsoft.com/office/drawing/2014/main" id="{5617B750-1790-6ADB-1D34-B061F00EDC37}"/>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494269893"/>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604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Feature List 3 Cont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544CC3-34D5-954A-802F-21C3B2564D62}"/>
              </a:ext>
            </a:extLst>
          </p:cNvPr>
          <p:cNvSpPr>
            <a:spLocks noGrp="1"/>
          </p:cNvSpPr>
          <p:nvPr>
            <p:ph type="body" sz="quarter" idx="14" hasCustomPrompt="1"/>
          </p:nvPr>
        </p:nvSpPr>
        <p:spPr>
          <a:xfrm>
            <a:off x="609600" y="1505300"/>
            <a:ext cx="3017520" cy="401560"/>
          </a:xfrm>
        </p:spPr>
        <p:txBody>
          <a:bodyPr anchor="ctr"/>
          <a:lstStyle>
            <a:lvl1pPr marL="0" indent="0" algn="l">
              <a:buNone/>
              <a:defRPr>
                <a:solidFill>
                  <a:schemeClr val="accent1"/>
                </a:solidFill>
              </a:defRPr>
            </a:lvl1pPr>
          </a:lstStyle>
          <a:p>
            <a:pPr lvl="0"/>
            <a:r>
              <a:rPr lang="en-US"/>
              <a:t>Item</a:t>
            </a:r>
          </a:p>
        </p:txBody>
      </p:sp>
      <p:sp>
        <p:nvSpPr>
          <p:cNvPr id="30" name="Text Placeholder 2">
            <a:extLst>
              <a:ext uri="{FF2B5EF4-FFF2-40B4-BE49-F238E27FC236}">
                <a16:creationId xmlns:a16="http://schemas.microsoft.com/office/drawing/2014/main" id="{BDE1ADF1-F1F7-FF4F-8464-B5D243C2B82D}"/>
              </a:ext>
            </a:extLst>
          </p:cNvPr>
          <p:cNvSpPr>
            <a:spLocks noGrp="1"/>
          </p:cNvSpPr>
          <p:nvPr>
            <p:ph type="body" sz="quarter" idx="17" hasCustomPrompt="1"/>
          </p:nvPr>
        </p:nvSpPr>
        <p:spPr>
          <a:xfrm>
            <a:off x="4430754" y="1501582"/>
            <a:ext cx="3017520" cy="401560"/>
          </a:xfrm>
        </p:spPr>
        <p:txBody>
          <a:bodyPr anchor="ctr"/>
          <a:lstStyle>
            <a:lvl1pPr marL="0" indent="0" algn="l">
              <a:buNone/>
              <a:defRPr>
                <a:solidFill>
                  <a:schemeClr val="accent1"/>
                </a:solidFill>
              </a:defRPr>
            </a:lvl1pPr>
          </a:lstStyle>
          <a:p>
            <a:pPr lvl="0"/>
            <a:r>
              <a:rPr lang="en-US"/>
              <a:t>Item</a:t>
            </a:r>
          </a:p>
        </p:txBody>
      </p:sp>
      <p:sp>
        <p:nvSpPr>
          <p:cNvPr id="33" name="Text Placeholder 2">
            <a:extLst>
              <a:ext uri="{FF2B5EF4-FFF2-40B4-BE49-F238E27FC236}">
                <a16:creationId xmlns:a16="http://schemas.microsoft.com/office/drawing/2014/main" id="{ABEA8179-7DC3-274C-914B-680EF5FE4087}"/>
              </a:ext>
            </a:extLst>
          </p:cNvPr>
          <p:cNvSpPr>
            <a:spLocks noGrp="1"/>
          </p:cNvSpPr>
          <p:nvPr>
            <p:ph type="body" sz="quarter" idx="20" hasCustomPrompt="1"/>
          </p:nvPr>
        </p:nvSpPr>
        <p:spPr>
          <a:xfrm>
            <a:off x="8309784" y="1509015"/>
            <a:ext cx="3017520" cy="401560"/>
          </a:xfrm>
        </p:spPr>
        <p:txBody>
          <a:bodyPr anchor="ctr"/>
          <a:lstStyle>
            <a:lvl1pPr marL="0" indent="0" algn="l">
              <a:buNone/>
              <a:defRPr>
                <a:solidFill>
                  <a:schemeClr val="accent1"/>
                </a:solidFill>
              </a:defRPr>
            </a:lvl1pPr>
          </a:lstStyle>
          <a:p>
            <a:pPr lvl="0"/>
            <a:r>
              <a:rPr lang="en-US"/>
              <a:t>Item</a:t>
            </a:r>
          </a:p>
        </p:txBody>
      </p:sp>
      <p:cxnSp>
        <p:nvCxnSpPr>
          <p:cNvPr id="14" name="Straight Connector 13">
            <a:extLst>
              <a:ext uri="{FF2B5EF4-FFF2-40B4-BE49-F238E27FC236}">
                <a16:creationId xmlns:a16="http://schemas.microsoft.com/office/drawing/2014/main" id="{4D610BAA-8B7A-1A42-9152-E82813F6E5FD}"/>
              </a:ext>
            </a:extLst>
          </p:cNvPr>
          <p:cNvCxnSpPr>
            <a:cxnSpLocks/>
          </p:cNvCxnSpPr>
          <p:nvPr/>
        </p:nvCxnSpPr>
        <p:spPr>
          <a:xfrm flipV="1">
            <a:off x="4053660"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0FA1B82-B866-8C41-BF00-B84816E64D46}"/>
              </a:ext>
            </a:extLst>
          </p:cNvPr>
          <p:cNvCxnSpPr>
            <a:cxnSpLocks/>
          </p:cNvCxnSpPr>
          <p:nvPr/>
        </p:nvCxnSpPr>
        <p:spPr>
          <a:xfrm flipV="1">
            <a:off x="7900375"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8318F73-E129-624E-AC10-805E0EB3AE5A}"/>
              </a:ext>
            </a:extLst>
          </p:cNvPr>
          <p:cNvCxnSpPr>
            <a:cxnSpLocks/>
          </p:cNvCxnSpPr>
          <p:nvPr/>
        </p:nvCxnSpPr>
        <p:spPr>
          <a:xfrm flipV="1">
            <a:off x="4053660"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78EDEA0-4B39-254F-988C-4F845CDF3D23}"/>
              </a:ext>
            </a:extLst>
          </p:cNvPr>
          <p:cNvCxnSpPr>
            <a:cxnSpLocks/>
          </p:cNvCxnSpPr>
          <p:nvPr/>
        </p:nvCxnSpPr>
        <p:spPr>
          <a:xfrm flipV="1">
            <a:off x="7900375"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Text Placeholder 3">
            <a:extLst>
              <a:ext uri="{FF2B5EF4-FFF2-40B4-BE49-F238E27FC236}">
                <a16:creationId xmlns:a16="http://schemas.microsoft.com/office/drawing/2014/main" id="{7461C223-99FD-8B46-A688-80D388746BC3}"/>
              </a:ext>
            </a:extLst>
          </p:cNvPr>
          <p:cNvSpPr>
            <a:spLocks noGrp="1"/>
          </p:cNvSpPr>
          <p:nvPr>
            <p:ph type="body" sz="quarter" idx="32" hasCustomPrompt="1"/>
          </p:nvPr>
        </p:nvSpPr>
        <p:spPr>
          <a:xfrm>
            <a:off x="609601" y="2152650"/>
            <a:ext cx="3017518"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23" name="Text Placeholder 3">
            <a:extLst>
              <a:ext uri="{FF2B5EF4-FFF2-40B4-BE49-F238E27FC236}">
                <a16:creationId xmlns:a16="http://schemas.microsoft.com/office/drawing/2014/main" id="{CDED2006-DE43-674F-8844-55A08D8A752F}"/>
              </a:ext>
            </a:extLst>
          </p:cNvPr>
          <p:cNvSpPr>
            <a:spLocks noGrp="1"/>
          </p:cNvSpPr>
          <p:nvPr>
            <p:ph type="body" sz="quarter" idx="33" hasCustomPrompt="1"/>
          </p:nvPr>
        </p:nvSpPr>
        <p:spPr>
          <a:xfrm>
            <a:off x="4430754" y="2167141"/>
            <a:ext cx="3017518"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24" name="Text Placeholder 3">
            <a:extLst>
              <a:ext uri="{FF2B5EF4-FFF2-40B4-BE49-F238E27FC236}">
                <a16:creationId xmlns:a16="http://schemas.microsoft.com/office/drawing/2014/main" id="{9971BF54-ACB0-A645-A489-6886B7561334}"/>
              </a:ext>
            </a:extLst>
          </p:cNvPr>
          <p:cNvSpPr>
            <a:spLocks noGrp="1"/>
          </p:cNvSpPr>
          <p:nvPr>
            <p:ph type="body" sz="quarter" idx="34" hasCustomPrompt="1"/>
          </p:nvPr>
        </p:nvSpPr>
        <p:spPr>
          <a:xfrm>
            <a:off x="8309786" y="2167141"/>
            <a:ext cx="3017518"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16" name="Title 2">
            <a:extLst>
              <a:ext uri="{FF2B5EF4-FFF2-40B4-BE49-F238E27FC236}">
                <a16:creationId xmlns:a16="http://schemas.microsoft.com/office/drawing/2014/main" id="{6F96FAB9-F009-2BC9-1C24-BF400AA8410B}"/>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312346807"/>
      </p:ext>
    </p:extLst>
  </p:cSld>
  <p:clrMapOvr>
    <a:masterClrMapping/>
  </p:clrMapOvr>
  <p:extLst>
    <p:ext uri="{DCECCB84-F9BA-43D5-87BE-67443E8EF086}">
      <p15:sldGuideLst xmlns:p15="http://schemas.microsoft.com/office/powerpoint/2012/main">
        <p15:guide id="4" orient="horz" pos="1200">
          <p15:clr>
            <a:srgbClr val="FBAE40"/>
          </p15:clr>
        </p15:guide>
        <p15:guide id="5" pos="384">
          <p15:clr>
            <a:srgbClr val="FBAE40"/>
          </p15:clr>
        </p15:guide>
        <p15:guide id="6" pos="70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 B">
    <p:bg>
      <p:bgPr>
        <a:solidFill>
          <a:schemeClr val="accent1"/>
        </a:solidFill>
        <a:effectLst/>
      </p:bgPr>
    </p:bg>
    <p:spTree>
      <p:nvGrpSpPr>
        <p:cNvPr id="1" name=""/>
        <p:cNvGrpSpPr/>
        <p:nvPr/>
      </p:nvGrpSpPr>
      <p:grpSpPr>
        <a:xfrm>
          <a:off x="0" y="0"/>
          <a:ext cx="0" cy="0"/>
          <a:chOff x="0" y="0"/>
          <a:chExt cx="0" cy="0"/>
        </a:xfrm>
      </p:grpSpPr>
      <p:pic>
        <p:nvPicPr>
          <p:cNvPr id="5" name="Picture 4" descr="A red and blue background with different colors&#10;&#10;AI-generated content may be incorrect.">
            <a:extLst>
              <a:ext uri="{FF2B5EF4-FFF2-40B4-BE49-F238E27FC236}">
                <a16:creationId xmlns:a16="http://schemas.microsoft.com/office/drawing/2014/main" id="{636EA57B-B163-8EBB-01CD-A049A2BF4E5B}"/>
              </a:ext>
            </a:extLst>
          </p:cNvPr>
          <p:cNvPicPr>
            <a:picLocks noChangeAspect="1"/>
          </p:cNvPicPr>
          <p:nvPr/>
        </p:nvPicPr>
        <p:blipFill>
          <a:blip r:embed="rId2"/>
          <a:srcRect l="6427" b="6427"/>
          <a:stretch>
            <a:fillRect/>
          </a:stretch>
        </p:blipFill>
        <p:spPr>
          <a:xfrm>
            <a:off x="0" y="-1"/>
            <a:ext cx="12192000" cy="6858001"/>
          </a:xfrm>
          <a:prstGeom prst="rect">
            <a:avLst/>
          </a:prstGeom>
        </p:spPr>
      </p:pic>
      <p:sp>
        <p:nvSpPr>
          <p:cNvPr id="11" name="Text Placeholder 5">
            <a:extLst>
              <a:ext uri="{FF2B5EF4-FFF2-40B4-BE49-F238E27FC236}">
                <a16:creationId xmlns:a16="http://schemas.microsoft.com/office/drawing/2014/main" id="{88AF15D1-22A3-C0D9-132F-C6AF989F75F9}"/>
              </a:ext>
            </a:extLst>
          </p:cNvPr>
          <p:cNvSpPr>
            <a:spLocks noGrp="1"/>
          </p:cNvSpPr>
          <p:nvPr>
            <p:ph type="body" sz="quarter" idx="26"/>
          </p:nvPr>
        </p:nvSpPr>
        <p:spPr>
          <a:xfrm>
            <a:off x="629503" y="5213268"/>
            <a:ext cx="6128312" cy="503114"/>
          </a:xfrm>
        </p:spPr>
        <p:txBody>
          <a:bodyPr anchor="ctr">
            <a:noAutofit/>
          </a:bodyPr>
          <a:lstStyle>
            <a:lvl1pPr marL="0" indent="0" algn="l">
              <a:buNone/>
              <a:defRPr sz="1800" b="0">
                <a:solidFill>
                  <a:schemeClr val="tx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65E78C55-D9F2-75D2-DB7F-CD705583E09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9" name="Text Placeholder 2">
            <a:extLst>
              <a:ext uri="{FF2B5EF4-FFF2-40B4-BE49-F238E27FC236}">
                <a16:creationId xmlns:a16="http://schemas.microsoft.com/office/drawing/2014/main" id="{3C9F517C-C178-F2D3-B4ED-6501D88D3F11}"/>
              </a:ext>
            </a:extLst>
          </p:cNvPr>
          <p:cNvSpPr>
            <a:spLocks noGrp="1"/>
          </p:cNvSpPr>
          <p:nvPr>
            <p:ph type="body" sz="quarter" idx="27" hasCustomPrompt="1"/>
          </p:nvPr>
        </p:nvSpPr>
        <p:spPr>
          <a:xfrm>
            <a:off x="629858" y="818388"/>
            <a:ext cx="6127958" cy="3792538"/>
          </a:xfrm>
        </p:spPr>
        <p:txBody>
          <a:bodyPr/>
          <a:lstStyle>
            <a:lvl1pPr>
              <a:defRPr sz="5000">
                <a:solidFill>
                  <a:schemeClr val="tx2"/>
                </a:solidFill>
              </a:defRPr>
            </a:lvl1pPr>
            <a:lvl2pPr>
              <a:defRPr sz="2800"/>
            </a:lvl2pPr>
            <a:lvl3pPr>
              <a:defRPr sz="2800"/>
            </a:lvl3pPr>
            <a:lvl4pPr>
              <a:defRPr sz="2800"/>
            </a:lvl4pPr>
            <a:lvl5pPr>
              <a:defRPr sz="2800"/>
            </a:lvl5pPr>
          </a:lstStyle>
          <a:p>
            <a:r>
              <a:rPr lang="en-US"/>
              <a:t>Presentation title</a:t>
            </a:r>
          </a:p>
        </p:txBody>
      </p:sp>
    </p:spTree>
    <p:extLst>
      <p:ext uri="{BB962C8B-B14F-4D97-AF65-F5344CB8AC3E}">
        <p14:creationId xmlns:p14="http://schemas.microsoft.com/office/powerpoint/2010/main" val="4076280727"/>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ur Up - Color">
    <p:spTree>
      <p:nvGrpSpPr>
        <p:cNvPr id="1" name=""/>
        <p:cNvGrpSpPr/>
        <p:nvPr/>
      </p:nvGrpSpPr>
      <p:grpSpPr>
        <a:xfrm>
          <a:off x="0" y="0"/>
          <a:ext cx="0" cy="0"/>
          <a:chOff x="0" y="0"/>
          <a:chExt cx="0" cy="0"/>
        </a:xfrm>
      </p:grpSpPr>
      <p:sp>
        <p:nvSpPr>
          <p:cNvPr id="26" name="Rounded Rectangle 25">
            <a:extLst>
              <a:ext uri="{FF2B5EF4-FFF2-40B4-BE49-F238E27FC236}">
                <a16:creationId xmlns:a16="http://schemas.microsoft.com/office/drawing/2014/main" id="{FF084DE7-1D87-96D0-5CC2-A321AD203BEA}"/>
              </a:ext>
            </a:extLst>
          </p:cNvPr>
          <p:cNvSpPr/>
          <p:nvPr/>
        </p:nvSpPr>
        <p:spPr>
          <a:xfrm>
            <a:off x="609600" y="1407580"/>
            <a:ext cx="2508876"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grpSp>
        <p:nvGrpSpPr>
          <p:cNvPr id="34" name="Group 33">
            <a:extLst>
              <a:ext uri="{FF2B5EF4-FFF2-40B4-BE49-F238E27FC236}">
                <a16:creationId xmlns:a16="http://schemas.microsoft.com/office/drawing/2014/main" id="{DE7414E8-295A-F2C7-A347-ECFDC7924EC8}"/>
              </a:ext>
            </a:extLst>
          </p:cNvPr>
          <p:cNvGrpSpPr/>
          <p:nvPr/>
        </p:nvGrpSpPr>
        <p:grpSpPr>
          <a:xfrm>
            <a:off x="3430908" y="1407580"/>
            <a:ext cx="2508876" cy="4274762"/>
            <a:chOff x="3419087" y="1407580"/>
            <a:chExt cx="2524513" cy="4274762"/>
          </a:xfrm>
        </p:grpSpPr>
        <p:sp>
          <p:nvSpPr>
            <p:cNvPr id="38" name="Rounded Rectangle 37">
              <a:extLst>
                <a:ext uri="{FF2B5EF4-FFF2-40B4-BE49-F238E27FC236}">
                  <a16:creationId xmlns:a16="http://schemas.microsoft.com/office/drawing/2014/main" id="{64E5161A-FFEC-F05B-B67F-D8A13CEBDE38}"/>
                </a:ext>
              </a:extLst>
            </p:cNvPr>
            <p:cNvSpPr/>
            <p:nvPr/>
          </p:nvSpPr>
          <p:spPr>
            <a:xfrm>
              <a:off x="3419087" y="1407580"/>
              <a:ext cx="2524513"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39" name="Rounded Rectangle 38">
              <a:extLst>
                <a:ext uri="{FF2B5EF4-FFF2-40B4-BE49-F238E27FC236}">
                  <a16:creationId xmlns:a16="http://schemas.microsoft.com/office/drawing/2014/main" id="{D998F3C5-3883-DEA8-FD69-9CADED5BE1AC}"/>
                </a:ext>
              </a:extLst>
            </p:cNvPr>
            <p:cNvSpPr/>
            <p:nvPr/>
          </p:nvSpPr>
          <p:spPr>
            <a:xfrm>
              <a:off x="3557887" y="1533512"/>
              <a:ext cx="2244199" cy="430755"/>
            </a:xfrm>
            <a:prstGeom prst="roundRect">
              <a:avLst>
                <a:gd name="adj" fmla="val 13302"/>
              </a:avLst>
            </a:prstGeom>
            <a:solidFill>
              <a:schemeClr val="accent2"/>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grpSp>
        <p:nvGrpSpPr>
          <p:cNvPr id="44" name="Group 43">
            <a:extLst>
              <a:ext uri="{FF2B5EF4-FFF2-40B4-BE49-F238E27FC236}">
                <a16:creationId xmlns:a16="http://schemas.microsoft.com/office/drawing/2014/main" id="{F99A55FA-CB35-DBE2-2F87-1F596F41CCE7}"/>
              </a:ext>
            </a:extLst>
          </p:cNvPr>
          <p:cNvGrpSpPr/>
          <p:nvPr/>
        </p:nvGrpSpPr>
        <p:grpSpPr>
          <a:xfrm>
            <a:off x="6252216" y="1407580"/>
            <a:ext cx="2508876" cy="4274762"/>
            <a:chOff x="6257980" y="1407580"/>
            <a:chExt cx="2524513" cy="4274762"/>
          </a:xfrm>
        </p:grpSpPr>
        <p:sp>
          <p:nvSpPr>
            <p:cNvPr id="45" name="Rounded Rectangle 44">
              <a:extLst>
                <a:ext uri="{FF2B5EF4-FFF2-40B4-BE49-F238E27FC236}">
                  <a16:creationId xmlns:a16="http://schemas.microsoft.com/office/drawing/2014/main" id="{A31BF0DF-D95B-17A5-2C56-417B0851EB48}"/>
                </a:ext>
              </a:extLst>
            </p:cNvPr>
            <p:cNvSpPr/>
            <p:nvPr/>
          </p:nvSpPr>
          <p:spPr>
            <a:xfrm>
              <a:off x="6257980" y="1407580"/>
              <a:ext cx="2524513"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46" name="Rounded Rectangle 45">
              <a:extLst>
                <a:ext uri="{FF2B5EF4-FFF2-40B4-BE49-F238E27FC236}">
                  <a16:creationId xmlns:a16="http://schemas.microsoft.com/office/drawing/2014/main" id="{1261DF81-23BD-7EDC-24B3-ACF1462D83EF}"/>
                </a:ext>
              </a:extLst>
            </p:cNvPr>
            <p:cNvSpPr/>
            <p:nvPr/>
          </p:nvSpPr>
          <p:spPr>
            <a:xfrm>
              <a:off x="6399058" y="1533512"/>
              <a:ext cx="2244199" cy="430755"/>
            </a:xfrm>
            <a:prstGeom prst="roundRect">
              <a:avLst>
                <a:gd name="adj" fmla="val 13302"/>
              </a:avLst>
            </a:prstGeom>
            <a:solidFill>
              <a:schemeClr val="accent4"/>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grpSp>
        <p:nvGrpSpPr>
          <p:cNvPr id="51" name="Group 50">
            <a:extLst>
              <a:ext uri="{FF2B5EF4-FFF2-40B4-BE49-F238E27FC236}">
                <a16:creationId xmlns:a16="http://schemas.microsoft.com/office/drawing/2014/main" id="{5779CACF-6A0B-2DAE-B9FC-CB302E82AE38}"/>
              </a:ext>
            </a:extLst>
          </p:cNvPr>
          <p:cNvGrpSpPr/>
          <p:nvPr/>
        </p:nvGrpSpPr>
        <p:grpSpPr>
          <a:xfrm>
            <a:off x="9073524" y="1407580"/>
            <a:ext cx="2508876" cy="4274762"/>
            <a:chOff x="9096873" y="1407580"/>
            <a:chExt cx="2524513" cy="4274762"/>
          </a:xfrm>
        </p:grpSpPr>
        <p:sp>
          <p:nvSpPr>
            <p:cNvPr id="52" name="Rounded Rectangle 51">
              <a:extLst>
                <a:ext uri="{FF2B5EF4-FFF2-40B4-BE49-F238E27FC236}">
                  <a16:creationId xmlns:a16="http://schemas.microsoft.com/office/drawing/2014/main" id="{53972E29-1552-1EA6-99AB-625B75678410}"/>
                </a:ext>
              </a:extLst>
            </p:cNvPr>
            <p:cNvSpPr/>
            <p:nvPr/>
          </p:nvSpPr>
          <p:spPr>
            <a:xfrm>
              <a:off x="9096873" y="1407580"/>
              <a:ext cx="2524513"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53" name="Rounded Rectangle 52">
              <a:extLst>
                <a:ext uri="{FF2B5EF4-FFF2-40B4-BE49-F238E27FC236}">
                  <a16:creationId xmlns:a16="http://schemas.microsoft.com/office/drawing/2014/main" id="{53652195-33B5-5485-7723-B57DD6A29749}"/>
                </a:ext>
              </a:extLst>
            </p:cNvPr>
            <p:cNvSpPr/>
            <p:nvPr/>
          </p:nvSpPr>
          <p:spPr>
            <a:xfrm>
              <a:off x="9229344" y="1533512"/>
              <a:ext cx="2244199" cy="430755"/>
            </a:xfrm>
            <a:prstGeom prst="roundRect">
              <a:avLst>
                <a:gd name="adj" fmla="val 13302"/>
              </a:avLst>
            </a:prstGeom>
            <a:solidFill>
              <a:schemeClr val="accent4"/>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sp>
        <p:nvSpPr>
          <p:cNvPr id="16" name="Rounded Rectangle 15">
            <a:extLst>
              <a:ext uri="{FF2B5EF4-FFF2-40B4-BE49-F238E27FC236}">
                <a16:creationId xmlns:a16="http://schemas.microsoft.com/office/drawing/2014/main" id="{FA0C07C5-2F1E-B797-24BE-A042CF9B282B}"/>
              </a:ext>
            </a:extLst>
          </p:cNvPr>
          <p:cNvSpPr/>
          <p:nvPr/>
        </p:nvSpPr>
        <p:spPr>
          <a:xfrm>
            <a:off x="734279" y="1544398"/>
            <a:ext cx="2296090" cy="419869"/>
          </a:xfrm>
          <a:prstGeom prst="roundRect">
            <a:avLst>
              <a:gd name="adj" fmla="val 17066"/>
            </a:avLst>
          </a:prstGeom>
          <a:solidFill>
            <a:schemeClr val="accent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sp>
        <p:nvSpPr>
          <p:cNvPr id="21" name="Text Placeholder 20">
            <a:extLst>
              <a:ext uri="{FF2B5EF4-FFF2-40B4-BE49-F238E27FC236}">
                <a16:creationId xmlns:a16="http://schemas.microsoft.com/office/drawing/2014/main" id="{C565CE0F-EF5B-6A80-8EAE-361963930132}"/>
              </a:ext>
            </a:extLst>
          </p:cNvPr>
          <p:cNvSpPr>
            <a:spLocks noGrp="1"/>
          </p:cNvSpPr>
          <p:nvPr>
            <p:ph type="body" sz="quarter" idx="10" hasCustomPrompt="1"/>
          </p:nvPr>
        </p:nvSpPr>
        <p:spPr>
          <a:xfrm>
            <a:off x="734565" y="1549068"/>
            <a:ext cx="2295804" cy="415199"/>
          </a:xfrm>
        </p:spPr>
        <p:txBody>
          <a:bodyPr lIns="182880" anchor="ctr" anchorCtr="0">
            <a:noAutofit/>
          </a:bodyPr>
          <a:lstStyle>
            <a:lvl1pPr>
              <a:defRPr sz="1600" b="0">
                <a:solidFill>
                  <a:schemeClr val="bg1"/>
                </a:solidFill>
              </a:defRPr>
            </a:lvl1pPr>
          </a:lstStyle>
          <a:p>
            <a:pPr lvl="0"/>
            <a:r>
              <a:rPr lang="en-US"/>
              <a:t>Subtitle #1</a:t>
            </a:r>
          </a:p>
        </p:txBody>
      </p:sp>
      <p:sp>
        <p:nvSpPr>
          <p:cNvPr id="29" name="Text Placeholder 20">
            <a:extLst>
              <a:ext uri="{FF2B5EF4-FFF2-40B4-BE49-F238E27FC236}">
                <a16:creationId xmlns:a16="http://schemas.microsoft.com/office/drawing/2014/main" id="{15D58F6D-8452-F7CC-E4BC-8F462591C4F7}"/>
              </a:ext>
            </a:extLst>
          </p:cNvPr>
          <p:cNvSpPr>
            <a:spLocks noGrp="1"/>
          </p:cNvSpPr>
          <p:nvPr>
            <p:ph type="body" sz="quarter" idx="11" hasCustomPrompt="1"/>
          </p:nvPr>
        </p:nvSpPr>
        <p:spPr>
          <a:xfrm>
            <a:off x="3568848" y="1549068"/>
            <a:ext cx="2230297" cy="415199"/>
          </a:xfrm>
        </p:spPr>
        <p:txBody>
          <a:bodyPr lIns="182880" anchor="ctr" anchorCtr="0">
            <a:noAutofit/>
          </a:bodyPr>
          <a:lstStyle>
            <a:lvl1pPr>
              <a:defRPr sz="1600" b="0">
                <a:solidFill>
                  <a:schemeClr val="bg1"/>
                </a:solidFill>
              </a:defRPr>
            </a:lvl1pPr>
          </a:lstStyle>
          <a:p>
            <a:pPr lvl="0"/>
            <a:r>
              <a:rPr lang="en-US"/>
              <a:t>Subtitle #2</a:t>
            </a:r>
          </a:p>
        </p:txBody>
      </p:sp>
      <p:sp>
        <p:nvSpPr>
          <p:cNvPr id="24" name="Text Placeholder 20">
            <a:extLst>
              <a:ext uri="{FF2B5EF4-FFF2-40B4-BE49-F238E27FC236}">
                <a16:creationId xmlns:a16="http://schemas.microsoft.com/office/drawing/2014/main" id="{4C27DC33-D319-5B3B-F93E-3732B78508E1}"/>
              </a:ext>
            </a:extLst>
          </p:cNvPr>
          <p:cNvSpPr>
            <a:spLocks noGrp="1"/>
          </p:cNvSpPr>
          <p:nvPr>
            <p:ph type="body" sz="quarter" idx="18" hasCustomPrompt="1"/>
          </p:nvPr>
        </p:nvSpPr>
        <p:spPr>
          <a:xfrm>
            <a:off x="6392420" y="1549068"/>
            <a:ext cx="2230297" cy="415199"/>
          </a:xfrm>
          <a:solidFill>
            <a:schemeClr val="accent3"/>
          </a:solidFill>
        </p:spPr>
        <p:txBody>
          <a:bodyPr lIns="182880" anchor="ctr" anchorCtr="0">
            <a:noAutofit/>
          </a:bodyPr>
          <a:lstStyle>
            <a:lvl1pPr>
              <a:defRPr sz="1600" b="0">
                <a:solidFill>
                  <a:schemeClr val="bg1"/>
                </a:solidFill>
              </a:defRPr>
            </a:lvl1pPr>
          </a:lstStyle>
          <a:p>
            <a:pPr lvl="0"/>
            <a:r>
              <a:rPr lang="en-US"/>
              <a:t>Subtitle #3</a:t>
            </a:r>
          </a:p>
        </p:txBody>
      </p:sp>
      <p:sp>
        <p:nvSpPr>
          <p:cNvPr id="58" name="Text Placeholder 20">
            <a:extLst>
              <a:ext uri="{FF2B5EF4-FFF2-40B4-BE49-F238E27FC236}">
                <a16:creationId xmlns:a16="http://schemas.microsoft.com/office/drawing/2014/main" id="{9909F1B1-D1B2-FCC4-1818-09B5137C8EAA}"/>
              </a:ext>
            </a:extLst>
          </p:cNvPr>
          <p:cNvSpPr>
            <a:spLocks noGrp="1"/>
          </p:cNvSpPr>
          <p:nvPr>
            <p:ph type="body" sz="quarter" idx="19" hasCustomPrompt="1"/>
          </p:nvPr>
        </p:nvSpPr>
        <p:spPr>
          <a:xfrm>
            <a:off x="9206741" y="1549068"/>
            <a:ext cx="2228731" cy="415199"/>
          </a:xfrm>
        </p:spPr>
        <p:txBody>
          <a:bodyPr lIns="182880" anchor="ctr" anchorCtr="0">
            <a:noAutofit/>
          </a:bodyPr>
          <a:lstStyle>
            <a:lvl1pPr>
              <a:defRPr sz="1600" b="0">
                <a:solidFill>
                  <a:schemeClr val="bg1"/>
                </a:solidFill>
              </a:defRPr>
            </a:lvl1pPr>
          </a:lstStyle>
          <a:p>
            <a:pPr lvl="0"/>
            <a:r>
              <a:rPr lang="en-US"/>
              <a:t>Subtitle #4</a:t>
            </a:r>
          </a:p>
        </p:txBody>
      </p:sp>
      <p:sp>
        <p:nvSpPr>
          <p:cNvPr id="59" name="Text Placeholder 32">
            <a:extLst>
              <a:ext uri="{FF2B5EF4-FFF2-40B4-BE49-F238E27FC236}">
                <a16:creationId xmlns:a16="http://schemas.microsoft.com/office/drawing/2014/main" id="{1F5CC5C1-1BB3-19DB-9DBC-BF07871A3F4F}"/>
              </a:ext>
            </a:extLst>
          </p:cNvPr>
          <p:cNvSpPr>
            <a:spLocks noGrp="1"/>
          </p:cNvSpPr>
          <p:nvPr>
            <p:ph type="body" sz="quarter" idx="20" hasCustomPrompt="1"/>
          </p:nvPr>
        </p:nvSpPr>
        <p:spPr>
          <a:xfrm>
            <a:off x="9264442" y="3253654"/>
            <a:ext cx="21725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60" name="Text Placeholder 34">
            <a:extLst>
              <a:ext uri="{FF2B5EF4-FFF2-40B4-BE49-F238E27FC236}">
                <a16:creationId xmlns:a16="http://schemas.microsoft.com/office/drawing/2014/main" id="{4CB350A3-28D5-45BE-0239-CB9E83098339}"/>
              </a:ext>
            </a:extLst>
          </p:cNvPr>
          <p:cNvSpPr>
            <a:spLocks noGrp="1"/>
          </p:cNvSpPr>
          <p:nvPr>
            <p:ph type="body" sz="quarter" idx="21" hasCustomPrompt="1"/>
          </p:nvPr>
        </p:nvSpPr>
        <p:spPr>
          <a:xfrm>
            <a:off x="9264442" y="4095328"/>
            <a:ext cx="21725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1" name="Text Placeholder 32">
            <a:extLst>
              <a:ext uri="{FF2B5EF4-FFF2-40B4-BE49-F238E27FC236}">
                <a16:creationId xmlns:a16="http://schemas.microsoft.com/office/drawing/2014/main" id="{0DF81607-CF4F-E212-0542-68E5CD4A764F}"/>
              </a:ext>
            </a:extLst>
          </p:cNvPr>
          <p:cNvSpPr>
            <a:spLocks noGrp="1"/>
          </p:cNvSpPr>
          <p:nvPr>
            <p:ph type="body" sz="quarter" idx="22" hasCustomPrompt="1"/>
          </p:nvPr>
        </p:nvSpPr>
        <p:spPr>
          <a:xfrm>
            <a:off x="6419642" y="3253654"/>
            <a:ext cx="21725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62" name="Text Placeholder 34">
            <a:extLst>
              <a:ext uri="{FF2B5EF4-FFF2-40B4-BE49-F238E27FC236}">
                <a16:creationId xmlns:a16="http://schemas.microsoft.com/office/drawing/2014/main" id="{E1C45341-9CC7-0622-E927-E20EE137B310}"/>
              </a:ext>
            </a:extLst>
          </p:cNvPr>
          <p:cNvSpPr>
            <a:spLocks noGrp="1"/>
          </p:cNvSpPr>
          <p:nvPr>
            <p:ph type="body" sz="quarter" idx="23" hasCustomPrompt="1"/>
          </p:nvPr>
        </p:nvSpPr>
        <p:spPr>
          <a:xfrm>
            <a:off x="6419642" y="4095328"/>
            <a:ext cx="21725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3" name="Text Placeholder 32">
            <a:extLst>
              <a:ext uri="{FF2B5EF4-FFF2-40B4-BE49-F238E27FC236}">
                <a16:creationId xmlns:a16="http://schemas.microsoft.com/office/drawing/2014/main" id="{AC752325-BE28-456B-A270-D4CAAF1BFDA1}"/>
              </a:ext>
            </a:extLst>
          </p:cNvPr>
          <p:cNvSpPr>
            <a:spLocks noGrp="1"/>
          </p:cNvSpPr>
          <p:nvPr>
            <p:ph type="body" sz="quarter" idx="24" hasCustomPrompt="1"/>
          </p:nvPr>
        </p:nvSpPr>
        <p:spPr>
          <a:xfrm>
            <a:off x="3595162" y="3253654"/>
            <a:ext cx="21725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64" name="Text Placeholder 34">
            <a:extLst>
              <a:ext uri="{FF2B5EF4-FFF2-40B4-BE49-F238E27FC236}">
                <a16:creationId xmlns:a16="http://schemas.microsoft.com/office/drawing/2014/main" id="{F526169C-17BC-5B90-B8AD-D2F74017544A}"/>
              </a:ext>
            </a:extLst>
          </p:cNvPr>
          <p:cNvSpPr>
            <a:spLocks noGrp="1"/>
          </p:cNvSpPr>
          <p:nvPr>
            <p:ph type="body" sz="quarter" idx="25" hasCustomPrompt="1"/>
          </p:nvPr>
        </p:nvSpPr>
        <p:spPr>
          <a:xfrm>
            <a:off x="3595162" y="4095328"/>
            <a:ext cx="21725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5" name="Text Placeholder 32">
            <a:extLst>
              <a:ext uri="{FF2B5EF4-FFF2-40B4-BE49-F238E27FC236}">
                <a16:creationId xmlns:a16="http://schemas.microsoft.com/office/drawing/2014/main" id="{4FD7A8E4-75F8-23AA-25FB-443F3951BDEA}"/>
              </a:ext>
            </a:extLst>
          </p:cNvPr>
          <p:cNvSpPr>
            <a:spLocks noGrp="1"/>
          </p:cNvSpPr>
          <p:nvPr>
            <p:ph type="body" sz="quarter" idx="26" hasCustomPrompt="1"/>
          </p:nvPr>
        </p:nvSpPr>
        <p:spPr>
          <a:xfrm>
            <a:off x="780842" y="3253654"/>
            <a:ext cx="21725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66" name="Text Placeholder 34">
            <a:extLst>
              <a:ext uri="{FF2B5EF4-FFF2-40B4-BE49-F238E27FC236}">
                <a16:creationId xmlns:a16="http://schemas.microsoft.com/office/drawing/2014/main" id="{BDA341DE-2B6D-6220-79EC-8A27D7ECA322}"/>
              </a:ext>
            </a:extLst>
          </p:cNvPr>
          <p:cNvSpPr>
            <a:spLocks noGrp="1"/>
          </p:cNvSpPr>
          <p:nvPr>
            <p:ph type="body" sz="quarter" idx="27" hasCustomPrompt="1"/>
          </p:nvPr>
        </p:nvSpPr>
        <p:spPr>
          <a:xfrm>
            <a:off x="780842" y="4095328"/>
            <a:ext cx="21725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27" name="Picture Placeholder 22">
            <a:extLst>
              <a:ext uri="{FF2B5EF4-FFF2-40B4-BE49-F238E27FC236}">
                <a16:creationId xmlns:a16="http://schemas.microsoft.com/office/drawing/2014/main" id="{A50E94DD-1208-89FE-F8C1-CA4F7A6E118E}"/>
              </a:ext>
            </a:extLst>
          </p:cNvPr>
          <p:cNvSpPr>
            <a:spLocks noGrp="1" noChangeAspect="1"/>
          </p:cNvSpPr>
          <p:nvPr>
            <p:ph type="pic" sz="quarter" idx="28" hasCustomPrompt="1"/>
          </p:nvPr>
        </p:nvSpPr>
        <p:spPr>
          <a:xfrm>
            <a:off x="787400" y="2206886"/>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8" name="Picture Placeholder 22">
            <a:extLst>
              <a:ext uri="{FF2B5EF4-FFF2-40B4-BE49-F238E27FC236}">
                <a16:creationId xmlns:a16="http://schemas.microsoft.com/office/drawing/2014/main" id="{540305A1-BA1D-9CF4-DB3B-D5BDE5F4CA29}"/>
              </a:ext>
            </a:extLst>
          </p:cNvPr>
          <p:cNvSpPr>
            <a:spLocks noGrp="1" noChangeAspect="1"/>
          </p:cNvSpPr>
          <p:nvPr>
            <p:ph type="pic" sz="quarter" idx="29" hasCustomPrompt="1"/>
          </p:nvPr>
        </p:nvSpPr>
        <p:spPr>
          <a:xfrm>
            <a:off x="3581400" y="2206886"/>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30" name="Picture Placeholder 22">
            <a:extLst>
              <a:ext uri="{FF2B5EF4-FFF2-40B4-BE49-F238E27FC236}">
                <a16:creationId xmlns:a16="http://schemas.microsoft.com/office/drawing/2014/main" id="{281531B1-E342-52DE-94E1-898117846D2B}"/>
              </a:ext>
            </a:extLst>
          </p:cNvPr>
          <p:cNvSpPr>
            <a:spLocks noGrp="1" noChangeAspect="1"/>
          </p:cNvSpPr>
          <p:nvPr>
            <p:ph type="pic" sz="quarter" idx="30" hasCustomPrompt="1"/>
          </p:nvPr>
        </p:nvSpPr>
        <p:spPr>
          <a:xfrm>
            <a:off x="6400800" y="2206886"/>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31" name="Picture Placeholder 22">
            <a:extLst>
              <a:ext uri="{FF2B5EF4-FFF2-40B4-BE49-F238E27FC236}">
                <a16:creationId xmlns:a16="http://schemas.microsoft.com/office/drawing/2014/main" id="{BEFEC100-7266-B408-0DDF-5C9A79AF4FD5}"/>
              </a:ext>
            </a:extLst>
          </p:cNvPr>
          <p:cNvSpPr>
            <a:spLocks noGrp="1" noChangeAspect="1"/>
          </p:cNvSpPr>
          <p:nvPr>
            <p:ph type="pic" sz="quarter" idx="31" hasCustomPrompt="1"/>
          </p:nvPr>
        </p:nvSpPr>
        <p:spPr>
          <a:xfrm>
            <a:off x="9220200" y="2206886"/>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35" name="Title 2">
            <a:extLst>
              <a:ext uri="{FF2B5EF4-FFF2-40B4-BE49-F238E27FC236}">
                <a16:creationId xmlns:a16="http://schemas.microsoft.com/office/drawing/2014/main" id="{275ECAC3-A6B8-0192-DE0E-F69F0116E230}"/>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2903455057"/>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4 Column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A720987-D204-09D1-8A23-235857A2A496}"/>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0DFE968-6399-EFE1-48AE-AC004606A5A9}"/>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5" name="TextBox 4">
            <a:extLst>
              <a:ext uri="{FF2B5EF4-FFF2-40B4-BE49-F238E27FC236}">
                <a16:creationId xmlns:a16="http://schemas.microsoft.com/office/drawing/2014/main" id="{18B6F880-3A1A-E60A-08D0-9CF56D8B57C1}"/>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4" name="Text Placeholder 3">
            <a:extLst>
              <a:ext uri="{FF2B5EF4-FFF2-40B4-BE49-F238E27FC236}">
                <a16:creationId xmlns:a16="http://schemas.microsoft.com/office/drawing/2014/main" id="{212C155F-DD44-41B2-BF3E-881E0BE1172F}"/>
              </a:ext>
            </a:extLst>
          </p:cNvPr>
          <p:cNvSpPr>
            <a:spLocks noGrp="1"/>
          </p:cNvSpPr>
          <p:nvPr>
            <p:ph type="body" sz="quarter" idx="13"/>
          </p:nvPr>
        </p:nvSpPr>
        <p:spPr>
          <a:xfrm>
            <a:off x="616627" y="1508761"/>
            <a:ext cx="2514600" cy="4678680"/>
          </a:xfrm>
          <a:prstGeom prst="roundRect">
            <a:avLst>
              <a:gd name="adj" fmla="val 3880"/>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B7105E93-BF3A-DE9B-90E4-96655632F001}"/>
              </a:ext>
            </a:extLst>
          </p:cNvPr>
          <p:cNvSpPr>
            <a:spLocks noGrp="1"/>
          </p:cNvSpPr>
          <p:nvPr>
            <p:ph type="body" sz="quarter" idx="14"/>
          </p:nvPr>
        </p:nvSpPr>
        <p:spPr>
          <a:xfrm>
            <a:off x="3431905" y="1508761"/>
            <a:ext cx="2514600" cy="4678680"/>
          </a:xfrm>
          <a:prstGeom prst="roundRect">
            <a:avLst>
              <a:gd name="adj" fmla="val 3880"/>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3">
            <a:extLst>
              <a:ext uri="{FF2B5EF4-FFF2-40B4-BE49-F238E27FC236}">
                <a16:creationId xmlns:a16="http://schemas.microsoft.com/office/drawing/2014/main" id="{00E7A451-94A8-AEF8-427F-66B42EF372DE}"/>
              </a:ext>
            </a:extLst>
          </p:cNvPr>
          <p:cNvSpPr>
            <a:spLocks noGrp="1"/>
          </p:cNvSpPr>
          <p:nvPr>
            <p:ph type="body" sz="quarter" idx="15"/>
          </p:nvPr>
        </p:nvSpPr>
        <p:spPr>
          <a:xfrm>
            <a:off x="6247183" y="1508761"/>
            <a:ext cx="2514600" cy="4678680"/>
          </a:xfrm>
          <a:prstGeom prst="roundRect">
            <a:avLst>
              <a:gd name="adj" fmla="val 3880"/>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3">
            <a:extLst>
              <a:ext uri="{FF2B5EF4-FFF2-40B4-BE49-F238E27FC236}">
                <a16:creationId xmlns:a16="http://schemas.microsoft.com/office/drawing/2014/main" id="{8E1A59E0-96DE-8A76-4234-B6980E246978}"/>
              </a:ext>
            </a:extLst>
          </p:cNvPr>
          <p:cNvSpPr>
            <a:spLocks noGrp="1"/>
          </p:cNvSpPr>
          <p:nvPr>
            <p:ph type="body" sz="quarter" idx="16"/>
          </p:nvPr>
        </p:nvSpPr>
        <p:spPr>
          <a:xfrm>
            <a:off x="9062461" y="1508761"/>
            <a:ext cx="2514600" cy="4678680"/>
          </a:xfrm>
          <a:prstGeom prst="roundRect">
            <a:avLst>
              <a:gd name="adj" fmla="val 3880"/>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2">
            <a:extLst>
              <a:ext uri="{FF2B5EF4-FFF2-40B4-BE49-F238E27FC236}">
                <a16:creationId xmlns:a16="http://schemas.microsoft.com/office/drawing/2014/main" id="{0F73B010-E926-3420-C5F3-FF73E0B82B4A}"/>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834200133"/>
      </p:ext>
    </p:extLst>
  </p:cSld>
  <p:clrMapOvr>
    <a:masterClrMapping/>
  </p:clrMapOvr>
  <p:extLst>
    <p:ext uri="{DCECCB84-F9BA-43D5-87BE-67443E8EF086}">
      <p15:sldGuideLst xmlns:p15="http://schemas.microsoft.com/office/powerpoint/2012/main">
        <p15:guide id="3"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4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F46804F-89CF-5477-38E7-CC2DA4DDC585}"/>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36CF302-C4E7-4CF9-975A-310537AE4EFE}"/>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A40A9045-C622-1ECE-A9C8-4E1A0A46B249}"/>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9" name="Text Placeholder 3">
            <a:extLst>
              <a:ext uri="{FF2B5EF4-FFF2-40B4-BE49-F238E27FC236}">
                <a16:creationId xmlns:a16="http://schemas.microsoft.com/office/drawing/2014/main" id="{484DB36B-2689-AEBE-897F-3EA9D1223B05}"/>
              </a:ext>
            </a:extLst>
          </p:cNvPr>
          <p:cNvSpPr>
            <a:spLocks noGrp="1"/>
          </p:cNvSpPr>
          <p:nvPr>
            <p:ph type="body" sz="quarter" idx="13"/>
          </p:nvPr>
        </p:nvSpPr>
        <p:spPr>
          <a:xfrm>
            <a:off x="619809" y="1386840"/>
            <a:ext cx="5401763" cy="2286000"/>
          </a:xfrm>
          <a:prstGeom prst="roundRect">
            <a:avLst>
              <a:gd name="adj" fmla="val 2157"/>
            </a:avLst>
          </a:prstGeom>
          <a:solidFill>
            <a:schemeClr val="bg1"/>
          </a:solidFill>
          <a:effectLst>
            <a:outerShdw blurRad="1778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 Placeholder 3">
            <a:extLst>
              <a:ext uri="{FF2B5EF4-FFF2-40B4-BE49-F238E27FC236}">
                <a16:creationId xmlns:a16="http://schemas.microsoft.com/office/drawing/2014/main" id="{030F80DA-B738-F4E9-7C06-63A489E54031}"/>
              </a:ext>
            </a:extLst>
          </p:cNvPr>
          <p:cNvSpPr>
            <a:spLocks noGrp="1"/>
          </p:cNvSpPr>
          <p:nvPr>
            <p:ph type="body" sz="quarter" idx="14"/>
          </p:nvPr>
        </p:nvSpPr>
        <p:spPr>
          <a:xfrm>
            <a:off x="6187440" y="1386840"/>
            <a:ext cx="5401763" cy="2286000"/>
          </a:xfrm>
          <a:prstGeom prst="roundRect">
            <a:avLst>
              <a:gd name="adj" fmla="val 2157"/>
            </a:avLst>
          </a:prstGeom>
          <a:solidFill>
            <a:schemeClr val="bg1"/>
          </a:solidFill>
          <a:effectLst>
            <a:outerShdw blurRad="1778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E527892B-18DB-2AD1-E5C6-44C0401241EE}"/>
              </a:ext>
            </a:extLst>
          </p:cNvPr>
          <p:cNvSpPr>
            <a:spLocks noGrp="1"/>
          </p:cNvSpPr>
          <p:nvPr>
            <p:ph type="body" sz="quarter" idx="15"/>
          </p:nvPr>
        </p:nvSpPr>
        <p:spPr>
          <a:xfrm>
            <a:off x="619809" y="3806872"/>
            <a:ext cx="5401763" cy="2286000"/>
          </a:xfrm>
          <a:prstGeom prst="roundRect">
            <a:avLst>
              <a:gd name="adj" fmla="val 2157"/>
            </a:avLst>
          </a:prstGeom>
          <a:solidFill>
            <a:schemeClr val="bg1"/>
          </a:solidFill>
          <a:effectLst>
            <a:outerShdw blurRad="1778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3">
            <a:extLst>
              <a:ext uri="{FF2B5EF4-FFF2-40B4-BE49-F238E27FC236}">
                <a16:creationId xmlns:a16="http://schemas.microsoft.com/office/drawing/2014/main" id="{F6699109-B6F8-D1A7-949D-C43F622AE7D1}"/>
              </a:ext>
            </a:extLst>
          </p:cNvPr>
          <p:cNvSpPr>
            <a:spLocks noGrp="1"/>
          </p:cNvSpPr>
          <p:nvPr>
            <p:ph type="body" sz="quarter" idx="16"/>
          </p:nvPr>
        </p:nvSpPr>
        <p:spPr>
          <a:xfrm>
            <a:off x="6187440" y="3806872"/>
            <a:ext cx="5401763" cy="2286000"/>
          </a:xfrm>
          <a:prstGeom prst="roundRect">
            <a:avLst>
              <a:gd name="adj" fmla="val 2157"/>
            </a:avLst>
          </a:prstGeom>
          <a:solidFill>
            <a:schemeClr val="bg1"/>
          </a:solidFill>
          <a:effectLst>
            <a:outerShdw blurRad="1778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2">
            <a:extLst>
              <a:ext uri="{FF2B5EF4-FFF2-40B4-BE49-F238E27FC236}">
                <a16:creationId xmlns:a16="http://schemas.microsoft.com/office/drawing/2014/main" id="{A599AE55-BF33-0FF9-EAE2-FB74C1BF55C9}"/>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4063461799"/>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Feature List 4 Cont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544CC3-34D5-954A-802F-21C3B2564D62}"/>
              </a:ext>
            </a:extLst>
          </p:cNvPr>
          <p:cNvSpPr>
            <a:spLocks noGrp="1"/>
          </p:cNvSpPr>
          <p:nvPr>
            <p:ph type="body" sz="quarter" idx="14" hasCustomPrompt="1"/>
          </p:nvPr>
        </p:nvSpPr>
        <p:spPr>
          <a:xfrm>
            <a:off x="609600" y="1505300"/>
            <a:ext cx="2339077" cy="401560"/>
          </a:xfrm>
        </p:spPr>
        <p:txBody>
          <a:bodyPr anchor="ctr"/>
          <a:lstStyle>
            <a:lvl1pPr marL="0" indent="0" algn="l">
              <a:buNone/>
              <a:defRPr>
                <a:solidFill>
                  <a:schemeClr val="accent1"/>
                </a:solidFill>
              </a:defRPr>
            </a:lvl1pPr>
          </a:lstStyle>
          <a:p>
            <a:pPr lvl="0"/>
            <a:r>
              <a:rPr lang="en-US"/>
              <a:t>Item</a:t>
            </a:r>
          </a:p>
        </p:txBody>
      </p:sp>
      <p:cxnSp>
        <p:nvCxnSpPr>
          <p:cNvPr id="14" name="Straight Connector 13">
            <a:extLst>
              <a:ext uri="{FF2B5EF4-FFF2-40B4-BE49-F238E27FC236}">
                <a16:creationId xmlns:a16="http://schemas.microsoft.com/office/drawing/2014/main" id="{4D610BAA-8B7A-1A42-9152-E82813F6E5FD}"/>
              </a:ext>
            </a:extLst>
          </p:cNvPr>
          <p:cNvCxnSpPr>
            <a:cxnSpLocks/>
          </p:cNvCxnSpPr>
          <p:nvPr/>
        </p:nvCxnSpPr>
        <p:spPr>
          <a:xfrm flipV="1">
            <a:off x="3201344"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8318F73-E129-624E-AC10-805E0EB3AE5A}"/>
              </a:ext>
            </a:extLst>
          </p:cNvPr>
          <p:cNvCxnSpPr>
            <a:cxnSpLocks/>
          </p:cNvCxnSpPr>
          <p:nvPr/>
        </p:nvCxnSpPr>
        <p:spPr>
          <a:xfrm flipV="1">
            <a:off x="6097715"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78EDEA0-4B39-254F-988C-4F845CDF3D23}"/>
              </a:ext>
            </a:extLst>
          </p:cNvPr>
          <p:cNvCxnSpPr>
            <a:cxnSpLocks/>
          </p:cNvCxnSpPr>
          <p:nvPr/>
        </p:nvCxnSpPr>
        <p:spPr>
          <a:xfrm flipV="1">
            <a:off x="9061355"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4018DE0C-EC97-1545-BBF9-7B18C88864F9}"/>
              </a:ext>
            </a:extLst>
          </p:cNvPr>
          <p:cNvSpPr>
            <a:spLocks noGrp="1"/>
          </p:cNvSpPr>
          <p:nvPr>
            <p:ph type="body" sz="quarter" idx="25" hasCustomPrompt="1"/>
          </p:nvPr>
        </p:nvSpPr>
        <p:spPr>
          <a:xfrm>
            <a:off x="3427906" y="1505300"/>
            <a:ext cx="2339077" cy="401560"/>
          </a:xfrm>
        </p:spPr>
        <p:txBody>
          <a:bodyPr anchor="ctr"/>
          <a:lstStyle>
            <a:lvl1pPr marL="0" indent="0" algn="l">
              <a:buNone/>
              <a:defRPr>
                <a:solidFill>
                  <a:schemeClr val="accent1"/>
                </a:solidFill>
              </a:defRPr>
            </a:lvl1pPr>
          </a:lstStyle>
          <a:p>
            <a:pPr lvl="0"/>
            <a:r>
              <a:rPr lang="en-US"/>
              <a:t>Item</a:t>
            </a:r>
          </a:p>
        </p:txBody>
      </p:sp>
      <p:sp>
        <p:nvSpPr>
          <p:cNvPr id="22" name="Text Placeholder 2">
            <a:extLst>
              <a:ext uri="{FF2B5EF4-FFF2-40B4-BE49-F238E27FC236}">
                <a16:creationId xmlns:a16="http://schemas.microsoft.com/office/drawing/2014/main" id="{EE3F2EED-F4ED-654D-A159-1E85E6296366}"/>
              </a:ext>
            </a:extLst>
          </p:cNvPr>
          <p:cNvSpPr>
            <a:spLocks noGrp="1"/>
          </p:cNvSpPr>
          <p:nvPr>
            <p:ph type="body" sz="quarter" idx="28" hasCustomPrompt="1"/>
          </p:nvPr>
        </p:nvSpPr>
        <p:spPr>
          <a:xfrm>
            <a:off x="6382473" y="1505300"/>
            <a:ext cx="2339077" cy="401560"/>
          </a:xfrm>
        </p:spPr>
        <p:txBody>
          <a:bodyPr anchor="ctr"/>
          <a:lstStyle>
            <a:lvl1pPr marL="0" indent="0" algn="l">
              <a:buNone/>
              <a:defRPr>
                <a:solidFill>
                  <a:schemeClr val="accent1"/>
                </a:solidFill>
              </a:defRPr>
            </a:lvl1pPr>
          </a:lstStyle>
          <a:p>
            <a:pPr lvl="0"/>
            <a:r>
              <a:rPr lang="en-US"/>
              <a:t>Item</a:t>
            </a:r>
          </a:p>
        </p:txBody>
      </p:sp>
      <p:sp>
        <p:nvSpPr>
          <p:cNvPr id="25" name="Text Placeholder 2">
            <a:extLst>
              <a:ext uri="{FF2B5EF4-FFF2-40B4-BE49-F238E27FC236}">
                <a16:creationId xmlns:a16="http://schemas.microsoft.com/office/drawing/2014/main" id="{7A8D5858-85EE-3B4A-B497-AACE1F1AAD6C}"/>
              </a:ext>
            </a:extLst>
          </p:cNvPr>
          <p:cNvSpPr>
            <a:spLocks noGrp="1"/>
          </p:cNvSpPr>
          <p:nvPr>
            <p:ph type="body" sz="quarter" idx="31" hasCustomPrompt="1"/>
          </p:nvPr>
        </p:nvSpPr>
        <p:spPr>
          <a:xfrm>
            <a:off x="9385531" y="1505300"/>
            <a:ext cx="2339077" cy="401560"/>
          </a:xfrm>
        </p:spPr>
        <p:txBody>
          <a:bodyPr anchor="ctr"/>
          <a:lstStyle>
            <a:lvl1pPr marL="0" indent="0" algn="l">
              <a:buNone/>
              <a:defRPr>
                <a:solidFill>
                  <a:schemeClr val="accent1"/>
                </a:solidFill>
              </a:defRPr>
            </a:lvl1pPr>
          </a:lstStyle>
          <a:p>
            <a:pPr lvl="0"/>
            <a:r>
              <a:rPr lang="en-US"/>
              <a:t>Item</a:t>
            </a:r>
          </a:p>
        </p:txBody>
      </p:sp>
      <p:sp>
        <p:nvSpPr>
          <p:cNvPr id="28" name="Text Placeholder 3">
            <a:extLst>
              <a:ext uri="{FF2B5EF4-FFF2-40B4-BE49-F238E27FC236}">
                <a16:creationId xmlns:a16="http://schemas.microsoft.com/office/drawing/2014/main" id="{590270F8-2E18-5F4A-B7B5-86AA03215CDD}"/>
              </a:ext>
            </a:extLst>
          </p:cNvPr>
          <p:cNvSpPr>
            <a:spLocks noGrp="1"/>
          </p:cNvSpPr>
          <p:nvPr>
            <p:ph type="body" sz="quarter" idx="32" hasCustomPrompt="1"/>
          </p:nvPr>
        </p:nvSpPr>
        <p:spPr>
          <a:xfrm>
            <a:off x="609601" y="2152650"/>
            <a:ext cx="2339075"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498E0B3C-3D69-A042-B7C0-AB89208C3800}"/>
              </a:ext>
            </a:extLst>
          </p:cNvPr>
          <p:cNvSpPr>
            <a:spLocks noGrp="1"/>
          </p:cNvSpPr>
          <p:nvPr>
            <p:ph type="body" sz="quarter" idx="33" hasCustomPrompt="1"/>
          </p:nvPr>
        </p:nvSpPr>
        <p:spPr>
          <a:xfrm>
            <a:off x="3427908" y="2152650"/>
            <a:ext cx="2339075"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2E93911-E5F9-2C42-AADD-E5F5A2C042D2}"/>
              </a:ext>
            </a:extLst>
          </p:cNvPr>
          <p:cNvSpPr>
            <a:spLocks noGrp="1"/>
          </p:cNvSpPr>
          <p:nvPr>
            <p:ph type="body" sz="quarter" idx="34" hasCustomPrompt="1"/>
          </p:nvPr>
        </p:nvSpPr>
        <p:spPr>
          <a:xfrm>
            <a:off x="6382475" y="2152650"/>
            <a:ext cx="2339075"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75FA809-E0B7-4744-B692-8370FA34491D}"/>
              </a:ext>
            </a:extLst>
          </p:cNvPr>
          <p:cNvSpPr>
            <a:spLocks noGrp="1"/>
          </p:cNvSpPr>
          <p:nvPr>
            <p:ph type="body" sz="quarter" idx="35" hasCustomPrompt="1"/>
          </p:nvPr>
        </p:nvSpPr>
        <p:spPr>
          <a:xfrm>
            <a:off x="9385533" y="2152650"/>
            <a:ext cx="2339075"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15" name="Title 2">
            <a:extLst>
              <a:ext uri="{FF2B5EF4-FFF2-40B4-BE49-F238E27FC236}">
                <a16:creationId xmlns:a16="http://schemas.microsoft.com/office/drawing/2014/main" id="{99D5D6FC-C892-2A62-3BB5-551AF7F8442A}"/>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2563072106"/>
      </p:ext>
    </p:extLst>
  </p:cSld>
  <p:clrMapOvr>
    <a:masterClrMapping/>
  </p:clrMapOvr>
  <p:extLst>
    <p:ext uri="{DCECCB84-F9BA-43D5-87BE-67443E8EF086}">
      <p15:sldGuideLst xmlns:p15="http://schemas.microsoft.com/office/powerpoint/2012/main">
        <p15:guide id="4" orient="horz" pos="1200">
          <p15:clr>
            <a:srgbClr val="FBAE40"/>
          </p15:clr>
        </p15:guide>
        <p15:guide id="5" pos="384">
          <p15:clr>
            <a:srgbClr val="FBAE40"/>
          </p15:clr>
        </p15:guide>
        <p15:guide id="6" pos="70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4 Column #">
    <p:spTree>
      <p:nvGrpSpPr>
        <p:cNvPr id="1" name=""/>
        <p:cNvGrpSpPr/>
        <p:nvPr/>
      </p:nvGrpSpPr>
      <p:grpSpPr>
        <a:xfrm>
          <a:off x="0" y="0"/>
          <a:ext cx="0" cy="0"/>
          <a:chOff x="0" y="0"/>
          <a:chExt cx="0" cy="0"/>
        </a:xfrm>
      </p:grpSpPr>
      <p:sp>
        <p:nvSpPr>
          <p:cNvPr id="26" name="Rounded Rectangle 25">
            <a:extLst>
              <a:ext uri="{FF2B5EF4-FFF2-40B4-BE49-F238E27FC236}">
                <a16:creationId xmlns:a16="http://schemas.microsoft.com/office/drawing/2014/main" id="{FF084DE7-1D87-96D0-5CC2-A321AD203BEA}"/>
              </a:ext>
            </a:extLst>
          </p:cNvPr>
          <p:cNvSpPr/>
          <p:nvPr/>
        </p:nvSpPr>
        <p:spPr>
          <a:xfrm>
            <a:off x="609600" y="1407579"/>
            <a:ext cx="2508876" cy="4693183"/>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38" name="Rounded Rectangle 37">
            <a:extLst>
              <a:ext uri="{FF2B5EF4-FFF2-40B4-BE49-F238E27FC236}">
                <a16:creationId xmlns:a16="http://schemas.microsoft.com/office/drawing/2014/main" id="{64E5161A-FFEC-F05B-B67F-D8A13CEBDE38}"/>
              </a:ext>
            </a:extLst>
          </p:cNvPr>
          <p:cNvSpPr/>
          <p:nvPr/>
        </p:nvSpPr>
        <p:spPr>
          <a:xfrm>
            <a:off x="3430908" y="1407579"/>
            <a:ext cx="2508876" cy="4693183"/>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45" name="Rounded Rectangle 44">
            <a:extLst>
              <a:ext uri="{FF2B5EF4-FFF2-40B4-BE49-F238E27FC236}">
                <a16:creationId xmlns:a16="http://schemas.microsoft.com/office/drawing/2014/main" id="{A31BF0DF-D95B-17A5-2C56-417B0851EB48}"/>
              </a:ext>
            </a:extLst>
          </p:cNvPr>
          <p:cNvSpPr/>
          <p:nvPr/>
        </p:nvSpPr>
        <p:spPr>
          <a:xfrm>
            <a:off x="6252216" y="1407579"/>
            <a:ext cx="2508876" cy="4693183"/>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52" name="Rounded Rectangle 51">
            <a:extLst>
              <a:ext uri="{FF2B5EF4-FFF2-40B4-BE49-F238E27FC236}">
                <a16:creationId xmlns:a16="http://schemas.microsoft.com/office/drawing/2014/main" id="{53972E29-1552-1EA6-99AB-625B75678410}"/>
              </a:ext>
            </a:extLst>
          </p:cNvPr>
          <p:cNvSpPr/>
          <p:nvPr/>
        </p:nvSpPr>
        <p:spPr>
          <a:xfrm>
            <a:off x="9073524" y="1407579"/>
            <a:ext cx="2508876" cy="4693183"/>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60" name="Text Placeholder 34">
            <a:extLst>
              <a:ext uri="{FF2B5EF4-FFF2-40B4-BE49-F238E27FC236}">
                <a16:creationId xmlns:a16="http://schemas.microsoft.com/office/drawing/2014/main" id="{4CB350A3-28D5-45BE-0239-CB9E83098339}"/>
              </a:ext>
            </a:extLst>
          </p:cNvPr>
          <p:cNvSpPr>
            <a:spLocks noGrp="1"/>
          </p:cNvSpPr>
          <p:nvPr>
            <p:ph type="body" sz="quarter" idx="21" hasCustomPrompt="1"/>
          </p:nvPr>
        </p:nvSpPr>
        <p:spPr>
          <a:xfrm>
            <a:off x="9264442" y="2600325"/>
            <a:ext cx="2172596" cy="2722141"/>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2" name="Text Placeholder 34">
            <a:extLst>
              <a:ext uri="{FF2B5EF4-FFF2-40B4-BE49-F238E27FC236}">
                <a16:creationId xmlns:a16="http://schemas.microsoft.com/office/drawing/2014/main" id="{E1C45341-9CC7-0622-E927-E20EE137B310}"/>
              </a:ext>
            </a:extLst>
          </p:cNvPr>
          <p:cNvSpPr>
            <a:spLocks noGrp="1"/>
          </p:cNvSpPr>
          <p:nvPr>
            <p:ph type="body" sz="quarter" idx="23" hasCustomPrompt="1"/>
          </p:nvPr>
        </p:nvSpPr>
        <p:spPr>
          <a:xfrm>
            <a:off x="6419642" y="2600325"/>
            <a:ext cx="2172596" cy="2722141"/>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4" name="Text Placeholder 34">
            <a:extLst>
              <a:ext uri="{FF2B5EF4-FFF2-40B4-BE49-F238E27FC236}">
                <a16:creationId xmlns:a16="http://schemas.microsoft.com/office/drawing/2014/main" id="{F526169C-17BC-5B90-B8AD-D2F74017544A}"/>
              </a:ext>
            </a:extLst>
          </p:cNvPr>
          <p:cNvSpPr>
            <a:spLocks noGrp="1"/>
          </p:cNvSpPr>
          <p:nvPr>
            <p:ph type="body" sz="quarter" idx="25" hasCustomPrompt="1"/>
          </p:nvPr>
        </p:nvSpPr>
        <p:spPr>
          <a:xfrm>
            <a:off x="3595162" y="2600325"/>
            <a:ext cx="2172596" cy="2722141"/>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6" name="Text Placeholder 34">
            <a:extLst>
              <a:ext uri="{FF2B5EF4-FFF2-40B4-BE49-F238E27FC236}">
                <a16:creationId xmlns:a16="http://schemas.microsoft.com/office/drawing/2014/main" id="{BDA341DE-2B6D-6220-79EC-8A27D7ECA322}"/>
              </a:ext>
            </a:extLst>
          </p:cNvPr>
          <p:cNvSpPr>
            <a:spLocks noGrp="1"/>
          </p:cNvSpPr>
          <p:nvPr>
            <p:ph type="body" sz="quarter" idx="27" hasCustomPrompt="1"/>
          </p:nvPr>
        </p:nvSpPr>
        <p:spPr>
          <a:xfrm>
            <a:off x="780842" y="2600325"/>
            <a:ext cx="2172596" cy="2722141"/>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11" name="Picture Placeholder 22">
            <a:extLst>
              <a:ext uri="{FF2B5EF4-FFF2-40B4-BE49-F238E27FC236}">
                <a16:creationId xmlns:a16="http://schemas.microsoft.com/office/drawing/2014/main" id="{2EF7F2CC-DD09-5BF8-E3B0-FAEAF85A35B5}"/>
              </a:ext>
            </a:extLst>
          </p:cNvPr>
          <p:cNvSpPr>
            <a:spLocks noGrp="1" noChangeAspect="1"/>
          </p:cNvSpPr>
          <p:nvPr>
            <p:ph type="pic" sz="quarter" idx="28" hasCustomPrompt="1"/>
          </p:nvPr>
        </p:nvSpPr>
        <p:spPr>
          <a:xfrm>
            <a:off x="787400" y="16396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2" name="Picture Placeholder 22">
            <a:extLst>
              <a:ext uri="{FF2B5EF4-FFF2-40B4-BE49-F238E27FC236}">
                <a16:creationId xmlns:a16="http://schemas.microsoft.com/office/drawing/2014/main" id="{3BFACA00-5F7F-FCC8-E472-434DA2E6B054}"/>
              </a:ext>
            </a:extLst>
          </p:cNvPr>
          <p:cNvSpPr>
            <a:spLocks noGrp="1" noChangeAspect="1"/>
          </p:cNvSpPr>
          <p:nvPr>
            <p:ph type="pic" sz="quarter" idx="29" hasCustomPrompt="1"/>
          </p:nvPr>
        </p:nvSpPr>
        <p:spPr>
          <a:xfrm>
            <a:off x="3581400" y="16396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3" name="Picture Placeholder 22">
            <a:extLst>
              <a:ext uri="{FF2B5EF4-FFF2-40B4-BE49-F238E27FC236}">
                <a16:creationId xmlns:a16="http://schemas.microsoft.com/office/drawing/2014/main" id="{C0CACB40-1080-A3ED-6B0D-A6DE26F5C3EE}"/>
              </a:ext>
            </a:extLst>
          </p:cNvPr>
          <p:cNvSpPr>
            <a:spLocks noGrp="1" noChangeAspect="1"/>
          </p:cNvSpPr>
          <p:nvPr>
            <p:ph type="pic" sz="quarter" idx="30" hasCustomPrompt="1"/>
          </p:nvPr>
        </p:nvSpPr>
        <p:spPr>
          <a:xfrm>
            <a:off x="6400800" y="16396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4" name="Picture Placeholder 22">
            <a:extLst>
              <a:ext uri="{FF2B5EF4-FFF2-40B4-BE49-F238E27FC236}">
                <a16:creationId xmlns:a16="http://schemas.microsoft.com/office/drawing/2014/main" id="{D58A4F6F-669F-38CD-4734-2608372F5B68}"/>
              </a:ext>
            </a:extLst>
          </p:cNvPr>
          <p:cNvSpPr>
            <a:spLocks noGrp="1" noChangeAspect="1"/>
          </p:cNvSpPr>
          <p:nvPr>
            <p:ph type="pic" sz="quarter" idx="31" hasCustomPrompt="1"/>
          </p:nvPr>
        </p:nvSpPr>
        <p:spPr>
          <a:xfrm>
            <a:off x="9220200" y="16396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7" name="Title 2">
            <a:extLst>
              <a:ext uri="{FF2B5EF4-FFF2-40B4-BE49-F238E27FC236}">
                <a16:creationId xmlns:a16="http://schemas.microsoft.com/office/drawing/2014/main" id="{F59457E4-7463-099A-F125-8DC212EB28E2}"/>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85062239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4 Column - White">
    <p:spTree>
      <p:nvGrpSpPr>
        <p:cNvPr id="1" name=""/>
        <p:cNvGrpSpPr/>
        <p:nvPr/>
      </p:nvGrpSpPr>
      <p:grpSpPr>
        <a:xfrm>
          <a:off x="0" y="0"/>
          <a:ext cx="0" cy="0"/>
          <a:chOff x="0" y="0"/>
          <a:chExt cx="0" cy="0"/>
        </a:xfrm>
      </p:grpSpPr>
      <p:sp>
        <p:nvSpPr>
          <p:cNvPr id="14" name="Text Placeholder 4">
            <a:extLst>
              <a:ext uri="{FF2B5EF4-FFF2-40B4-BE49-F238E27FC236}">
                <a16:creationId xmlns:a16="http://schemas.microsoft.com/office/drawing/2014/main" id="{D9E8284A-1D01-2541-950B-6F954EDF6C5B}"/>
              </a:ext>
            </a:extLst>
          </p:cNvPr>
          <p:cNvSpPr>
            <a:spLocks noGrp="1"/>
          </p:cNvSpPr>
          <p:nvPr>
            <p:ph type="body" sz="quarter" idx="10" hasCustomPrompt="1"/>
          </p:nvPr>
        </p:nvSpPr>
        <p:spPr>
          <a:xfrm>
            <a:off x="609599" y="2964807"/>
            <a:ext cx="2204766" cy="307777"/>
          </a:xfrm>
        </p:spPr>
        <p:txBody>
          <a:bodyPr wrap="square" lIns="0" tIns="0" rIns="0" bIns="0" anchor="b" anchorCtr="0">
            <a:sp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sp>
        <p:nvSpPr>
          <p:cNvPr id="22" name="Picture Placeholder 22">
            <a:extLst>
              <a:ext uri="{FF2B5EF4-FFF2-40B4-BE49-F238E27FC236}">
                <a16:creationId xmlns:a16="http://schemas.microsoft.com/office/drawing/2014/main" id="{FDFCC348-ECD6-9D44-9DF7-2C4F4029F1B9}"/>
              </a:ext>
            </a:extLst>
          </p:cNvPr>
          <p:cNvSpPr>
            <a:spLocks noGrp="1" noChangeAspect="1"/>
          </p:cNvSpPr>
          <p:nvPr>
            <p:ph type="pic" sz="quarter" idx="23" hasCustomPrompt="1"/>
          </p:nvPr>
        </p:nvSpPr>
        <p:spPr>
          <a:xfrm>
            <a:off x="609600" y="18428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4" name="Picture Placeholder 22">
            <a:extLst>
              <a:ext uri="{FF2B5EF4-FFF2-40B4-BE49-F238E27FC236}">
                <a16:creationId xmlns:a16="http://schemas.microsoft.com/office/drawing/2014/main" id="{05765886-D345-5D4E-9A8E-AA09E75349F5}"/>
              </a:ext>
            </a:extLst>
          </p:cNvPr>
          <p:cNvSpPr>
            <a:spLocks noGrp="1" noChangeAspect="1"/>
          </p:cNvSpPr>
          <p:nvPr>
            <p:ph type="pic" sz="quarter" idx="24" hasCustomPrompt="1"/>
          </p:nvPr>
        </p:nvSpPr>
        <p:spPr>
          <a:xfrm>
            <a:off x="3516881" y="18428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5" name="Picture Placeholder 22">
            <a:extLst>
              <a:ext uri="{FF2B5EF4-FFF2-40B4-BE49-F238E27FC236}">
                <a16:creationId xmlns:a16="http://schemas.microsoft.com/office/drawing/2014/main" id="{4F953FCB-DF07-534F-AA61-3D1CDEC00347}"/>
              </a:ext>
            </a:extLst>
          </p:cNvPr>
          <p:cNvSpPr>
            <a:spLocks noGrp="1" noChangeAspect="1"/>
          </p:cNvSpPr>
          <p:nvPr>
            <p:ph type="pic" sz="quarter" idx="25" hasCustomPrompt="1"/>
          </p:nvPr>
        </p:nvSpPr>
        <p:spPr>
          <a:xfrm>
            <a:off x="9591210" y="18428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7" name="Picture Placeholder 22">
            <a:extLst>
              <a:ext uri="{FF2B5EF4-FFF2-40B4-BE49-F238E27FC236}">
                <a16:creationId xmlns:a16="http://schemas.microsoft.com/office/drawing/2014/main" id="{DD07B44C-B0A1-1849-8956-504408A4F109}"/>
              </a:ext>
            </a:extLst>
          </p:cNvPr>
          <p:cNvSpPr>
            <a:spLocks noGrp="1" noChangeAspect="1"/>
          </p:cNvSpPr>
          <p:nvPr>
            <p:ph type="pic" sz="quarter" idx="28" hasCustomPrompt="1"/>
          </p:nvPr>
        </p:nvSpPr>
        <p:spPr>
          <a:xfrm>
            <a:off x="6539799" y="18428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cxnSp>
        <p:nvCxnSpPr>
          <p:cNvPr id="36" name="Straight Connector 35">
            <a:extLst>
              <a:ext uri="{FF2B5EF4-FFF2-40B4-BE49-F238E27FC236}">
                <a16:creationId xmlns:a16="http://schemas.microsoft.com/office/drawing/2014/main" id="{094A2363-F149-7B46-8092-CFEEBEE20986}"/>
              </a:ext>
            </a:extLst>
          </p:cNvPr>
          <p:cNvCxnSpPr>
            <a:cxnSpLocks/>
          </p:cNvCxnSpPr>
          <p:nvPr/>
        </p:nvCxnSpPr>
        <p:spPr>
          <a:xfrm flipV="1">
            <a:off x="3157996"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8" name="Text Placeholder 4">
            <a:extLst>
              <a:ext uri="{FF2B5EF4-FFF2-40B4-BE49-F238E27FC236}">
                <a16:creationId xmlns:a16="http://schemas.microsoft.com/office/drawing/2014/main" id="{A228271E-C806-E148-85FE-A71075AE7801}"/>
              </a:ext>
            </a:extLst>
          </p:cNvPr>
          <p:cNvSpPr>
            <a:spLocks noGrp="1"/>
          </p:cNvSpPr>
          <p:nvPr>
            <p:ph type="body" sz="quarter" idx="29" hasCustomPrompt="1"/>
          </p:nvPr>
        </p:nvSpPr>
        <p:spPr>
          <a:xfrm>
            <a:off x="3516880" y="2964807"/>
            <a:ext cx="2204766" cy="307777"/>
          </a:xfrm>
        </p:spPr>
        <p:txBody>
          <a:bodyPr wrap="square" lIns="0" tIns="0" rIns="0" bIns="0" anchor="b" anchorCtr="0">
            <a:sp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sp>
        <p:nvSpPr>
          <p:cNvPr id="30" name="Text Placeholder 4">
            <a:extLst>
              <a:ext uri="{FF2B5EF4-FFF2-40B4-BE49-F238E27FC236}">
                <a16:creationId xmlns:a16="http://schemas.microsoft.com/office/drawing/2014/main" id="{351E6C62-CC51-5F49-BADB-F0471E841500}"/>
              </a:ext>
            </a:extLst>
          </p:cNvPr>
          <p:cNvSpPr>
            <a:spLocks noGrp="1"/>
          </p:cNvSpPr>
          <p:nvPr>
            <p:ph type="body" sz="quarter" idx="31" hasCustomPrompt="1"/>
          </p:nvPr>
        </p:nvSpPr>
        <p:spPr>
          <a:xfrm>
            <a:off x="6539798" y="2964807"/>
            <a:ext cx="2204766" cy="307777"/>
          </a:xfrm>
        </p:spPr>
        <p:txBody>
          <a:bodyPr wrap="square" lIns="0" tIns="0" rIns="0" bIns="0" anchor="b" anchorCtr="0">
            <a:sp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sp>
        <p:nvSpPr>
          <p:cNvPr id="32" name="Text Placeholder 4">
            <a:extLst>
              <a:ext uri="{FF2B5EF4-FFF2-40B4-BE49-F238E27FC236}">
                <a16:creationId xmlns:a16="http://schemas.microsoft.com/office/drawing/2014/main" id="{D707A82F-7F08-1A4F-BE9C-1C3B793884E4}"/>
              </a:ext>
            </a:extLst>
          </p:cNvPr>
          <p:cNvSpPr>
            <a:spLocks noGrp="1"/>
          </p:cNvSpPr>
          <p:nvPr>
            <p:ph type="body" sz="quarter" idx="33" hasCustomPrompt="1"/>
          </p:nvPr>
        </p:nvSpPr>
        <p:spPr>
          <a:xfrm>
            <a:off x="9591209" y="2964807"/>
            <a:ext cx="2204766" cy="307777"/>
          </a:xfrm>
        </p:spPr>
        <p:txBody>
          <a:bodyPr wrap="square" lIns="0" tIns="0" rIns="0" bIns="0" anchor="b" anchorCtr="0">
            <a:sp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cxnSp>
        <p:nvCxnSpPr>
          <p:cNvPr id="34" name="Straight Connector 33">
            <a:extLst>
              <a:ext uri="{FF2B5EF4-FFF2-40B4-BE49-F238E27FC236}">
                <a16:creationId xmlns:a16="http://schemas.microsoft.com/office/drawing/2014/main" id="{17545639-AFBB-8C41-A0EC-DE3050AB3009}"/>
              </a:ext>
            </a:extLst>
          </p:cNvPr>
          <p:cNvCxnSpPr>
            <a:cxnSpLocks/>
          </p:cNvCxnSpPr>
          <p:nvPr/>
        </p:nvCxnSpPr>
        <p:spPr>
          <a:xfrm flipV="1">
            <a:off x="6096000"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AC7BD35-D749-C746-946A-9816E07B810E}"/>
              </a:ext>
            </a:extLst>
          </p:cNvPr>
          <p:cNvCxnSpPr>
            <a:cxnSpLocks/>
          </p:cNvCxnSpPr>
          <p:nvPr/>
        </p:nvCxnSpPr>
        <p:spPr>
          <a:xfrm flipV="1">
            <a:off x="9202615" y="1418493"/>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 Placeholder 2">
            <a:extLst>
              <a:ext uri="{FF2B5EF4-FFF2-40B4-BE49-F238E27FC236}">
                <a16:creationId xmlns:a16="http://schemas.microsoft.com/office/drawing/2014/main" id="{D9D9C2DD-7A65-3EAE-5066-1A889916E0B1}"/>
              </a:ext>
            </a:extLst>
          </p:cNvPr>
          <p:cNvSpPr>
            <a:spLocks noGrp="1"/>
          </p:cNvSpPr>
          <p:nvPr>
            <p:ph type="body" sz="quarter" idx="26"/>
          </p:nvPr>
        </p:nvSpPr>
        <p:spPr>
          <a:xfrm>
            <a:off x="609598" y="3663052"/>
            <a:ext cx="2204766" cy="2240280"/>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A9DC390B-5A67-463A-5ABC-F6345EA67681}"/>
              </a:ext>
            </a:extLst>
          </p:cNvPr>
          <p:cNvSpPr>
            <a:spLocks noGrp="1"/>
          </p:cNvSpPr>
          <p:nvPr>
            <p:ph type="body" sz="quarter" idx="34"/>
          </p:nvPr>
        </p:nvSpPr>
        <p:spPr>
          <a:xfrm>
            <a:off x="3523486" y="3663052"/>
            <a:ext cx="2204766" cy="2240280"/>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2">
            <a:extLst>
              <a:ext uri="{FF2B5EF4-FFF2-40B4-BE49-F238E27FC236}">
                <a16:creationId xmlns:a16="http://schemas.microsoft.com/office/drawing/2014/main" id="{4934E66A-BC64-C611-5A91-9375CF4F6CE1}"/>
              </a:ext>
            </a:extLst>
          </p:cNvPr>
          <p:cNvSpPr>
            <a:spLocks noGrp="1"/>
          </p:cNvSpPr>
          <p:nvPr>
            <p:ph type="body" sz="quarter" idx="35"/>
          </p:nvPr>
        </p:nvSpPr>
        <p:spPr>
          <a:xfrm>
            <a:off x="6547102" y="3663052"/>
            <a:ext cx="2204766" cy="2240280"/>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2">
            <a:extLst>
              <a:ext uri="{FF2B5EF4-FFF2-40B4-BE49-F238E27FC236}">
                <a16:creationId xmlns:a16="http://schemas.microsoft.com/office/drawing/2014/main" id="{68DFD3B7-A2C2-9CCB-8840-E832A0BA42F0}"/>
              </a:ext>
            </a:extLst>
          </p:cNvPr>
          <p:cNvSpPr>
            <a:spLocks noGrp="1"/>
          </p:cNvSpPr>
          <p:nvPr>
            <p:ph type="body" sz="quarter" idx="36"/>
          </p:nvPr>
        </p:nvSpPr>
        <p:spPr>
          <a:xfrm>
            <a:off x="9595102" y="3663052"/>
            <a:ext cx="2204766" cy="2240280"/>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2">
            <a:extLst>
              <a:ext uri="{FF2B5EF4-FFF2-40B4-BE49-F238E27FC236}">
                <a16:creationId xmlns:a16="http://schemas.microsoft.com/office/drawing/2014/main" id="{ED7FB019-4827-31D8-D81F-D178FFE297CB}"/>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1481819539"/>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732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99C20C-6734-34BD-494E-DD08CCB0B986}"/>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1BE1C70-3F3A-56D7-6FB4-1BE524A6678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7911B342-3F4E-BBF8-1ED2-EB62459F185B}"/>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20" name="Text Placeholder 3">
            <a:extLst>
              <a:ext uri="{FF2B5EF4-FFF2-40B4-BE49-F238E27FC236}">
                <a16:creationId xmlns:a16="http://schemas.microsoft.com/office/drawing/2014/main" id="{CFC948B4-FE12-2EF4-2183-8D5F25D11F14}"/>
              </a:ext>
            </a:extLst>
          </p:cNvPr>
          <p:cNvSpPr>
            <a:spLocks noGrp="1"/>
          </p:cNvSpPr>
          <p:nvPr>
            <p:ph type="body" sz="quarter" idx="13"/>
          </p:nvPr>
        </p:nvSpPr>
        <p:spPr>
          <a:xfrm>
            <a:off x="615592" y="1417320"/>
            <a:ext cx="3560168" cy="2816352"/>
          </a:xfrm>
          <a:prstGeom prst="roundRect">
            <a:avLst>
              <a:gd name="adj" fmla="val 215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251DA5E8-037E-06FC-9217-025EF218086E}"/>
              </a:ext>
            </a:extLst>
          </p:cNvPr>
          <p:cNvSpPr>
            <a:spLocks noGrp="1"/>
          </p:cNvSpPr>
          <p:nvPr>
            <p:ph type="body" sz="quarter" idx="34"/>
          </p:nvPr>
        </p:nvSpPr>
        <p:spPr>
          <a:xfrm>
            <a:off x="4325374" y="1417320"/>
            <a:ext cx="3560168" cy="2816352"/>
          </a:xfrm>
          <a:prstGeom prst="roundRect">
            <a:avLst>
              <a:gd name="adj" fmla="val 215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3">
            <a:extLst>
              <a:ext uri="{FF2B5EF4-FFF2-40B4-BE49-F238E27FC236}">
                <a16:creationId xmlns:a16="http://schemas.microsoft.com/office/drawing/2014/main" id="{E709F466-7ECB-92B7-CAD8-987F71515E8B}"/>
              </a:ext>
            </a:extLst>
          </p:cNvPr>
          <p:cNvSpPr>
            <a:spLocks noGrp="1"/>
          </p:cNvSpPr>
          <p:nvPr>
            <p:ph type="body" sz="quarter" idx="35"/>
          </p:nvPr>
        </p:nvSpPr>
        <p:spPr>
          <a:xfrm>
            <a:off x="8031537" y="1417320"/>
            <a:ext cx="3560168" cy="2816352"/>
          </a:xfrm>
          <a:prstGeom prst="roundRect">
            <a:avLst>
              <a:gd name="adj" fmla="val 215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3">
            <a:extLst>
              <a:ext uri="{FF2B5EF4-FFF2-40B4-BE49-F238E27FC236}">
                <a16:creationId xmlns:a16="http://schemas.microsoft.com/office/drawing/2014/main" id="{3A139EA7-2F38-3F9D-C981-F4F0CA3F4789}"/>
              </a:ext>
            </a:extLst>
          </p:cNvPr>
          <p:cNvSpPr>
            <a:spLocks noGrp="1"/>
          </p:cNvSpPr>
          <p:nvPr>
            <p:ph type="body" sz="quarter" idx="36"/>
          </p:nvPr>
        </p:nvSpPr>
        <p:spPr>
          <a:xfrm>
            <a:off x="612648" y="4373372"/>
            <a:ext cx="5412232" cy="1728216"/>
          </a:xfrm>
          <a:prstGeom prst="roundRect">
            <a:avLst>
              <a:gd name="adj" fmla="val 360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24" name="Text Placeholder 3">
            <a:extLst>
              <a:ext uri="{FF2B5EF4-FFF2-40B4-BE49-F238E27FC236}">
                <a16:creationId xmlns:a16="http://schemas.microsoft.com/office/drawing/2014/main" id="{C9801069-7AAA-16F5-11D9-6AC47DF889D8}"/>
              </a:ext>
            </a:extLst>
          </p:cNvPr>
          <p:cNvSpPr>
            <a:spLocks noGrp="1"/>
          </p:cNvSpPr>
          <p:nvPr>
            <p:ph type="body" sz="quarter" idx="37"/>
          </p:nvPr>
        </p:nvSpPr>
        <p:spPr>
          <a:xfrm>
            <a:off x="6179473" y="4373372"/>
            <a:ext cx="5412232" cy="1728216"/>
          </a:xfrm>
          <a:prstGeom prst="roundRect">
            <a:avLst>
              <a:gd name="adj" fmla="val 3969"/>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itle 2">
            <a:extLst>
              <a:ext uri="{FF2B5EF4-FFF2-40B4-BE49-F238E27FC236}">
                <a16:creationId xmlns:a16="http://schemas.microsoft.com/office/drawing/2014/main" id="{42A39A4A-DD0F-25EB-F5EF-6ED4DC4C0599}"/>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1420123045"/>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6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38F5AB-BD0A-7361-8957-4C6E40B6DD07}"/>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EDD3116-A02B-B1C3-8C8F-BE69B94B6D3C}"/>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8C2C20AF-354E-8252-0581-36B3B1E13941}"/>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9" name="Text Placeholder 3">
            <a:extLst>
              <a:ext uri="{FF2B5EF4-FFF2-40B4-BE49-F238E27FC236}">
                <a16:creationId xmlns:a16="http://schemas.microsoft.com/office/drawing/2014/main" id="{50FAB609-515B-C744-94D7-5F0192D690C8}"/>
              </a:ext>
            </a:extLst>
          </p:cNvPr>
          <p:cNvSpPr>
            <a:spLocks noGrp="1"/>
          </p:cNvSpPr>
          <p:nvPr>
            <p:ph type="body" sz="quarter" idx="13"/>
          </p:nvPr>
        </p:nvSpPr>
        <p:spPr>
          <a:xfrm>
            <a:off x="619810" y="1508760"/>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 Placeholder 3">
            <a:extLst>
              <a:ext uri="{FF2B5EF4-FFF2-40B4-BE49-F238E27FC236}">
                <a16:creationId xmlns:a16="http://schemas.microsoft.com/office/drawing/2014/main" id="{FF433312-5D6E-1F2E-D20C-2C307159133F}"/>
              </a:ext>
            </a:extLst>
          </p:cNvPr>
          <p:cNvSpPr>
            <a:spLocks noGrp="1"/>
          </p:cNvSpPr>
          <p:nvPr>
            <p:ph type="body" sz="quarter" idx="14"/>
          </p:nvPr>
        </p:nvSpPr>
        <p:spPr>
          <a:xfrm>
            <a:off x="4316163" y="1508760"/>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09DC2343-4844-1393-71D5-FD87F338C8E6}"/>
              </a:ext>
            </a:extLst>
          </p:cNvPr>
          <p:cNvSpPr>
            <a:spLocks noGrp="1"/>
          </p:cNvSpPr>
          <p:nvPr>
            <p:ph type="body" sz="quarter" idx="15"/>
          </p:nvPr>
        </p:nvSpPr>
        <p:spPr>
          <a:xfrm>
            <a:off x="8012516" y="1508760"/>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3">
            <a:extLst>
              <a:ext uri="{FF2B5EF4-FFF2-40B4-BE49-F238E27FC236}">
                <a16:creationId xmlns:a16="http://schemas.microsoft.com/office/drawing/2014/main" id="{5868D767-A176-AF69-8545-BBE329843556}"/>
              </a:ext>
            </a:extLst>
          </p:cNvPr>
          <p:cNvSpPr>
            <a:spLocks noGrp="1"/>
          </p:cNvSpPr>
          <p:nvPr>
            <p:ph type="body" sz="quarter" idx="16"/>
          </p:nvPr>
        </p:nvSpPr>
        <p:spPr>
          <a:xfrm>
            <a:off x="619810" y="3895825"/>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3">
            <a:extLst>
              <a:ext uri="{FF2B5EF4-FFF2-40B4-BE49-F238E27FC236}">
                <a16:creationId xmlns:a16="http://schemas.microsoft.com/office/drawing/2014/main" id="{1CB9405A-14D1-3FED-B132-28B3ECFFB213}"/>
              </a:ext>
            </a:extLst>
          </p:cNvPr>
          <p:cNvSpPr>
            <a:spLocks noGrp="1"/>
          </p:cNvSpPr>
          <p:nvPr>
            <p:ph type="body" sz="quarter" idx="17"/>
          </p:nvPr>
        </p:nvSpPr>
        <p:spPr>
          <a:xfrm>
            <a:off x="4316163" y="3895825"/>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3">
            <a:extLst>
              <a:ext uri="{FF2B5EF4-FFF2-40B4-BE49-F238E27FC236}">
                <a16:creationId xmlns:a16="http://schemas.microsoft.com/office/drawing/2014/main" id="{DC39C4B4-E6AE-19AF-2810-39152ABE512C}"/>
              </a:ext>
            </a:extLst>
          </p:cNvPr>
          <p:cNvSpPr>
            <a:spLocks noGrp="1"/>
          </p:cNvSpPr>
          <p:nvPr>
            <p:ph type="body" sz="quarter" idx="18"/>
          </p:nvPr>
        </p:nvSpPr>
        <p:spPr>
          <a:xfrm>
            <a:off x="8012516" y="3895825"/>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
            <a:extLst>
              <a:ext uri="{FF2B5EF4-FFF2-40B4-BE49-F238E27FC236}">
                <a16:creationId xmlns:a16="http://schemas.microsoft.com/office/drawing/2014/main" id="{7B47D04B-1FC1-14EC-BC8C-4D7F4AECFA88}"/>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50741311"/>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ix Content - White -Header">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1880FBC3-A24A-6146-9851-A0BDCA6C1649}"/>
              </a:ext>
            </a:extLst>
          </p:cNvPr>
          <p:cNvCxnSpPr>
            <a:cxnSpLocks/>
          </p:cNvCxnSpPr>
          <p:nvPr/>
        </p:nvCxnSpPr>
        <p:spPr>
          <a:xfrm flipV="1">
            <a:off x="4114800" y="1298451"/>
            <a:ext cx="0" cy="213054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AB065FC-3A14-8248-A077-9B2E7BC51164}"/>
              </a:ext>
            </a:extLst>
          </p:cNvPr>
          <p:cNvCxnSpPr>
            <a:cxnSpLocks/>
          </p:cNvCxnSpPr>
          <p:nvPr/>
        </p:nvCxnSpPr>
        <p:spPr>
          <a:xfrm flipV="1">
            <a:off x="8112631" y="1298451"/>
            <a:ext cx="0" cy="213055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A95F04F-61FC-B144-8E3B-A1ECC17FD880}"/>
              </a:ext>
            </a:extLst>
          </p:cNvPr>
          <p:cNvCxnSpPr>
            <a:cxnSpLocks/>
          </p:cNvCxnSpPr>
          <p:nvPr/>
        </p:nvCxnSpPr>
        <p:spPr>
          <a:xfrm flipV="1">
            <a:off x="4114800"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91D8B76-FB51-DA4B-ADD8-B06EC8CBBB2A}"/>
              </a:ext>
            </a:extLst>
          </p:cNvPr>
          <p:cNvCxnSpPr>
            <a:cxnSpLocks/>
          </p:cNvCxnSpPr>
          <p:nvPr/>
        </p:nvCxnSpPr>
        <p:spPr>
          <a:xfrm flipV="1">
            <a:off x="8112631"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5CBBD4C-4F43-6E4E-A63B-81779D82AEA1}"/>
              </a:ext>
            </a:extLst>
          </p:cNvPr>
          <p:cNvCxnSpPr>
            <a:cxnSpLocks/>
          </p:cNvCxnSpPr>
          <p:nvPr/>
        </p:nvCxnSpPr>
        <p:spPr>
          <a:xfrm flipH="1" flipV="1">
            <a:off x="4806792" y="3609689"/>
            <a:ext cx="2680003"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F07A5CC-349D-6C45-A411-64C5E1A77AB7}"/>
              </a:ext>
            </a:extLst>
          </p:cNvPr>
          <p:cNvCxnSpPr>
            <a:cxnSpLocks/>
          </p:cNvCxnSpPr>
          <p:nvPr/>
        </p:nvCxnSpPr>
        <p:spPr>
          <a:xfrm flipH="1" flipV="1">
            <a:off x="8588223" y="3603451"/>
            <a:ext cx="2680003"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6F9118E-79CF-D346-8F8E-33CFAC77520A}"/>
              </a:ext>
            </a:extLst>
          </p:cNvPr>
          <p:cNvCxnSpPr>
            <a:cxnSpLocks/>
          </p:cNvCxnSpPr>
          <p:nvPr/>
        </p:nvCxnSpPr>
        <p:spPr>
          <a:xfrm flipH="1">
            <a:off x="685924" y="3603451"/>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Text Placeholder 6">
            <a:extLst>
              <a:ext uri="{FF2B5EF4-FFF2-40B4-BE49-F238E27FC236}">
                <a16:creationId xmlns:a16="http://schemas.microsoft.com/office/drawing/2014/main" id="{84E22660-D1F1-4E4F-B555-EAD5C7BDF5A8}"/>
              </a:ext>
            </a:extLst>
          </p:cNvPr>
          <p:cNvSpPr>
            <a:spLocks noGrp="1"/>
          </p:cNvSpPr>
          <p:nvPr>
            <p:ph type="body" sz="quarter" idx="27" hasCustomPrompt="1"/>
          </p:nvPr>
        </p:nvSpPr>
        <p:spPr>
          <a:xfrm>
            <a:off x="4635071" y="2138738"/>
            <a:ext cx="2980944" cy="861774"/>
          </a:xfrm>
        </p:spPr>
        <p:txBody>
          <a:bodyPr vert="horz" wrap="square" lIns="0" tIns="0" rIns="0" bIns="0" rtlCol="0">
            <a:spAutoFit/>
          </a:bodyPr>
          <a:lstStyle>
            <a:lvl1pPr marL="0" indent="0">
              <a:buFontTx/>
              <a:buNone/>
              <a:defRPr lang="en-US" sz="1400" b="0" i="0" dirty="0">
                <a:solidFill>
                  <a:schemeClr val="tx1"/>
                </a:solidFill>
                <a:latin typeface="Arial" panose="020B0604020202020204" pitchFamily="34" charset="0"/>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2" name="Text Placeholder 6">
            <a:extLst>
              <a:ext uri="{FF2B5EF4-FFF2-40B4-BE49-F238E27FC236}">
                <a16:creationId xmlns:a16="http://schemas.microsoft.com/office/drawing/2014/main" id="{36051A6D-B6EE-CA49-A077-24228FC15AAD}"/>
              </a:ext>
            </a:extLst>
          </p:cNvPr>
          <p:cNvSpPr>
            <a:spLocks noGrp="1"/>
          </p:cNvSpPr>
          <p:nvPr>
            <p:ph type="body" sz="quarter" idx="35" hasCustomPrompt="1"/>
          </p:nvPr>
        </p:nvSpPr>
        <p:spPr>
          <a:xfrm>
            <a:off x="8596215" y="2138738"/>
            <a:ext cx="2980944" cy="861774"/>
          </a:xfrm>
        </p:spPr>
        <p:txBody>
          <a:bodyPr vert="horz" wrap="square" lIns="0" tIns="0" rIns="0" bIns="0" rtlCol="0">
            <a:spAutoFit/>
          </a:bodyPr>
          <a:lstStyle>
            <a:lvl1pPr marL="0" indent="0">
              <a:buFontTx/>
              <a:buNone/>
              <a:defRPr lang="en-US" sz="1400" b="0" i="0" dirty="0">
                <a:solidFill>
                  <a:schemeClr val="tx1"/>
                </a:solidFill>
                <a:latin typeface="Arial" panose="020B0604020202020204" pitchFamily="34" charset="0"/>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3" name="Text Placeholder 6">
            <a:extLst>
              <a:ext uri="{FF2B5EF4-FFF2-40B4-BE49-F238E27FC236}">
                <a16:creationId xmlns:a16="http://schemas.microsoft.com/office/drawing/2014/main" id="{3C1239B4-A89F-0441-8669-414FCC3BB734}"/>
              </a:ext>
            </a:extLst>
          </p:cNvPr>
          <p:cNvSpPr>
            <a:spLocks noGrp="1"/>
          </p:cNvSpPr>
          <p:nvPr>
            <p:ph type="body" sz="quarter" idx="29" hasCustomPrompt="1"/>
          </p:nvPr>
        </p:nvSpPr>
        <p:spPr>
          <a:xfrm>
            <a:off x="614839" y="4635785"/>
            <a:ext cx="2979687"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err="1">
                <a:solidFill>
                  <a:schemeClr val="tx1"/>
                </a:solidFill>
                <a:latin typeface="Arial" panose="020B0604020202020204" pitchFamily="34" charset="0"/>
                <a:ea typeface="+mn-ea"/>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4" name="Text Placeholder 6">
            <a:extLst>
              <a:ext uri="{FF2B5EF4-FFF2-40B4-BE49-F238E27FC236}">
                <a16:creationId xmlns:a16="http://schemas.microsoft.com/office/drawing/2014/main" id="{B8A2C8C3-8AF3-854A-B198-63E23D3C7E42}"/>
              </a:ext>
            </a:extLst>
          </p:cNvPr>
          <p:cNvSpPr>
            <a:spLocks noGrp="1"/>
          </p:cNvSpPr>
          <p:nvPr>
            <p:ph type="body" sz="quarter" idx="30" hasCustomPrompt="1"/>
          </p:nvPr>
        </p:nvSpPr>
        <p:spPr>
          <a:xfrm>
            <a:off x="4635073" y="4635785"/>
            <a:ext cx="2980944"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5" name="Text Placeholder 6">
            <a:extLst>
              <a:ext uri="{FF2B5EF4-FFF2-40B4-BE49-F238E27FC236}">
                <a16:creationId xmlns:a16="http://schemas.microsoft.com/office/drawing/2014/main" id="{09F68089-67BC-E04B-B672-F0B483ED630A}"/>
              </a:ext>
            </a:extLst>
          </p:cNvPr>
          <p:cNvSpPr>
            <a:spLocks noGrp="1"/>
          </p:cNvSpPr>
          <p:nvPr>
            <p:ph type="body" sz="quarter" idx="36" hasCustomPrompt="1"/>
          </p:nvPr>
        </p:nvSpPr>
        <p:spPr>
          <a:xfrm>
            <a:off x="8596217" y="4635785"/>
            <a:ext cx="2980944"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6" name="Text Placeholder 6">
            <a:extLst>
              <a:ext uri="{FF2B5EF4-FFF2-40B4-BE49-F238E27FC236}">
                <a16:creationId xmlns:a16="http://schemas.microsoft.com/office/drawing/2014/main" id="{43B9121B-E86E-6C47-9902-0C1B3DCFA35C}"/>
              </a:ext>
            </a:extLst>
          </p:cNvPr>
          <p:cNvSpPr>
            <a:spLocks noGrp="1"/>
          </p:cNvSpPr>
          <p:nvPr>
            <p:ph type="body" sz="quarter" idx="37" hasCustomPrompt="1"/>
          </p:nvPr>
        </p:nvSpPr>
        <p:spPr>
          <a:xfrm>
            <a:off x="614839" y="2138738"/>
            <a:ext cx="2979689" cy="861774"/>
          </a:xfrm>
        </p:spPr>
        <p:txBody>
          <a:bodyPr vert="horz" wrap="square" lIns="0" tIns="0" rIns="0" bIns="0" rtlCol="0">
            <a:spAutoFit/>
          </a:bodyPr>
          <a:lstStyle>
            <a:lvl1pPr marL="0" indent="0">
              <a:buFontTx/>
              <a:buNone/>
              <a:defRPr lang="en-US" sz="1400" b="0" i="0" dirty="0">
                <a:solidFill>
                  <a:schemeClr val="tx1"/>
                </a:solidFill>
                <a:latin typeface="Arial" panose="020B0604020202020204" pitchFamily="34" charset="0"/>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 name="Rectangle 4">
            <a:extLst>
              <a:ext uri="{FF2B5EF4-FFF2-40B4-BE49-F238E27FC236}">
                <a16:creationId xmlns:a16="http://schemas.microsoft.com/office/drawing/2014/main" id="{DE8B9121-913D-8D42-B7DD-B7C3404E87F6}"/>
              </a:ext>
            </a:extLst>
          </p:cNvPr>
          <p:cNvSpPr/>
          <p:nvPr/>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F0B78859-0F76-144F-BE7F-082E8CE1D1A6}"/>
              </a:ext>
            </a:extLst>
          </p:cNvPr>
          <p:cNvCxnSpPr>
            <a:cxnSpLocks/>
          </p:cNvCxnSpPr>
          <p:nvPr/>
        </p:nvCxnSpPr>
        <p:spPr>
          <a:xfrm flipV="1">
            <a:off x="4114800" y="1298451"/>
            <a:ext cx="0" cy="213054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3E6BD66-6547-F94D-B7CE-BD3788E48CDF}"/>
              </a:ext>
            </a:extLst>
          </p:cNvPr>
          <p:cNvCxnSpPr>
            <a:cxnSpLocks/>
          </p:cNvCxnSpPr>
          <p:nvPr/>
        </p:nvCxnSpPr>
        <p:spPr>
          <a:xfrm flipV="1">
            <a:off x="8112631" y="1298451"/>
            <a:ext cx="0" cy="213055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EA5117E-DF19-F649-A3D7-4F0793C161BA}"/>
              </a:ext>
            </a:extLst>
          </p:cNvPr>
          <p:cNvCxnSpPr>
            <a:cxnSpLocks/>
          </p:cNvCxnSpPr>
          <p:nvPr/>
        </p:nvCxnSpPr>
        <p:spPr>
          <a:xfrm flipV="1">
            <a:off x="4114800"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19DB51B-A4D0-9B4E-B140-A24C84CB9454}"/>
              </a:ext>
            </a:extLst>
          </p:cNvPr>
          <p:cNvCxnSpPr>
            <a:cxnSpLocks/>
          </p:cNvCxnSpPr>
          <p:nvPr/>
        </p:nvCxnSpPr>
        <p:spPr>
          <a:xfrm flipV="1">
            <a:off x="8112631"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DB3B078-A6B8-CA49-B9D7-A56EB6DCE4BC}"/>
              </a:ext>
            </a:extLst>
          </p:cNvPr>
          <p:cNvCxnSpPr>
            <a:cxnSpLocks/>
          </p:cNvCxnSpPr>
          <p:nvPr/>
        </p:nvCxnSpPr>
        <p:spPr>
          <a:xfrm flipH="1" flipV="1">
            <a:off x="4806792" y="3609689"/>
            <a:ext cx="2680003"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01CEEE9-3F4F-AF48-9BF1-14B3846A7ABF}"/>
              </a:ext>
            </a:extLst>
          </p:cNvPr>
          <p:cNvCxnSpPr>
            <a:cxnSpLocks/>
          </p:cNvCxnSpPr>
          <p:nvPr/>
        </p:nvCxnSpPr>
        <p:spPr>
          <a:xfrm flipH="1" flipV="1">
            <a:off x="8588223" y="3603451"/>
            <a:ext cx="2680003"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5A747CE-F9EF-F941-9913-7D7A3EF26EEE}"/>
              </a:ext>
            </a:extLst>
          </p:cNvPr>
          <p:cNvCxnSpPr>
            <a:cxnSpLocks/>
          </p:cNvCxnSpPr>
          <p:nvPr/>
        </p:nvCxnSpPr>
        <p:spPr>
          <a:xfrm flipH="1">
            <a:off x="685924" y="3603451"/>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CDAD8FA-1D3B-1347-AB78-3699E794A905}"/>
              </a:ext>
            </a:extLst>
          </p:cNvPr>
          <p:cNvSpPr/>
          <p:nvPr/>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679E31A4-F745-6949-941E-2C0B8E94DA6B}"/>
              </a:ext>
            </a:extLst>
          </p:cNvPr>
          <p:cNvSpPr>
            <a:spLocks noGrp="1"/>
          </p:cNvSpPr>
          <p:nvPr>
            <p:ph type="body" sz="quarter" idx="39" hasCustomPrompt="1"/>
          </p:nvPr>
        </p:nvSpPr>
        <p:spPr>
          <a:xfrm>
            <a:off x="609600" y="1402579"/>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48" name="Text Placeholder 3">
            <a:extLst>
              <a:ext uri="{FF2B5EF4-FFF2-40B4-BE49-F238E27FC236}">
                <a16:creationId xmlns:a16="http://schemas.microsoft.com/office/drawing/2014/main" id="{3ABDF3D0-6A56-0D49-8E8F-6F47071A5D3D}"/>
              </a:ext>
            </a:extLst>
          </p:cNvPr>
          <p:cNvSpPr>
            <a:spLocks noGrp="1"/>
          </p:cNvSpPr>
          <p:nvPr>
            <p:ph type="body" sz="quarter" idx="40" hasCustomPrompt="1"/>
          </p:nvPr>
        </p:nvSpPr>
        <p:spPr>
          <a:xfrm>
            <a:off x="4658749" y="1404262"/>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49" name="Text Placeholder 3">
            <a:extLst>
              <a:ext uri="{FF2B5EF4-FFF2-40B4-BE49-F238E27FC236}">
                <a16:creationId xmlns:a16="http://schemas.microsoft.com/office/drawing/2014/main" id="{9D2944AA-E3DF-4B46-A179-FBC5166C40E0}"/>
              </a:ext>
            </a:extLst>
          </p:cNvPr>
          <p:cNvSpPr>
            <a:spLocks noGrp="1"/>
          </p:cNvSpPr>
          <p:nvPr>
            <p:ph type="body" sz="quarter" idx="41" hasCustomPrompt="1"/>
          </p:nvPr>
        </p:nvSpPr>
        <p:spPr>
          <a:xfrm>
            <a:off x="8613454" y="1404805"/>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50" name="Text Placeholder 3">
            <a:extLst>
              <a:ext uri="{FF2B5EF4-FFF2-40B4-BE49-F238E27FC236}">
                <a16:creationId xmlns:a16="http://schemas.microsoft.com/office/drawing/2014/main" id="{995F0040-9125-F941-8528-590D7A329F85}"/>
              </a:ext>
            </a:extLst>
          </p:cNvPr>
          <p:cNvSpPr>
            <a:spLocks noGrp="1"/>
          </p:cNvSpPr>
          <p:nvPr>
            <p:ph type="body" sz="quarter" idx="42" hasCustomPrompt="1"/>
          </p:nvPr>
        </p:nvSpPr>
        <p:spPr>
          <a:xfrm>
            <a:off x="613806" y="3896533"/>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57" name="Text Placeholder 3">
            <a:extLst>
              <a:ext uri="{FF2B5EF4-FFF2-40B4-BE49-F238E27FC236}">
                <a16:creationId xmlns:a16="http://schemas.microsoft.com/office/drawing/2014/main" id="{380616B3-60CF-1446-94C6-D714D9FDE53A}"/>
              </a:ext>
            </a:extLst>
          </p:cNvPr>
          <p:cNvSpPr>
            <a:spLocks noGrp="1"/>
          </p:cNvSpPr>
          <p:nvPr>
            <p:ph type="body" sz="quarter" idx="43" hasCustomPrompt="1"/>
          </p:nvPr>
        </p:nvSpPr>
        <p:spPr>
          <a:xfrm>
            <a:off x="4658749" y="3898216"/>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58" name="Text Placeholder 3">
            <a:extLst>
              <a:ext uri="{FF2B5EF4-FFF2-40B4-BE49-F238E27FC236}">
                <a16:creationId xmlns:a16="http://schemas.microsoft.com/office/drawing/2014/main" id="{F348EE5E-D33A-7C46-951F-8FE8211CFA6F}"/>
              </a:ext>
            </a:extLst>
          </p:cNvPr>
          <p:cNvSpPr>
            <a:spLocks noGrp="1"/>
          </p:cNvSpPr>
          <p:nvPr>
            <p:ph type="body" sz="quarter" idx="44" hasCustomPrompt="1"/>
          </p:nvPr>
        </p:nvSpPr>
        <p:spPr>
          <a:xfrm>
            <a:off x="8613454" y="3898759"/>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36" name="Title 2">
            <a:extLst>
              <a:ext uri="{FF2B5EF4-FFF2-40B4-BE49-F238E27FC236}">
                <a16:creationId xmlns:a16="http://schemas.microsoft.com/office/drawing/2014/main" id="{2AD5D096-E0C7-83F8-1156-1764DD19E437}"/>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552531936"/>
      </p:ext>
    </p:extLst>
  </p:cSld>
  <p:clrMapOvr>
    <a:masterClrMapping/>
  </p:clrMapOvr>
  <p:extLst>
    <p:ext uri="{DCECCB84-F9BA-43D5-87BE-67443E8EF086}">
      <p15:sldGuideLst xmlns:p15="http://schemas.microsoft.com/office/powerpoint/2012/main">
        <p15:guide id="3" orient="horz" pos="624">
          <p15:clr>
            <a:srgbClr val="FBAE40"/>
          </p15:clr>
        </p15:guide>
        <p15:guide id="4"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ix Content - White">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1880FBC3-A24A-6146-9851-A0BDCA6C1649}"/>
              </a:ext>
            </a:extLst>
          </p:cNvPr>
          <p:cNvCxnSpPr>
            <a:cxnSpLocks/>
          </p:cNvCxnSpPr>
          <p:nvPr/>
        </p:nvCxnSpPr>
        <p:spPr>
          <a:xfrm flipV="1">
            <a:off x="3964329" y="376134"/>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AB065FC-3A14-8248-A077-9B2E7BC51164}"/>
              </a:ext>
            </a:extLst>
          </p:cNvPr>
          <p:cNvCxnSpPr>
            <a:cxnSpLocks/>
          </p:cNvCxnSpPr>
          <p:nvPr/>
        </p:nvCxnSpPr>
        <p:spPr>
          <a:xfrm flipV="1">
            <a:off x="8189633" y="378004"/>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A95F04F-61FC-B144-8E3B-A1ECC17FD880}"/>
              </a:ext>
            </a:extLst>
          </p:cNvPr>
          <p:cNvCxnSpPr>
            <a:cxnSpLocks/>
          </p:cNvCxnSpPr>
          <p:nvPr/>
        </p:nvCxnSpPr>
        <p:spPr>
          <a:xfrm flipV="1">
            <a:off x="3964329"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91D8B76-FB51-DA4B-ADD8-B06EC8CBBB2A}"/>
              </a:ext>
            </a:extLst>
          </p:cNvPr>
          <p:cNvCxnSpPr>
            <a:cxnSpLocks/>
          </p:cNvCxnSpPr>
          <p:nvPr/>
        </p:nvCxnSpPr>
        <p:spPr>
          <a:xfrm flipV="1">
            <a:off x="8189633"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5CBBD4C-4F43-6E4E-A63B-81779D82AEA1}"/>
              </a:ext>
            </a:extLst>
          </p:cNvPr>
          <p:cNvCxnSpPr>
            <a:cxnSpLocks/>
          </p:cNvCxnSpPr>
          <p:nvPr/>
        </p:nvCxnSpPr>
        <p:spPr>
          <a:xfrm flipH="1">
            <a:off x="4305782" y="3312889"/>
            <a:ext cx="3402957"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F07A5CC-349D-6C45-A411-64C5E1A77AB7}"/>
              </a:ext>
            </a:extLst>
          </p:cNvPr>
          <p:cNvCxnSpPr>
            <a:cxnSpLocks/>
          </p:cNvCxnSpPr>
          <p:nvPr/>
        </p:nvCxnSpPr>
        <p:spPr>
          <a:xfrm flipH="1" flipV="1">
            <a:off x="8819909" y="3306651"/>
            <a:ext cx="2716434"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6F9118E-79CF-D346-8F8E-33CFAC77520A}"/>
              </a:ext>
            </a:extLst>
          </p:cNvPr>
          <p:cNvCxnSpPr>
            <a:cxnSpLocks/>
          </p:cNvCxnSpPr>
          <p:nvPr/>
        </p:nvCxnSpPr>
        <p:spPr>
          <a:xfrm flipH="1">
            <a:off x="685924" y="3306650"/>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Text Placeholder 6">
            <a:extLst>
              <a:ext uri="{FF2B5EF4-FFF2-40B4-BE49-F238E27FC236}">
                <a16:creationId xmlns:a16="http://schemas.microsoft.com/office/drawing/2014/main" id="{84E22660-D1F1-4E4F-B555-EAD5C7BDF5A8}"/>
              </a:ext>
            </a:extLst>
          </p:cNvPr>
          <p:cNvSpPr>
            <a:spLocks noGrp="1"/>
          </p:cNvSpPr>
          <p:nvPr>
            <p:ph type="body" sz="quarter" idx="27" hasCustomPrompt="1"/>
          </p:nvPr>
        </p:nvSpPr>
        <p:spPr>
          <a:xfrm>
            <a:off x="4859029" y="1648859"/>
            <a:ext cx="2487168" cy="861774"/>
          </a:xfrm>
        </p:spPr>
        <p:txBody>
          <a:bodyPr vert="horz" wrap="square" lIns="0" tIns="0" rIns="0" bIns="0" rtlCol="0">
            <a:spAutoFit/>
          </a:bodyPr>
          <a:lstStyle>
            <a:lvl1pPr marL="0" indent="0">
              <a:lnSpc>
                <a:spcPct val="100000"/>
              </a:lnSpc>
              <a:buFontTx/>
              <a:buNone/>
              <a:defRPr lang="en-US" sz="1400" b="0" i="0" dirty="0">
                <a:solidFill>
                  <a:schemeClr val="tx1"/>
                </a:solidFill>
                <a:latin typeface="Arial" panose="020B0604020202020204" pitchFamily="34" charset="0"/>
                <a:cs typeface="Arial" panose="020B0604020202020204" pitchFamily="34" charset="0"/>
              </a:defRPr>
            </a:lvl1pPr>
          </a:lstStyle>
          <a:p>
            <a:pPr lvl="0">
              <a:defRPr/>
            </a:pPr>
            <a:r>
              <a:rPr lang="en-US"/>
              <a:t>A brief statement that gives a high-level description of essential features and or benefits.</a:t>
            </a:r>
          </a:p>
        </p:txBody>
      </p:sp>
      <p:sp>
        <p:nvSpPr>
          <p:cNvPr id="52" name="Text Placeholder 6">
            <a:extLst>
              <a:ext uri="{FF2B5EF4-FFF2-40B4-BE49-F238E27FC236}">
                <a16:creationId xmlns:a16="http://schemas.microsoft.com/office/drawing/2014/main" id="{36051A6D-B6EE-CA49-A077-24228FC15AAD}"/>
              </a:ext>
            </a:extLst>
          </p:cNvPr>
          <p:cNvSpPr>
            <a:spLocks noGrp="1"/>
          </p:cNvSpPr>
          <p:nvPr>
            <p:ph type="body" sz="quarter" idx="35" hasCustomPrompt="1"/>
          </p:nvPr>
        </p:nvSpPr>
        <p:spPr>
          <a:xfrm>
            <a:off x="8934271" y="1648859"/>
            <a:ext cx="2487168" cy="861774"/>
          </a:xfrm>
        </p:spPr>
        <p:txBody>
          <a:bodyPr vert="horz" wrap="square" lIns="0" tIns="0" rIns="0" bIns="0" rtlCol="0">
            <a:spAutoFit/>
          </a:bodyPr>
          <a:lstStyle>
            <a:lvl1pPr marL="0" indent="0">
              <a:lnSpc>
                <a:spcPct val="100000"/>
              </a:lnSpc>
              <a:buFontTx/>
              <a:buNone/>
              <a:defRPr lang="en-US" sz="1400" b="0" i="0" dirty="0">
                <a:solidFill>
                  <a:schemeClr val="tx1"/>
                </a:solidFill>
                <a:latin typeface="Arial" panose="020B0604020202020204" pitchFamily="34" charset="0"/>
                <a:cs typeface="Arial" panose="020B0604020202020204" pitchFamily="34" charset="0"/>
              </a:defRPr>
            </a:lvl1pPr>
          </a:lstStyle>
          <a:p>
            <a:pPr lvl="0">
              <a:defRPr/>
            </a:pPr>
            <a:r>
              <a:rPr lang="en-US"/>
              <a:t>A brief statement that gives a high-level description of essential features and or benefits.</a:t>
            </a:r>
          </a:p>
        </p:txBody>
      </p:sp>
      <p:sp>
        <p:nvSpPr>
          <p:cNvPr id="53" name="Text Placeholder 6">
            <a:extLst>
              <a:ext uri="{FF2B5EF4-FFF2-40B4-BE49-F238E27FC236}">
                <a16:creationId xmlns:a16="http://schemas.microsoft.com/office/drawing/2014/main" id="{3C1239B4-A89F-0441-8669-414FCC3BB734}"/>
              </a:ext>
            </a:extLst>
          </p:cNvPr>
          <p:cNvSpPr>
            <a:spLocks noGrp="1"/>
          </p:cNvSpPr>
          <p:nvPr>
            <p:ph type="body" sz="quarter" idx="29" hasCustomPrompt="1"/>
          </p:nvPr>
        </p:nvSpPr>
        <p:spPr>
          <a:xfrm>
            <a:off x="621892" y="4668894"/>
            <a:ext cx="2487168"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err="1">
                <a:solidFill>
                  <a:schemeClr val="tx1"/>
                </a:solidFill>
                <a:latin typeface="Arial" panose="020B0604020202020204" pitchFamily="34" charset="0"/>
                <a:ea typeface="+mn-ea"/>
                <a:cs typeface="Arial" panose="020B0604020202020204" pitchFamily="34" charset="0"/>
              </a:defRPr>
            </a:lvl1pPr>
          </a:lstStyle>
          <a:p>
            <a:pPr lvl="0">
              <a:defRPr/>
            </a:pPr>
            <a:r>
              <a:rPr lang="en-US"/>
              <a:t>A brief statement that gives a high-level description of essential features and or benefits.</a:t>
            </a:r>
          </a:p>
        </p:txBody>
      </p:sp>
      <p:sp>
        <p:nvSpPr>
          <p:cNvPr id="54" name="Text Placeholder 6">
            <a:extLst>
              <a:ext uri="{FF2B5EF4-FFF2-40B4-BE49-F238E27FC236}">
                <a16:creationId xmlns:a16="http://schemas.microsoft.com/office/drawing/2014/main" id="{B8A2C8C3-8AF3-854A-B198-63E23D3C7E42}"/>
              </a:ext>
            </a:extLst>
          </p:cNvPr>
          <p:cNvSpPr>
            <a:spLocks noGrp="1"/>
          </p:cNvSpPr>
          <p:nvPr>
            <p:ph type="body" sz="quarter" idx="30" hasCustomPrompt="1"/>
          </p:nvPr>
        </p:nvSpPr>
        <p:spPr>
          <a:xfrm>
            <a:off x="4859029" y="4668894"/>
            <a:ext cx="2487168"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lvl="0">
              <a:defRPr/>
            </a:pPr>
            <a:r>
              <a:rPr lang="en-US"/>
              <a:t>A brief statement that gives a high-level description of essential features and or benefits.</a:t>
            </a:r>
          </a:p>
        </p:txBody>
      </p:sp>
      <p:sp>
        <p:nvSpPr>
          <p:cNvPr id="55" name="Text Placeholder 6">
            <a:extLst>
              <a:ext uri="{FF2B5EF4-FFF2-40B4-BE49-F238E27FC236}">
                <a16:creationId xmlns:a16="http://schemas.microsoft.com/office/drawing/2014/main" id="{09F68089-67BC-E04B-B672-F0B483ED630A}"/>
              </a:ext>
            </a:extLst>
          </p:cNvPr>
          <p:cNvSpPr>
            <a:spLocks noGrp="1"/>
          </p:cNvSpPr>
          <p:nvPr>
            <p:ph type="body" sz="quarter" idx="36" hasCustomPrompt="1"/>
          </p:nvPr>
        </p:nvSpPr>
        <p:spPr>
          <a:xfrm>
            <a:off x="8934271" y="4668894"/>
            <a:ext cx="2487168"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lvl="0">
              <a:defRPr/>
            </a:pPr>
            <a:r>
              <a:rPr lang="en-US"/>
              <a:t>A brief statement that gives a high-level description of essential features and or benefits.</a:t>
            </a:r>
          </a:p>
        </p:txBody>
      </p:sp>
      <p:sp>
        <p:nvSpPr>
          <p:cNvPr id="56" name="Text Placeholder 6">
            <a:extLst>
              <a:ext uri="{FF2B5EF4-FFF2-40B4-BE49-F238E27FC236}">
                <a16:creationId xmlns:a16="http://schemas.microsoft.com/office/drawing/2014/main" id="{43B9121B-E86E-6C47-9902-0C1B3DCFA35C}"/>
              </a:ext>
            </a:extLst>
          </p:cNvPr>
          <p:cNvSpPr>
            <a:spLocks noGrp="1"/>
          </p:cNvSpPr>
          <p:nvPr>
            <p:ph type="body" sz="quarter" idx="37" hasCustomPrompt="1"/>
          </p:nvPr>
        </p:nvSpPr>
        <p:spPr>
          <a:xfrm>
            <a:off x="621892" y="1636497"/>
            <a:ext cx="2487168" cy="861774"/>
          </a:xfrm>
        </p:spPr>
        <p:txBody>
          <a:bodyPr vert="horz" wrap="square" lIns="0" tIns="0" rIns="0" bIns="0" rtlCol="0">
            <a:spAutoFit/>
          </a:bodyPr>
          <a:lstStyle>
            <a:lvl1pPr marL="0" indent="0">
              <a:lnSpc>
                <a:spcPct val="100000"/>
              </a:lnSpc>
              <a:buFontTx/>
              <a:buNone/>
              <a:defRPr lang="en-US" sz="1400" b="0" i="0" dirty="0">
                <a:solidFill>
                  <a:schemeClr val="tx1"/>
                </a:solidFill>
                <a:latin typeface="Arial" panose="020B0604020202020204" pitchFamily="34" charset="0"/>
                <a:cs typeface="Arial" panose="020B0604020202020204" pitchFamily="34" charset="0"/>
              </a:defRPr>
            </a:lvl1pPr>
          </a:lstStyle>
          <a:p>
            <a:pPr lvl="0">
              <a:defRPr/>
            </a:pPr>
            <a:r>
              <a:rPr lang="en-US"/>
              <a:t>A brief statement that gives a high-level description of essential features and or benefits.</a:t>
            </a:r>
          </a:p>
        </p:txBody>
      </p:sp>
      <p:sp>
        <p:nvSpPr>
          <p:cNvPr id="5" name="Rectangle 4">
            <a:extLst>
              <a:ext uri="{FF2B5EF4-FFF2-40B4-BE49-F238E27FC236}">
                <a16:creationId xmlns:a16="http://schemas.microsoft.com/office/drawing/2014/main" id="{DE8B9121-913D-8D42-B7DD-B7C3404E87F6}"/>
              </a:ext>
            </a:extLst>
          </p:cNvPr>
          <p:cNvSpPr/>
          <p:nvPr/>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8BEBF8AA-6A8B-4948-ADFF-0A8AB1E0FB5F}"/>
              </a:ext>
            </a:extLst>
          </p:cNvPr>
          <p:cNvCxnSpPr>
            <a:cxnSpLocks/>
          </p:cNvCxnSpPr>
          <p:nvPr/>
        </p:nvCxnSpPr>
        <p:spPr>
          <a:xfrm flipV="1">
            <a:off x="3964329" y="376134"/>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9A95771-93B4-8946-9927-5EDD9AE891FA}"/>
              </a:ext>
            </a:extLst>
          </p:cNvPr>
          <p:cNvCxnSpPr>
            <a:cxnSpLocks/>
          </p:cNvCxnSpPr>
          <p:nvPr/>
        </p:nvCxnSpPr>
        <p:spPr>
          <a:xfrm flipV="1">
            <a:off x="8189633" y="378004"/>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FB2EBB9-AC8C-2240-9A8B-05EE32103412}"/>
              </a:ext>
            </a:extLst>
          </p:cNvPr>
          <p:cNvCxnSpPr>
            <a:cxnSpLocks/>
          </p:cNvCxnSpPr>
          <p:nvPr/>
        </p:nvCxnSpPr>
        <p:spPr>
          <a:xfrm flipV="1">
            <a:off x="3964329"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7BA762E-2D27-F34D-9D73-93996F798D13}"/>
              </a:ext>
            </a:extLst>
          </p:cNvPr>
          <p:cNvCxnSpPr>
            <a:cxnSpLocks/>
          </p:cNvCxnSpPr>
          <p:nvPr/>
        </p:nvCxnSpPr>
        <p:spPr>
          <a:xfrm flipV="1">
            <a:off x="8189633"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C3F30A9-6F42-2E45-8495-3C0C087BE9C1}"/>
              </a:ext>
            </a:extLst>
          </p:cNvPr>
          <p:cNvCxnSpPr>
            <a:cxnSpLocks/>
          </p:cNvCxnSpPr>
          <p:nvPr/>
        </p:nvCxnSpPr>
        <p:spPr>
          <a:xfrm flipH="1">
            <a:off x="4305782" y="3312889"/>
            <a:ext cx="3402957"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1B8CFB9-3802-E649-AAA9-041E91CC2FF5}"/>
              </a:ext>
            </a:extLst>
          </p:cNvPr>
          <p:cNvCxnSpPr>
            <a:cxnSpLocks/>
          </p:cNvCxnSpPr>
          <p:nvPr/>
        </p:nvCxnSpPr>
        <p:spPr>
          <a:xfrm flipH="1" flipV="1">
            <a:off x="8819909" y="3306651"/>
            <a:ext cx="2716434"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1289200-E581-8745-9108-11AEAFC59BA5}"/>
              </a:ext>
            </a:extLst>
          </p:cNvPr>
          <p:cNvCxnSpPr>
            <a:cxnSpLocks/>
          </p:cNvCxnSpPr>
          <p:nvPr/>
        </p:nvCxnSpPr>
        <p:spPr>
          <a:xfrm flipH="1">
            <a:off x="685924" y="3306650"/>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330AEE59-8CF7-AA45-9D2B-97E5ACB4D7B8}"/>
              </a:ext>
            </a:extLst>
          </p:cNvPr>
          <p:cNvSpPr/>
          <p:nvPr/>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CA3F5ADE-620C-B447-A226-691E5CBB6E7D}"/>
              </a:ext>
            </a:extLst>
          </p:cNvPr>
          <p:cNvSpPr>
            <a:spLocks noGrp="1"/>
          </p:cNvSpPr>
          <p:nvPr>
            <p:ph type="body" sz="quarter" idx="39" hasCustomPrompt="1"/>
          </p:nvPr>
        </p:nvSpPr>
        <p:spPr>
          <a:xfrm>
            <a:off x="616114" y="934626"/>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47" name="Text Placeholder 3">
            <a:extLst>
              <a:ext uri="{FF2B5EF4-FFF2-40B4-BE49-F238E27FC236}">
                <a16:creationId xmlns:a16="http://schemas.microsoft.com/office/drawing/2014/main" id="{A0218661-0DF7-A942-9B09-B9776DBEBB90}"/>
              </a:ext>
            </a:extLst>
          </p:cNvPr>
          <p:cNvSpPr>
            <a:spLocks noGrp="1"/>
          </p:cNvSpPr>
          <p:nvPr>
            <p:ph type="body" sz="quarter" idx="40" hasCustomPrompt="1"/>
          </p:nvPr>
        </p:nvSpPr>
        <p:spPr>
          <a:xfrm>
            <a:off x="4859029" y="934626"/>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48" name="Text Placeholder 3">
            <a:extLst>
              <a:ext uri="{FF2B5EF4-FFF2-40B4-BE49-F238E27FC236}">
                <a16:creationId xmlns:a16="http://schemas.microsoft.com/office/drawing/2014/main" id="{7481C688-1869-6D40-9C26-B21E88BF0ED3}"/>
              </a:ext>
            </a:extLst>
          </p:cNvPr>
          <p:cNvSpPr>
            <a:spLocks noGrp="1"/>
          </p:cNvSpPr>
          <p:nvPr>
            <p:ph type="body" sz="quarter" idx="41" hasCustomPrompt="1"/>
          </p:nvPr>
        </p:nvSpPr>
        <p:spPr>
          <a:xfrm>
            <a:off x="8934271" y="934626"/>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49" name="Text Placeholder 3">
            <a:extLst>
              <a:ext uri="{FF2B5EF4-FFF2-40B4-BE49-F238E27FC236}">
                <a16:creationId xmlns:a16="http://schemas.microsoft.com/office/drawing/2014/main" id="{C2A9804E-8B51-A646-A450-159CFB42147D}"/>
              </a:ext>
            </a:extLst>
          </p:cNvPr>
          <p:cNvSpPr>
            <a:spLocks noGrp="1"/>
          </p:cNvSpPr>
          <p:nvPr>
            <p:ph type="body" sz="quarter" idx="42" hasCustomPrompt="1"/>
          </p:nvPr>
        </p:nvSpPr>
        <p:spPr>
          <a:xfrm>
            <a:off x="609600" y="3902777"/>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50" name="Text Placeholder 3">
            <a:extLst>
              <a:ext uri="{FF2B5EF4-FFF2-40B4-BE49-F238E27FC236}">
                <a16:creationId xmlns:a16="http://schemas.microsoft.com/office/drawing/2014/main" id="{463E4FEC-8D4E-8040-87D4-E4A42E24ACD0}"/>
              </a:ext>
            </a:extLst>
          </p:cNvPr>
          <p:cNvSpPr>
            <a:spLocks noGrp="1"/>
          </p:cNvSpPr>
          <p:nvPr>
            <p:ph type="body" sz="quarter" idx="43" hasCustomPrompt="1"/>
          </p:nvPr>
        </p:nvSpPr>
        <p:spPr>
          <a:xfrm>
            <a:off x="4852515" y="3902777"/>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57" name="Text Placeholder 3">
            <a:extLst>
              <a:ext uri="{FF2B5EF4-FFF2-40B4-BE49-F238E27FC236}">
                <a16:creationId xmlns:a16="http://schemas.microsoft.com/office/drawing/2014/main" id="{EDF23B87-8002-9045-9215-E848471717CA}"/>
              </a:ext>
            </a:extLst>
          </p:cNvPr>
          <p:cNvSpPr>
            <a:spLocks noGrp="1"/>
          </p:cNvSpPr>
          <p:nvPr>
            <p:ph type="body" sz="quarter" idx="44" hasCustomPrompt="1"/>
          </p:nvPr>
        </p:nvSpPr>
        <p:spPr>
          <a:xfrm>
            <a:off x="8927757" y="3902777"/>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3" name="Rectangle 2">
            <a:extLst>
              <a:ext uri="{FF2B5EF4-FFF2-40B4-BE49-F238E27FC236}">
                <a16:creationId xmlns:a16="http://schemas.microsoft.com/office/drawing/2014/main" id="{3BC334A7-70FB-EEA1-0CC8-558961EC4378}"/>
              </a:ext>
            </a:extLst>
          </p:cNvPr>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3359684"/>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 A">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A8CB8F-07A4-7A8A-CF44-D8E81925C0B4}"/>
              </a:ext>
            </a:extLst>
          </p:cNvPr>
          <p:cNvSpPr/>
          <p:nvPr/>
        </p:nvSpPr>
        <p:spPr>
          <a:xfrm>
            <a:off x="5802594" y="0"/>
            <a:ext cx="6389406"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6">
            <a:extLst>
              <a:ext uri="{FF2B5EF4-FFF2-40B4-BE49-F238E27FC236}">
                <a16:creationId xmlns:a16="http://schemas.microsoft.com/office/drawing/2014/main" id="{6434D2BC-84CA-BC4C-B24C-110E93E4C840}"/>
              </a:ext>
            </a:extLst>
          </p:cNvPr>
          <p:cNvSpPr>
            <a:spLocks noGrp="1"/>
          </p:cNvSpPr>
          <p:nvPr>
            <p:ph type="body" sz="quarter" idx="16" hasCustomPrompt="1"/>
          </p:nvPr>
        </p:nvSpPr>
        <p:spPr>
          <a:xfrm>
            <a:off x="609601" y="3127248"/>
            <a:ext cx="2083262" cy="605150"/>
          </a:xfrm>
        </p:spPr>
        <p:txBody>
          <a:bodyPr anchor="ctr">
            <a:noAutofit/>
          </a:bodyPr>
          <a:lstStyle>
            <a:lvl1pPr marL="0" indent="0" algn="ctr">
              <a:buFontTx/>
              <a:buNone/>
              <a:defRPr sz="3200" b="1" i="0">
                <a:solidFill>
                  <a:schemeClr val="bg1"/>
                </a:solidFill>
                <a:latin typeface="Arial" panose="020B0604020202020204" pitchFamily="34" charset="0"/>
                <a:cs typeface="Arial" panose="020B0604020202020204" pitchFamily="34" charset="0"/>
              </a:defRPr>
            </a:lvl1pPr>
          </a:lstStyle>
          <a:p>
            <a:r>
              <a:rPr lang="en-US"/>
              <a:t>Agenda</a:t>
            </a:r>
          </a:p>
        </p:txBody>
      </p:sp>
      <p:sp>
        <p:nvSpPr>
          <p:cNvPr id="5" name="Text Placeholder 2">
            <a:extLst>
              <a:ext uri="{FF2B5EF4-FFF2-40B4-BE49-F238E27FC236}">
                <a16:creationId xmlns:a16="http://schemas.microsoft.com/office/drawing/2014/main" id="{9C592740-780F-5CCA-B392-C6066E9568E7}"/>
              </a:ext>
            </a:extLst>
          </p:cNvPr>
          <p:cNvSpPr>
            <a:spLocks noGrp="1"/>
          </p:cNvSpPr>
          <p:nvPr>
            <p:ph type="body" sz="quarter" idx="18" hasCustomPrompt="1"/>
          </p:nvPr>
        </p:nvSpPr>
        <p:spPr>
          <a:xfrm>
            <a:off x="3331922" y="444381"/>
            <a:ext cx="8409389" cy="5973511"/>
          </a:xfrm>
          <a:prstGeom prst="roundRect">
            <a:avLst>
              <a:gd name="adj" fmla="val 6244"/>
            </a:avLst>
          </a:prstGeom>
          <a:solidFill>
            <a:schemeClr val="bg1"/>
          </a:solidFill>
          <a:effectLst>
            <a:outerShdw blurRad="254854" sx="102000" sy="102000" algn="ctr" rotWithShape="0">
              <a:prstClr val="black">
                <a:alpha val="9874"/>
              </a:prstClr>
            </a:outerShdw>
          </a:effectLst>
        </p:spPr>
        <p:txBody>
          <a:bodyPr vert="horz" lIns="91440" tIns="91440" rIns="182880" bIns="91440" rtlCol="0" anchor="ctr">
            <a:normAutofit/>
          </a:bodyPr>
          <a:lstStyle>
            <a:lvl1pPr>
              <a:defRPr lang="en-US" sz="2000"/>
            </a:lvl1pPr>
          </a:lstStyle>
          <a:p>
            <a:pPr lvl="0"/>
            <a:r>
              <a:rPr lang="en-US"/>
              <a:t>Items to be discussed</a:t>
            </a:r>
          </a:p>
        </p:txBody>
      </p:sp>
      <p:sp>
        <p:nvSpPr>
          <p:cNvPr id="6" name="TextBox 5">
            <a:extLst>
              <a:ext uri="{FF2B5EF4-FFF2-40B4-BE49-F238E27FC236}">
                <a16:creationId xmlns:a16="http://schemas.microsoft.com/office/drawing/2014/main" id="{4E6B679F-AEB8-5A45-94F3-577BE621525A}"/>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2025</a:t>
            </a:fld>
            <a:r>
              <a:rPr lang="en-US" sz="800">
                <a:solidFill>
                  <a:schemeClr val="bg1"/>
                </a:solidFill>
                <a:cs typeface="Arial" panose="020B0604020202020204" pitchFamily="34" charset="0"/>
              </a:rPr>
              <a:t> Ivanti. All rights reserved.</a:t>
            </a:r>
          </a:p>
        </p:txBody>
      </p:sp>
      <p:sp>
        <p:nvSpPr>
          <p:cNvPr id="10" name="TextBox 9">
            <a:extLst>
              <a:ext uri="{FF2B5EF4-FFF2-40B4-BE49-F238E27FC236}">
                <a16:creationId xmlns:a16="http://schemas.microsoft.com/office/drawing/2014/main" id="{DFAD18A6-512D-3677-4050-D921E0FABE2A}"/>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2797442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guide id="7" orient="horz" pos="600">
          <p15:clr>
            <a:srgbClr val="FBAE40"/>
          </p15:clr>
        </p15:guide>
        <p15:guide id="8" pos="5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2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980BA0-53D1-D9AB-55CB-EB7E04AC2275}"/>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3">
            <a:extLst>
              <a:ext uri="{FF2B5EF4-FFF2-40B4-BE49-F238E27FC236}">
                <a16:creationId xmlns:a16="http://schemas.microsoft.com/office/drawing/2014/main" id="{092CBD69-FE7F-3719-3C71-E6DC2323E4C5}"/>
              </a:ext>
            </a:extLst>
          </p:cNvPr>
          <p:cNvSpPr>
            <a:spLocks noGrp="1"/>
          </p:cNvSpPr>
          <p:nvPr>
            <p:ph type="body" sz="quarter" idx="13" hasCustomPrompt="1"/>
          </p:nvPr>
        </p:nvSpPr>
        <p:spPr>
          <a:xfrm>
            <a:off x="615592"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1" name="Text Placeholder 3">
            <a:extLst>
              <a:ext uri="{FF2B5EF4-FFF2-40B4-BE49-F238E27FC236}">
                <a16:creationId xmlns:a16="http://schemas.microsoft.com/office/drawing/2014/main" id="{0F5D4AB8-E309-7D7C-592A-48D4A0139188}"/>
              </a:ext>
            </a:extLst>
          </p:cNvPr>
          <p:cNvSpPr>
            <a:spLocks noGrp="1"/>
          </p:cNvSpPr>
          <p:nvPr>
            <p:ph type="body" sz="quarter" idx="39" hasCustomPrompt="1"/>
          </p:nvPr>
        </p:nvSpPr>
        <p:spPr>
          <a:xfrm>
            <a:off x="3394651"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2" name="Text Placeholder 3">
            <a:extLst>
              <a:ext uri="{FF2B5EF4-FFF2-40B4-BE49-F238E27FC236}">
                <a16:creationId xmlns:a16="http://schemas.microsoft.com/office/drawing/2014/main" id="{EEF0BD0F-2F50-9892-1811-A4F1EE46E046}"/>
              </a:ext>
            </a:extLst>
          </p:cNvPr>
          <p:cNvSpPr>
            <a:spLocks noGrp="1"/>
          </p:cNvSpPr>
          <p:nvPr>
            <p:ph type="body" sz="quarter" idx="40" hasCustomPrompt="1"/>
          </p:nvPr>
        </p:nvSpPr>
        <p:spPr>
          <a:xfrm>
            <a:off x="6173710"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3" name="Text Placeholder 3">
            <a:extLst>
              <a:ext uri="{FF2B5EF4-FFF2-40B4-BE49-F238E27FC236}">
                <a16:creationId xmlns:a16="http://schemas.microsoft.com/office/drawing/2014/main" id="{70178319-7A76-8296-3BE3-A85B1409C8A1}"/>
              </a:ext>
            </a:extLst>
          </p:cNvPr>
          <p:cNvSpPr>
            <a:spLocks noGrp="1"/>
          </p:cNvSpPr>
          <p:nvPr>
            <p:ph type="body" sz="quarter" idx="41" hasCustomPrompt="1"/>
          </p:nvPr>
        </p:nvSpPr>
        <p:spPr>
          <a:xfrm>
            <a:off x="8952768"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4" name="Text Placeholder 3">
            <a:extLst>
              <a:ext uri="{FF2B5EF4-FFF2-40B4-BE49-F238E27FC236}">
                <a16:creationId xmlns:a16="http://schemas.microsoft.com/office/drawing/2014/main" id="{844C7D3F-6915-0E9F-8864-C7D336F652F1}"/>
              </a:ext>
            </a:extLst>
          </p:cNvPr>
          <p:cNvSpPr>
            <a:spLocks noGrp="1"/>
          </p:cNvSpPr>
          <p:nvPr>
            <p:ph type="body" sz="quarter" idx="42" hasCustomPrompt="1"/>
          </p:nvPr>
        </p:nvSpPr>
        <p:spPr>
          <a:xfrm>
            <a:off x="615592"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5" name="Text Placeholder 3">
            <a:extLst>
              <a:ext uri="{FF2B5EF4-FFF2-40B4-BE49-F238E27FC236}">
                <a16:creationId xmlns:a16="http://schemas.microsoft.com/office/drawing/2014/main" id="{2F87A75F-49BA-5986-BE46-7A3E14CD664A}"/>
              </a:ext>
            </a:extLst>
          </p:cNvPr>
          <p:cNvSpPr>
            <a:spLocks noGrp="1"/>
          </p:cNvSpPr>
          <p:nvPr>
            <p:ph type="body" sz="quarter" idx="43" hasCustomPrompt="1"/>
          </p:nvPr>
        </p:nvSpPr>
        <p:spPr>
          <a:xfrm>
            <a:off x="3394651"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6" name="Text Placeholder 3">
            <a:extLst>
              <a:ext uri="{FF2B5EF4-FFF2-40B4-BE49-F238E27FC236}">
                <a16:creationId xmlns:a16="http://schemas.microsoft.com/office/drawing/2014/main" id="{DAE118F8-B480-799E-D206-99DA5EE5BBE2}"/>
              </a:ext>
            </a:extLst>
          </p:cNvPr>
          <p:cNvSpPr>
            <a:spLocks noGrp="1"/>
          </p:cNvSpPr>
          <p:nvPr>
            <p:ph type="body" sz="quarter" idx="44" hasCustomPrompt="1"/>
          </p:nvPr>
        </p:nvSpPr>
        <p:spPr>
          <a:xfrm>
            <a:off x="6173710"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7" name="Text Placeholder 3">
            <a:extLst>
              <a:ext uri="{FF2B5EF4-FFF2-40B4-BE49-F238E27FC236}">
                <a16:creationId xmlns:a16="http://schemas.microsoft.com/office/drawing/2014/main" id="{A91BABE5-1F14-B3EF-E877-9600501F672C}"/>
              </a:ext>
            </a:extLst>
          </p:cNvPr>
          <p:cNvSpPr>
            <a:spLocks noGrp="1"/>
          </p:cNvSpPr>
          <p:nvPr>
            <p:ph type="body" sz="quarter" idx="45" hasCustomPrompt="1"/>
          </p:nvPr>
        </p:nvSpPr>
        <p:spPr>
          <a:xfrm>
            <a:off x="8952768"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8" name="Text Placeholder 3">
            <a:extLst>
              <a:ext uri="{FF2B5EF4-FFF2-40B4-BE49-F238E27FC236}">
                <a16:creationId xmlns:a16="http://schemas.microsoft.com/office/drawing/2014/main" id="{0DD946F9-DCDB-244B-D472-D2B0AF8674FA}"/>
              </a:ext>
            </a:extLst>
          </p:cNvPr>
          <p:cNvSpPr>
            <a:spLocks noGrp="1"/>
          </p:cNvSpPr>
          <p:nvPr>
            <p:ph type="body" sz="quarter" idx="46" hasCustomPrompt="1"/>
          </p:nvPr>
        </p:nvSpPr>
        <p:spPr>
          <a:xfrm>
            <a:off x="615593"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9" name="Text Placeholder 3">
            <a:extLst>
              <a:ext uri="{FF2B5EF4-FFF2-40B4-BE49-F238E27FC236}">
                <a16:creationId xmlns:a16="http://schemas.microsoft.com/office/drawing/2014/main" id="{92FA374F-E3CC-71D7-5507-F36AEC6E5E7C}"/>
              </a:ext>
            </a:extLst>
          </p:cNvPr>
          <p:cNvSpPr>
            <a:spLocks noGrp="1"/>
          </p:cNvSpPr>
          <p:nvPr>
            <p:ph type="body" sz="quarter" idx="47" hasCustomPrompt="1"/>
          </p:nvPr>
        </p:nvSpPr>
        <p:spPr>
          <a:xfrm>
            <a:off x="3394652"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40" name="Text Placeholder 3">
            <a:extLst>
              <a:ext uri="{FF2B5EF4-FFF2-40B4-BE49-F238E27FC236}">
                <a16:creationId xmlns:a16="http://schemas.microsoft.com/office/drawing/2014/main" id="{242F451B-2968-FC99-205D-EE2135CDDAA6}"/>
              </a:ext>
            </a:extLst>
          </p:cNvPr>
          <p:cNvSpPr>
            <a:spLocks noGrp="1"/>
          </p:cNvSpPr>
          <p:nvPr>
            <p:ph type="body" sz="quarter" idx="48" hasCustomPrompt="1"/>
          </p:nvPr>
        </p:nvSpPr>
        <p:spPr>
          <a:xfrm>
            <a:off x="6173711"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41" name="Text Placeholder 3">
            <a:extLst>
              <a:ext uri="{FF2B5EF4-FFF2-40B4-BE49-F238E27FC236}">
                <a16:creationId xmlns:a16="http://schemas.microsoft.com/office/drawing/2014/main" id="{6271FC99-92D3-9F58-EEC0-6E95A57A16A7}"/>
              </a:ext>
            </a:extLst>
          </p:cNvPr>
          <p:cNvSpPr>
            <a:spLocks noGrp="1"/>
          </p:cNvSpPr>
          <p:nvPr>
            <p:ph type="body" sz="quarter" idx="49" hasCustomPrompt="1"/>
          </p:nvPr>
        </p:nvSpPr>
        <p:spPr>
          <a:xfrm>
            <a:off x="8952769"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17" name="Title 2">
            <a:extLst>
              <a:ext uri="{FF2B5EF4-FFF2-40B4-BE49-F238E27FC236}">
                <a16:creationId xmlns:a16="http://schemas.microsoft.com/office/drawing/2014/main" id="{978CAB5E-25A8-B6A9-4145-738CAAFCEE9A}"/>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
        <p:nvSpPr>
          <p:cNvPr id="3" name="TextBox 2">
            <a:extLst>
              <a:ext uri="{FF2B5EF4-FFF2-40B4-BE49-F238E27FC236}">
                <a16:creationId xmlns:a16="http://schemas.microsoft.com/office/drawing/2014/main" id="{7870D976-7540-BED8-A245-589ED965CAB0}"/>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0FE3AB84-FA76-A237-A672-949074F7F9E2}"/>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3906661938"/>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peaker / Bi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CAA655-C290-B2B6-AC31-DD177863E6B1}"/>
              </a:ext>
            </a:extLst>
          </p:cNvPr>
          <p:cNvSpPr/>
          <p:nvPr/>
        </p:nvSpPr>
        <p:spPr>
          <a:xfrm>
            <a:off x="8938727" y="0"/>
            <a:ext cx="3253274"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9">
            <a:extLst>
              <a:ext uri="{FF2B5EF4-FFF2-40B4-BE49-F238E27FC236}">
                <a16:creationId xmlns:a16="http://schemas.microsoft.com/office/drawing/2014/main" id="{39F0F3AC-BF2C-904A-B3DD-0A7968F9BDDF}"/>
              </a:ext>
            </a:extLst>
          </p:cNvPr>
          <p:cNvSpPr>
            <a:spLocks noGrp="1"/>
          </p:cNvSpPr>
          <p:nvPr>
            <p:ph type="pic" sz="quarter" idx="10" hasCustomPrompt="1"/>
          </p:nvPr>
        </p:nvSpPr>
        <p:spPr>
          <a:xfrm>
            <a:off x="7114240" y="1590463"/>
            <a:ext cx="3677074" cy="3677074"/>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anchor="ctr" anchorCtr="1"/>
          <a:lstStyle>
            <a:lvl1pPr marL="0" indent="0" algn="ctr">
              <a:buNone/>
              <a:defRPr>
                <a:solidFill>
                  <a:schemeClr val="tx1"/>
                </a:solidFill>
              </a:defRPr>
            </a:lvl1pPr>
          </a:lstStyle>
          <a:p>
            <a:r>
              <a:rPr lang="en-US"/>
              <a:t>Click to add Headshot</a:t>
            </a:r>
          </a:p>
        </p:txBody>
      </p:sp>
      <p:sp>
        <p:nvSpPr>
          <p:cNvPr id="23" name="Text Placeholder 8">
            <a:extLst>
              <a:ext uri="{FF2B5EF4-FFF2-40B4-BE49-F238E27FC236}">
                <a16:creationId xmlns:a16="http://schemas.microsoft.com/office/drawing/2014/main" id="{60590A6A-71FE-D545-8AA2-D25E90C044DB}"/>
              </a:ext>
            </a:extLst>
          </p:cNvPr>
          <p:cNvSpPr>
            <a:spLocks noGrp="1"/>
          </p:cNvSpPr>
          <p:nvPr>
            <p:ph type="body" sz="quarter" idx="13" hasCustomPrompt="1"/>
          </p:nvPr>
        </p:nvSpPr>
        <p:spPr>
          <a:xfrm>
            <a:off x="615906" y="1873251"/>
            <a:ext cx="5486400" cy="1062989"/>
          </a:xfrm>
        </p:spPr>
        <p:txBody>
          <a:bodyPr anchor="b" anchorCtr="0">
            <a:noAutofit/>
          </a:bodyPr>
          <a:lstStyle>
            <a:lvl1pPr marL="0" indent="0">
              <a:lnSpc>
                <a:spcPct val="100000"/>
              </a:lnSpc>
              <a:buNone/>
              <a:defRPr sz="3200" b="1" spc="0"/>
            </a:lvl1pPr>
          </a:lstStyle>
          <a:p>
            <a:pPr lvl="0"/>
            <a:r>
              <a:rPr lang="en-US"/>
              <a:t>First Last Name</a:t>
            </a:r>
          </a:p>
        </p:txBody>
      </p:sp>
      <p:sp>
        <p:nvSpPr>
          <p:cNvPr id="7" name="Text Placeholder 8">
            <a:extLst>
              <a:ext uri="{FF2B5EF4-FFF2-40B4-BE49-F238E27FC236}">
                <a16:creationId xmlns:a16="http://schemas.microsoft.com/office/drawing/2014/main" id="{4262CBE3-BB00-6948-B8AD-B8310BAA5F32}"/>
              </a:ext>
            </a:extLst>
          </p:cNvPr>
          <p:cNvSpPr>
            <a:spLocks noGrp="1"/>
          </p:cNvSpPr>
          <p:nvPr>
            <p:ph type="body" sz="quarter" idx="15" hasCustomPrompt="1"/>
          </p:nvPr>
        </p:nvSpPr>
        <p:spPr>
          <a:xfrm>
            <a:off x="612648" y="3133091"/>
            <a:ext cx="5486400" cy="1814829"/>
          </a:xfrm>
        </p:spPr>
        <p:txBody>
          <a:bodyPr anchor="t">
            <a:normAutofit/>
          </a:bodyPr>
          <a:lstStyle>
            <a:lvl1pPr marL="0" indent="0">
              <a:lnSpc>
                <a:spcPct val="100000"/>
              </a:lnSpc>
              <a:buNone/>
              <a:defRPr sz="2000" b="0" spc="0"/>
            </a:lvl1pPr>
          </a:lstStyle>
          <a:p>
            <a:pPr lvl="0"/>
            <a:r>
              <a:rPr lang="en-US"/>
              <a:t>A short bio or description of the person being highlighted</a:t>
            </a:r>
          </a:p>
        </p:txBody>
      </p:sp>
      <p:sp>
        <p:nvSpPr>
          <p:cNvPr id="2" name="Rectangle 1">
            <a:extLst>
              <a:ext uri="{FF2B5EF4-FFF2-40B4-BE49-F238E27FC236}">
                <a16:creationId xmlns:a16="http://schemas.microsoft.com/office/drawing/2014/main" id="{898F6A89-C01B-2DF5-4498-2C8B5CFC4BFF}"/>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FC5F0CF-FF36-87D3-4029-E752F3D3D56D}"/>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394283012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pos="729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2_Speaker / Bi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70488EB-53E9-46F5-7E5D-E97F94FCF57A}"/>
              </a:ext>
            </a:extLst>
          </p:cNvPr>
          <p:cNvSpPr/>
          <p:nvPr/>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9">
            <a:extLst>
              <a:ext uri="{FF2B5EF4-FFF2-40B4-BE49-F238E27FC236}">
                <a16:creationId xmlns:a16="http://schemas.microsoft.com/office/drawing/2014/main" id="{39F0F3AC-BF2C-904A-B3DD-0A7968F9BDDF}"/>
              </a:ext>
            </a:extLst>
          </p:cNvPr>
          <p:cNvSpPr>
            <a:spLocks noGrp="1"/>
          </p:cNvSpPr>
          <p:nvPr>
            <p:ph type="pic" sz="quarter" idx="10" hasCustomPrompt="1"/>
          </p:nvPr>
        </p:nvSpPr>
        <p:spPr>
          <a:xfrm>
            <a:off x="2689860" y="1470124"/>
            <a:ext cx="2967003" cy="2967003"/>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7" name="Picture Placeholder 9">
            <a:extLst>
              <a:ext uri="{FF2B5EF4-FFF2-40B4-BE49-F238E27FC236}">
                <a16:creationId xmlns:a16="http://schemas.microsoft.com/office/drawing/2014/main" id="{A19DF8C0-7685-8741-8F1F-BA5CA4F20CB7}"/>
              </a:ext>
            </a:extLst>
          </p:cNvPr>
          <p:cNvSpPr>
            <a:spLocks noGrp="1"/>
          </p:cNvSpPr>
          <p:nvPr>
            <p:ph type="pic" sz="quarter" idx="16" hasCustomPrompt="1"/>
          </p:nvPr>
        </p:nvSpPr>
        <p:spPr>
          <a:xfrm>
            <a:off x="6535135" y="1470124"/>
            <a:ext cx="2967003" cy="2967003"/>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9" name="Text Placeholder 2">
            <a:extLst>
              <a:ext uri="{FF2B5EF4-FFF2-40B4-BE49-F238E27FC236}">
                <a16:creationId xmlns:a16="http://schemas.microsoft.com/office/drawing/2014/main" id="{DDD3BE9F-FBD6-4647-BAD4-09A7F3F55B87}"/>
              </a:ext>
            </a:extLst>
          </p:cNvPr>
          <p:cNvSpPr>
            <a:spLocks noGrp="1"/>
          </p:cNvSpPr>
          <p:nvPr>
            <p:ph type="body" sz="quarter" idx="17" hasCustomPrompt="1"/>
          </p:nvPr>
        </p:nvSpPr>
        <p:spPr>
          <a:xfrm>
            <a:off x="2689859" y="4660683"/>
            <a:ext cx="2967003" cy="470715"/>
          </a:xfrm>
        </p:spPr>
        <p:txBody>
          <a:bodyPr/>
          <a:lstStyle>
            <a:lvl1pPr algn="ctr">
              <a:defRPr/>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22" name="Text Placeholder 2">
            <a:extLst>
              <a:ext uri="{FF2B5EF4-FFF2-40B4-BE49-F238E27FC236}">
                <a16:creationId xmlns:a16="http://schemas.microsoft.com/office/drawing/2014/main" id="{DF2C17A7-8EFC-E341-883A-2595D639B169}"/>
              </a:ext>
            </a:extLst>
          </p:cNvPr>
          <p:cNvSpPr>
            <a:spLocks noGrp="1"/>
          </p:cNvSpPr>
          <p:nvPr>
            <p:ph type="body" sz="quarter" idx="18" hasCustomPrompt="1"/>
          </p:nvPr>
        </p:nvSpPr>
        <p:spPr>
          <a:xfrm>
            <a:off x="6535135" y="4660683"/>
            <a:ext cx="2967003" cy="470715"/>
          </a:xfrm>
        </p:spPr>
        <p:txBody>
          <a:bodyPr/>
          <a:lstStyle>
            <a:lvl1pPr algn="ctr">
              <a:defRPr/>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24" name="Text Placeholder 2">
            <a:extLst>
              <a:ext uri="{FF2B5EF4-FFF2-40B4-BE49-F238E27FC236}">
                <a16:creationId xmlns:a16="http://schemas.microsoft.com/office/drawing/2014/main" id="{DECD9114-C920-4F44-B9A6-593F4F5E928E}"/>
              </a:ext>
            </a:extLst>
          </p:cNvPr>
          <p:cNvSpPr>
            <a:spLocks noGrp="1"/>
          </p:cNvSpPr>
          <p:nvPr>
            <p:ph type="body" sz="quarter" idx="19" hasCustomPrompt="1"/>
          </p:nvPr>
        </p:nvSpPr>
        <p:spPr>
          <a:xfrm>
            <a:off x="2689859" y="5152518"/>
            <a:ext cx="2967003" cy="470715"/>
          </a:xfrm>
        </p:spPr>
        <p:txBody>
          <a:bodyPr>
            <a:normAutofit/>
          </a:bodyPr>
          <a:lstStyle>
            <a:lvl1pPr algn="ctr">
              <a:defRPr sz="18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25" name="Text Placeholder 2">
            <a:extLst>
              <a:ext uri="{FF2B5EF4-FFF2-40B4-BE49-F238E27FC236}">
                <a16:creationId xmlns:a16="http://schemas.microsoft.com/office/drawing/2014/main" id="{ADE29BA8-D593-7940-ADF9-2DA7FE669211}"/>
              </a:ext>
            </a:extLst>
          </p:cNvPr>
          <p:cNvSpPr>
            <a:spLocks noGrp="1"/>
          </p:cNvSpPr>
          <p:nvPr>
            <p:ph type="body" sz="quarter" idx="20" hasCustomPrompt="1"/>
          </p:nvPr>
        </p:nvSpPr>
        <p:spPr>
          <a:xfrm>
            <a:off x="6535135" y="5152518"/>
            <a:ext cx="2967003" cy="470715"/>
          </a:xfrm>
        </p:spPr>
        <p:txBody>
          <a:bodyPr>
            <a:normAutofit/>
          </a:bodyPr>
          <a:lstStyle>
            <a:lvl1pPr algn="ctr">
              <a:defRPr sz="18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4" name="TextBox 3">
            <a:extLst>
              <a:ext uri="{FF2B5EF4-FFF2-40B4-BE49-F238E27FC236}">
                <a16:creationId xmlns:a16="http://schemas.microsoft.com/office/drawing/2014/main" id="{DD8B7466-29BE-9B61-1CC6-3B173DE90458}"/>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5" name="TextBox 4">
            <a:extLst>
              <a:ext uri="{FF2B5EF4-FFF2-40B4-BE49-F238E27FC236}">
                <a16:creationId xmlns:a16="http://schemas.microsoft.com/office/drawing/2014/main" id="{7D1F2B10-D225-67E8-1280-477D6122461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6" name="Rectangle 5">
            <a:extLst>
              <a:ext uri="{FF2B5EF4-FFF2-40B4-BE49-F238E27FC236}">
                <a16:creationId xmlns:a16="http://schemas.microsoft.com/office/drawing/2014/main" id="{57D041D3-FA08-A498-19FE-65AAC296A9E1}"/>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9546031"/>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732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_Speaker / Bi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72F5F89-8CC2-0B2E-857A-E8A4B7ABFCCF}"/>
              </a:ext>
            </a:extLst>
          </p:cNvPr>
          <p:cNvSpPr/>
          <p:nvPr/>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9">
            <a:extLst>
              <a:ext uri="{FF2B5EF4-FFF2-40B4-BE49-F238E27FC236}">
                <a16:creationId xmlns:a16="http://schemas.microsoft.com/office/drawing/2014/main" id="{39F0F3AC-BF2C-904A-B3DD-0A7968F9BDDF}"/>
              </a:ext>
            </a:extLst>
          </p:cNvPr>
          <p:cNvSpPr>
            <a:spLocks noGrp="1"/>
          </p:cNvSpPr>
          <p:nvPr>
            <p:ph type="pic" sz="quarter" idx="10" hasCustomPrompt="1"/>
          </p:nvPr>
        </p:nvSpPr>
        <p:spPr>
          <a:xfrm>
            <a:off x="1428848" y="167252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7" name="Picture Placeholder 9">
            <a:extLst>
              <a:ext uri="{FF2B5EF4-FFF2-40B4-BE49-F238E27FC236}">
                <a16:creationId xmlns:a16="http://schemas.microsoft.com/office/drawing/2014/main" id="{A19DF8C0-7685-8741-8F1F-BA5CA4F20CB7}"/>
              </a:ext>
            </a:extLst>
          </p:cNvPr>
          <p:cNvSpPr>
            <a:spLocks noGrp="1"/>
          </p:cNvSpPr>
          <p:nvPr>
            <p:ph type="pic" sz="quarter" idx="16" hasCustomPrompt="1"/>
          </p:nvPr>
        </p:nvSpPr>
        <p:spPr>
          <a:xfrm>
            <a:off x="4815368" y="168308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9" name="Text Placeholder 2">
            <a:extLst>
              <a:ext uri="{FF2B5EF4-FFF2-40B4-BE49-F238E27FC236}">
                <a16:creationId xmlns:a16="http://schemas.microsoft.com/office/drawing/2014/main" id="{DDD3BE9F-FBD6-4647-BAD4-09A7F3F55B87}"/>
              </a:ext>
            </a:extLst>
          </p:cNvPr>
          <p:cNvSpPr>
            <a:spLocks noGrp="1"/>
          </p:cNvSpPr>
          <p:nvPr>
            <p:ph type="body" sz="quarter" idx="17" hasCustomPrompt="1"/>
          </p:nvPr>
        </p:nvSpPr>
        <p:spPr>
          <a:xfrm>
            <a:off x="1179124" y="442518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24" name="Text Placeholder 2">
            <a:extLst>
              <a:ext uri="{FF2B5EF4-FFF2-40B4-BE49-F238E27FC236}">
                <a16:creationId xmlns:a16="http://schemas.microsoft.com/office/drawing/2014/main" id="{DECD9114-C920-4F44-B9A6-593F4F5E928E}"/>
              </a:ext>
            </a:extLst>
          </p:cNvPr>
          <p:cNvSpPr>
            <a:spLocks noGrp="1"/>
          </p:cNvSpPr>
          <p:nvPr>
            <p:ph type="body" sz="quarter" idx="19" hasCustomPrompt="1"/>
          </p:nvPr>
        </p:nvSpPr>
        <p:spPr>
          <a:xfrm>
            <a:off x="1179124" y="483095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4" name="Picture Placeholder 9">
            <a:extLst>
              <a:ext uri="{FF2B5EF4-FFF2-40B4-BE49-F238E27FC236}">
                <a16:creationId xmlns:a16="http://schemas.microsoft.com/office/drawing/2014/main" id="{1BB4D462-132A-ED47-AD72-7877931B2FB9}"/>
              </a:ext>
            </a:extLst>
          </p:cNvPr>
          <p:cNvSpPr>
            <a:spLocks noGrp="1"/>
          </p:cNvSpPr>
          <p:nvPr>
            <p:ph type="pic" sz="quarter" idx="21" hasCustomPrompt="1"/>
          </p:nvPr>
        </p:nvSpPr>
        <p:spPr>
          <a:xfrm>
            <a:off x="8204027" y="168308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35" name="Text Placeholder 2">
            <a:extLst>
              <a:ext uri="{FF2B5EF4-FFF2-40B4-BE49-F238E27FC236}">
                <a16:creationId xmlns:a16="http://schemas.microsoft.com/office/drawing/2014/main" id="{7864AE5B-88B1-7842-BA3E-A2B8240FE450}"/>
              </a:ext>
            </a:extLst>
          </p:cNvPr>
          <p:cNvSpPr>
            <a:spLocks noGrp="1"/>
          </p:cNvSpPr>
          <p:nvPr>
            <p:ph type="body" sz="quarter" idx="22" hasCustomPrompt="1"/>
          </p:nvPr>
        </p:nvSpPr>
        <p:spPr>
          <a:xfrm>
            <a:off x="4562734" y="442518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6" name="Text Placeholder 2">
            <a:extLst>
              <a:ext uri="{FF2B5EF4-FFF2-40B4-BE49-F238E27FC236}">
                <a16:creationId xmlns:a16="http://schemas.microsoft.com/office/drawing/2014/main" id="{D4A86AB8-794A-864B-AEC3-4C1821FD1F2D}"/>
              </a:ext>
            </a:extLst>
          </p:cNvPr>
          <p:cNvSpPr>
            <a:spLocks noGrp="1"/>
          </p:cNvSpPr>
          <p:nvPr>
            <p:ph type="body" sz="quarter" idx="23" hasCustomPrompt="1"/>
          </p:nvPr>
        </p:nvSpPr>
        <p:spPr>
          <a:xfrm>
            <a:off x="4562734" y="483095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7" name="Text Placeholder 2">
            <a:extLst>
              <a:ext uri="{FF2B5EF4-FFF2-40B4-BE49-F238E27FC236}">
                <a16:creationId xmlns:a16="http://schemas.microsoft.com/office/drawing/2014/main" id="{1BE73CEB-5091-B740-83AB-C18EFC089709}"/>
              </a:ext>
            </a:extLst>
          </p:cNvPr>
          <p:cNvSpPr>
            <a:spLocks noGrp="1"/>
          </p:cNvSpPr>
          <p:nvPr>
            <p:ph type="body" sz="quarter" idx="24" hasCustomPrompt="1"/>
          </p:nvPr>
        </p:nvSpPr>
        <p:spPr>
          <a:xfrm>
            <a:off x="7946344" y="442518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8" name="Text Placeholder 2">
            <a:extLst>
              <a:ext uri="{FF2B5EF4-FFF2-40B4-BE49-F238E27FC236}">
                <a16:creationId xmlns:a16="http://schemas.microsoft.com/office/drawing/2014/main" id="{2BC1B47A-3843-464E-B86D-1F1FA1491A88}"/>
              </a:ext>
            </a:extLst>
          </p:cNvPr>
          <p:cNvSpPr>
            <a:spLocks noGrp="1"/>
          </p:cNvSpPr>
          <p:nvPr>
            <p:ph type="body" sz="quarter" idx="25" hasCustomPrompt="1"/>
          </p:nvPr>
        </p:nvSpPr>
        <p:spPr>
          <a:xfrm>
            <a:off x="7946344" y="483095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4" name="TextBox 3">
            <a:extLst>
              <a:ext uri="{FF2B5EF4-FFF2-40B4-BE49-F238E27FC236}">
                <a16:creationId xmlns:a16="http://schemas.microsoft.com/office/drawing/2014/main" id="{08B29147-5EA8-FA63-08AF-4ECC2D6867D2}"/>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6" name="TextBox 5">
            <a:extLst>
              <a:ext uri="{FF2B5EF4-FFF2-40B4-BE49-F238E27FC236}">
                <a16:creationId xmlns:a16="http://schemas.microsoft.com/office/drawing/2014/main" id="{E1773D02-9A8A-85B2-820F-3D2E6EF4EC13}"/>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5" name="Rectangle 4">
            <a:extLst>
              <a:ext uri="{FF2B5EF4-FFF2-40B4-BE49-F238E27FC236}">
                <a16:creationId xmlns:a16="http://schemas.microsoft.com/office/drawing/2014/main" id="{4C8C2DB3-B480-145C-2AF4-F9427E8442BA}"/>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3556510"/>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732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4_Speaker / Bi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EE29CC-6D8B-2FE4-C9AC-E6EF6DEE5616}"/>
              </a:ext>
            </a:extLst>
          </p:cNvPr>
          <p:cNvSpPr/>
          <p:nvPr/>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9">
            <a:extLst>
              <a:ext uri="{FF2B5EF4-FFF2-40B4-BE49-F238E27FC236}">
                <a16:creationId xmlns:a16="http://schemas.microsoft.com/office/drawing/2014/main" id="{39F0F3AC-BF2C-904A-B3DD-0A7968F9BDDF}"/>
              </a:ext>
            </a:extLst>
          </p:cNvPr>
          <p:cNvSpPr>
            <a:spLocks noGrp="1"/>
          </p:cNvSpPr>
          <p:nvPr>
            <p:ph type="pic" sz="quarter" idx="10" hasCustomPrompt="1"/>
          </p:nvPr>
        </p:nvSpPr>
        <p:spPr>
          <a:xfrm>
            <a:off x="776807" y="57579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9" name="Text Placeholder 2">
            <a:extLst>
              <a:ext uri="{FF2B5EF4-FFF2-40B4-BE49-F238E27FC236}">
                <a16:creationId xmlns:a16="http://schemas.microsoft.com/office/drawing/2014/main" id="{DDD3BE9F-FBD6-4647-BAD4-09A7F3F55B87}"/>
              </a:ext>
            </a:extLst>
          </p:cNvPr>
          <p:cNvSpPr>
            <a:spLocks noGrp="1"/>
          </p:cNvSpPr>
          <p:nvPr>
            <p:ph type="body" sz="quarter" idx="17" hasCustomPrompt="1"/>
          </p:nvPr>
        </p:nvSpPr>
        <p:spPr>
          <a:xfrm>
            <a:off x="527083" y="332845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24" name="Text Placeholder 2">
            <a:extLst>
              <a:ext uri="{FF2B5EF4-FFF2-40B4-BE49-F238E27FC236}">
                <a16:creationId xmlns:a16="http://schemas.microsoft.com/office/drawing/2014/main" id="{DECD9114-C920-4F44-B9A6-593F4F5E928E}"/>
              </a:ext>
            </a:extLst>
          </p:cNvPr>
          <p:cNvSpPr>
            <a:spLocks noGrp="1"/>
          </p:cNvSpPr>
          <p:nvPr>
            <p:ph type="body" sz="quarter" idx="19" hasCustomPrompt="1"/>
          </p:nvPr>
        </p:nvSpPr>
        <p:spPr>
          <a:xfrm>
            <a:off x="527083" y="373422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28" name="Picture Placeholder 9">
            <a:extLst>
              <a:ext uri="{FF2B5EF4-FFF2-40B4-BE49-F238E27FC236}">
                <a16:creationId xmlns:a16="http://schemas.microsoft.com/office/drawing/2014/main" id="{C4B1477E-7195-EB4A-AA23-97973502A5E0}"/>
              </a:ext>
            </a:extLst>
          </p:cNvPr>
          <p:cNvSpPr>
            <a:spLocks noGrp="1"/>
          </p:cNvSpPr>
          <p:nvPr>
            <p:ph type="pic" sz="quarter" idx="20" hasCustomPrompt="1"/>
          </p:nvPr>
        </p:nvSpPr>
        <p:spPr>
          <a:xfrm>
            <a:off x="6134115" y="57579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29" name="Text Placeholder 2">
            <a:extLst>
              <a:ext uri="{FF2B5EF4-FFF2-40B4-BE49-F238E27FC236}">
                <a16:creationId xmlns:a16="http://schemas.microsoft.com/office/drawing/2014/main" id="{CBE033CB-6817-5B41-8076-F1E4846C3AAA}"/>
              </a:ext>
            </a:extLst>
          </p:cNvPr>
          <p:cNvSpPr>
            <a:spLocks noGrp="1"/>
          </p:cNvSpPr>
          <p:nvPr>
            <p:ph type="body" sz="quarter" idx="21" hasCustomPrompt="1"/>
          </p:nvPr>
        </p:nvSpPr>
        <p:spPr>
          <a:xfrm>
            <a:off x="5884391" y="332845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0" name="Text Placeholder 2">
            <a:extLst>
              <a:ext uri="{FF2B5EF4-FFF2-40B4-BE49-F238E27FC236}">
                <a16:creationId xmlns:a16="http://schemas.microsoft.com/office/drawing/2014/main" id="{604871AA-5EE3-AA41-A7DD-5BF570DB6022}"/>
              </a:ext>
            </a:extLst>
          </p:cNvPr>
          <p:cNvSpPr>
            <a:spLocks noGrp="1"/>
          </p:cNvSpPr>
          <p:nvPr>
            <p:ph type="body" sz="quarter" idx="22" hasCustomPrompt="1"/>
          </p:nvPr>
        </p:nvSpPr>
        <p:spPr>
          <a:xfrm>
            <a:off x="5884391" y="373422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1" name="Picture Placeholder 9">
            <a:extLst>
              <a:ext uri="{FF2B5EF4-FFF2-40B4-BE49-F238E27FC236}">
                <a16:creationId xmlns:a16="http://schemas.microsoft.com/office/drawing/2014/main" id="{C3EFAF5A-91C7-4547-A245-20E22DE727EA}"/>
              </a:ext>
            </a:extLst>
          </p:cNvPr>
          <p:cNvSpPr>
            <a:spLocks noGrp="1"/>
          </p:cNvSpPr>
          <p:nvPr>
            <p:ph type="pic" sz="quarter" idx="23" hasCustomPrompt="1"/>
          </p:nvPr>
        </p:nvSpPr>
        <p:spPr>
          <a:xfrm>
            <a:off x="3464419" y="2821158"/>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32" name="Text Placeholder 2">
            <a:extLst>
              <a:ext uri="{FF2B5EF4-FFF2-40B4-BE49-F238E27FC236}">
                <a16:creationId xmlns:a16="http://schemas.microsoft.com/office/drawing/2014/main" id="{3370E934-D164-4044-A65A-F4594D3825A3}"/>
              </a:ext>
            </a:extLst>
          </p:cNvPr>
          <p:cNvSpPr>
            <a:spLocks noGrp="1"/>
          </p:cNvSpPr>
          <p:nvPr>
            <p:ph type="body" sz="quarter" idx="24" hasCustomPrompt="1"/>
          </p:nvPr>
        </p:nvSpPr>
        <p:spPr>
          <a:xfrm>
            <a:off x="3214695" y="5573815"/>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3" name="Text Placeholder 2">
            <a:extLst>
              <a:ext uri="{FF2B5EF4-FFF2-40B4-BE49-F238E27FC236}">
                <a16:creationId xmlns:a16="http://schemas.microsoft.com/office/drawing/2014/main" id="{7813554C-E57F-6643-AE3A-1CFF12EE3C1C}"/>
              </a:ext>
            </a:extLst>
          </p:cNvPr>
          <p:cNvSpPr>
            <a:spLocks noGrp="1"/>
          </p:cNvSpPr>
          <p:nvPr>
            <p:ph type="body" sz="quarter" idx="25" hasCustomPrompt="1"/>
          </p:nvPr>
        </p:nvSpPr>
        <p:spPr>
          <a:xfrm>
            <a:off x="3214695" y="5979585"/>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9" name="Picture Placeholder 9">
            <a:extLst>
              <a:ext uri="{FF2B5EF4-FFF2-40B4-BE49-F238E27FC236}">
                <a16:creationId xmlns:a16="http://schemas.microsoft.com/office/drawing/2014/main" id="{D1104A66-4B70-8F46-8BB6-FB56845B8D35}"/>
              </a:ext>
            </a:extLst>
          </p:cNvPr>
          <p:cNvSpPr>
            <a:spLocks noGrp="1"/>
          </p:cNvSpPr>
          <p:nvPr>
            <p:ph type="pic" sz="quarter" idx="26" hasCustomPrompt="1"/>
          </p:nvPr>
        </p:nvSpPr>
        <p:spPr>
          <a:xfrm>
            <a:off x="8821727" y="2821158"/>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40" name="Text Placeholder 2">
            <a:extLst>
              <a:ext uri="{FF2B5EF4-FFF2-40B4-BE49-F238E27FC236}">
                <a16:creationId xmlns:a16="http://schemas.microsoft.com/office/drawing/2014/main" id="{D8BCA0EA-8559-BA40-8B74-A4A68072AA04}"/>
              </a:ext>
            </a:extLst>
          </p:cNvPr>
          <p:cNvSpPr>
            <a:spLocks noGrp="1"/>
          </p:cNvSpPr>
          <p:nvPr>
            <p:ph type="body" sz="quarter" idx="27" hasCustomPrompt="1"/>
          </p:nvPr>
        </p:nvSpPr>
        <p:spPr>
          <a:xfrm>
            <a:off x="8572003" y="5573815"/>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41" name="Text Placeholder 2">
            <a:extLst>
              <a:ext uri="{FF2B5EF4-FFF2-40B4-BE49-F238E27FC236}">
                <a16:creationId xmlns:a16="http://schemas.microsoft.com/office/drawing/2014/main" id="{9F3B3277-41D7-674A-83D9-7E415050AD85}"/>
              </a:ext>
            </a:extLst>
          </p:cNvPr>
          <p:cNvSpPr>
            <a:spLocks noGrp="1"/>
          </p:cNvSpPr>
          <p:nvPr>
            <p:ph type="body" sz="quarter" idx="28" hasCustomPrompt="1"/>
          </p:nvPr>
        </p:nvSpPr>
        <p:spPr>
          <a:xfrm>
            <a:off x="8572003" y="5979585"/>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4" name="TextBox 3">
            <a:extLst>
              <a:ext uri="{FF2B5EF4-FFF2-40B4-BE49-F238E27FC236}">
                <a16:creationId xmlns:a16="http://schemas.microsoft.com/office/drawing/2014/main" id="{EA7924FA-2389-27B0-5C73-09A22D551C34}"/>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5" name="TextBox 4">
            <a:extLst>
              <a:ext uri="{FF2B5EF4-FFF2-40B4-BE49-F238E27FC236}">
                <a16:creationId xmlns:a16="http://schemas.microsoft.com/office/drawing/2014/main" id="{9CB21AB4-D8BE-61E7-26CA-BB0445066D3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6" name="Rectangle 5">
            <a:extLst>
              <a:ext uri="{FF2B5EF4-FFF2-40B4-BE49-F238E27FC236}">
                <a16:creationId xmlns:a16="http://schemas.microsoft.com/office/drawing/2014/main" id="{FDD93976-8BD0-7050-ED41-90880FDA6DC2}"/>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4674918"/>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732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Transition - A">
    <p:bg>
      <p:bgPr>
        <a:solidFill>
          <a:schemeClr val="accent1"/>
        </a:solidFill>
        <a:effectLst/>
      </p:bgPr>
    </p:bg>
    <p:spTree>
      <p:nvGrpSpPr>
        <p:cNvPr id="1" name=""/>
        <p:cNvGrpSpPr/>
        <p:nvPr/>
      </p:nvGrpSpPr>
      <p:grpSpPr>
        <a:xfrm>
          <a:off x="0" y="0"/>
          <a:ext cx="0" cy="0"/>
          <a:chOff x="0" y="0"/>
          <a:chExt cx="0" cy="0"/>
        </a:xfrm>
      </p:grpSpPr>
      <p:pic>
        <p:nvPicPr>
          <p:cNvPr id="10" name="Picture 9" descr="A group of colorful rectangles&#10;&#10;AI-generated content may be incorrect.">
            <a:extLst>
              <a:ext uri="{FF2B5EF4-FFF2-40B4-BE49-F238E27FC236}">
                <a16:creationId xmlns:a16="http://schemas.microsoft.com/office/drawing/2014/main" id="{BB92E20A-5122-5DAC-B5A6-96D8F0518DA6}"/>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03A92AEB-AB39-A4CB-68A1-157C2B730784}"/>
              </a:ext>
            </a:extLst>
          </p:cNvPr>
          <p:cNvSpPr>
            <a:spLocks noGrp="1"/>
          </p:cNvSpPr>
          <p:nvPr>
            <p:ph type="body" sz="quarter" idx="10" hasCustomPrompt="1"/>
          </p:nvPr>
        </p:nvSpPr>
        <p:spPr>
          <a:xfrm>
            <a:off x="609600" y="2193671"/>
            <a:ext cx="10972800" cy="2463800"/>
          </a:xfrm>
        </p:spPr>
        <p:txBody>
          <a:bodyPr anchor="ctr" anchorCtr="0"/>
          <a:lstStyle>
            <a:lvl1pPr algn="ctr">
              <a:defRPr sz="5000"/>
            </a:lvl1pPr>
            <a:lvl2pPr marL="176212" indent="0">
              <a:buFont typeface="Arial" panose="020B0604020202020204" pitchFamily="34" charset="0"/>
              <a:buNone/>
              <a:defRPr/>
            </a:lvl2pPr>
            <a:lvl3pPr marL="519112" indent="-342900">
              <a:buFont typeface="Arial" panose="020B0604020202020204" pitchFamily="34" charset="0"/>
              <a:buChar char="•"/>
              <a:defRPr/>
            </a:lvl3pPr>
            <a:lvl4pPr marL="519112" indent="-342900">
              <a:buFont typeface="Arial" panose="020B0604020202020204" pitchFamily="34" charset="0"/>
              <a:buChar char="•"/>
              <a:defRPr/>
            </a:lvl4pPr>
            <a:lvl5pPr marL="519112" indent="-342900">
              <a:buFont typeface="Arial" panose="020B0604020202020204" pitchFamily="34" charset="0"/>
              <a:buChar char="•"/>
              <a:defRPr/>
            </a:lvl5pPr>
          </a:lstStyle>
          <a:p>
            <a:pPr lvl="0"/>
            <a:r>
              <a:rPr lang="en-US"/>
              <a:t>Breaker Slide</a:t>
            </a:r>
          </a:p>
        </p:txBody>
      </p:sp>
      <p:sp>
        <p:nvSpPr>
          <p:cNvPr id="4" name="TextBox 3">
            <a:extLst>
              <a:ext uri="{FF2B5EF4-FFF2-40B4-BE49-F238E27FC236}">
                <a16:creationId xmlns:a16="http://schemas.microsoft.com/office/drawing/2014/main" id="{7824FEC9-EBA1-464A-97EF-CD22E474F91E}"/>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6" name="TextBox 5">
            <a:extLst>
              <a:ext uri="{FF2B5EF4-FFF2-40B4-BE49-F238E27FC236}">
                <a16:creationId xmlns:a16="http://schemas.microsoft.com/office/drawing/2014/main" id="{66645F83-4BCA-4647-A7E2-AD7E7C51438F}"/>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39617706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Transition - B">
    <p:bg>
      <p:bgPr>
        <a:solidFill>
          <a:schemeClr val="accent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EE3781-A6EB-948C-82B1-E3966A416588}"/>
              </a:ext>
            </a:extLst>
          </p:cNvPr>
          <p:cNvPicPr>
            <a:picLocks noChangeAspect="1"/>
          </p:cNvPicPr>
          <p:nvPr/>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03A92AEB-AB39-A4CB-68A1-157C2B730784}"/>
              </a:ext>
            </a:extLst>
          </p:cNvPr>
          <p:cNvSpPr>
            <a:spLocks noGrp="1"/>
          </p:cNvSpPr>
          <p:nvPr>
            <p:ph type="body" sz="quarter" idx="10" hasCustomPrompt="1"/>
          </p:nvPr>
        </p:nvSpPr>
        <p:spPr>
          <a:xfrm>
            <a:off x="609600" y="2193671"/>
            <a:ext cx="10972800" cy="2463800"/>
          </a:xfrm>
        </p:spPr>
        <p:txBody>
          <a:bodyPr anchor="ctr" anchorCtr="0"/>
          <a:lstStyle>
            <a:lvl1pPr algn="ctr">
              <a:defRPr sz="5000"/>
            </a:lvl1pPr>
            <a:lvl2pPr marL="176212" indent="0">
              <a:buFont typeface="Arial" panose="020B0604020202020204" pitchFamily="34" charset="0"/>
              <a:buNone/>
              <a:defRPr/>
            </a:lvl2pPr>
            <a:lvl3pPr marL="519112" indent="-342900">
              <a:buFont typeface="Arial" panose="020B0604020202020204" pitchFamily="34" charset="0"/>
              <a:buChar char="•"/>
              <a:defRPr/>
            </a:lvl3pPr>
            <a:lvl4pPr marL="519112" indent="-342900">
              <a:buFont typeface="Arial" panose="020B0604020202020204" pitchFamily="34" charset="0"/>
              <a:buChar char="•"/>
              <a:defRPr/>
            </a:lvl4pPr>
            <a:lvl5pPr marL="519112" indent="-342900">
              <a:buFont typeface="Arial" panose="020B0604020202020204" pitchFamily="34" charset="0"/>
              <a:buChar char="•"/>
              <a:defRPr/>
            </a:lvl5pPr>
          </a:lstStyle>
          <a:p>
            <a:pPr lvl="0"/>
            <a:r>
              <a:rPr lang="en-US"/>
              <a:t>Breaker Slide</a:t>
            </a:r>
          </a:p>
        </p:txBody>
      </p:sp>
      <p:sp>
        <p:nvSpPr>
          <p:cNvPr id="4" name="TextBox 3">
            <a:extLst>
              <a:ext uri="{FF2B5EF4-FFF2-40B4-BE49-F238E27FC236}">
                <a16:creationId xmlns:a16="http://schemas.microsoft.com/office/drawing/2014/main" id="{7824FEC9-EBA1-464A-97EF-CD22E474F91E}"/>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6" name="TextBox 5">
            <a:extLst>
              <a:ext uri="{FF2B5EF4-FFF2-40B4-BE49-F238E27FC236}">
                <a16:creationId xmlns:a16="http://schemas.microsoft.com/office/drawing/2014/main" id="{66645F83-4BCA-4647-A7E2-AD7E7C51438F}"/>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201184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Transition - C">
    <p:bg>
      <p:bgPr>
        <a:solidFill>
          <a:srgbClr val="FF830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D351D4F-7411-790E-B3B9-435692C40B47}"/>
              </a:ext>
            </a:extLst>
          </p:cNvPr>
          <p:cNvPicPr>
            <a:picLocks noChangeAspect="1"/>
          </p:cNvPicPr>
          <p:nvPr/>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03A92AEB-AB39-A4CB-68A1-157C2B730784}"/>
              </a:ext>
            </a:extLst>
          </p:cNvPr>
          <p:cNvSpPr>
            <a:spLocks noGrp="1"/>
          </p:cNvSpPr>
          <p:nvPr>
            <p:ph type="body" sz="quarter" idx="10" hasCustomPrompt="1"/>
          </p:nvPr>
        </p:nvSpPr>
        <p:spPr>
          <a:xfrm>
            <a:off x="609600" y="2193671"/>
            <a:ext cx="10972800" cy="2463800"/>
          </a:xfrm>
        </p:spPr>
        <p:txBody>
          <a:bodyPr anchor="ctr" anchorCtr="0"/>
          <a:lstStyle>
            <a:lvl1pPr algn="ctr">
              <a:defRPr sz="5000"/>
            </a:lvl1pPr>
            <a:lvl2pPr marL="176212" indent="0">
              <a:buFont typeface="Arial" panose="020B0604020202020204" pitchFamily="34" charset="0"/>
              <a:buNone/>
              <a:defRPr/>
            </a:lvl2pPr>
            <a:lvl3pPr marL="519112" indent="-342900">
              <a:buFont typeface="Arial" panose="020B0604020202020204" pitchFamily="34" charset="0"/>
              <a:buChar char="•"/>
              <a:defRPr/>
            </a:lvl3pPr>
            <a:lvl4pPr marL="519112" indent="-342900">
              <a:buFont typeface="Arial" panose="020B0604020202020204" pitchFamily="34" charset="0"/>
              <a:buChar char="•"/>
              <a:defRPr/>
            </a:lvl4pPr>
            <a:lvl5pPr marL="519112" indent="-342900">
              <a:buFont typeface="Arial" panose="020B0604020202020204" pitchFamily="34" charset="0"/>
              <a:buChar char="•"/>
              <a:defRPr/>
            </a:lvl5pPr>
          </a:lstStyle>
          <a:p>
            <a:pPr lvl="0"/>
            <a:r>
              <a:rPr lang="en-US"/>
              <a:t>Breaker Slide</a:t>
            </a:r>
          </a:p>
        </p:txBody>
      </p:sp>
      <p:sp>
        <p:nvSpPr>
          <p:cNvPr id="4" name="TextBox 3">
            <a:extLst>
              <a:ext uri="{FF2B5EF4-FFF2-40B4-BE49-F238E27FC236}">
                <a16:creationId xmlns:a16="http://schemas.microsoft.com/office/drawing/2014/main" id="{7824FEC9-EBA1-464A-97EF-CD22E474F91E}"/>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6" name="TextBox 5">
            <a:extLst>
              <a:ext uri="{FF2B5EF4-FFF2-40B4-BE49-F238E27FC236}">
                <a16:creationId xmlns:a16="http://schemas.microsoft.com/office/drawing/2014/main" id="{66645F83-4BCA-4647-A7E2-AD7E7C51438F}"/>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38175749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nk Bold Statem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4661FEF-05A9-3543-85ED-3131AB6B57CA}"/>
              </a:ext>
            </a:extLst>
          </p:cNvPr>
          <p:cNvSpPr>
            <a:spLocks noGrp="1"/>
          </p:cNvSpPr>
          <p:nvPr>
            <p:ph type="pic" sz="quarter" idx="10" hasCustomPrompt="1"/>
          </p:nvPr>
        </p:nvSpPr>
        <p:spPr>
          <a:xfrm>
            <a:off x="0" y="0"/>
            <a:ext cx="12192000" cy="6858000"/>
          </a:xfrm>
        </p:spPr>
        <p:txBody>
          <a:bodyPr anchor="ctr"/>
          <a:lstStyle>
            <a:lvl1pPr marL="0" indent="0" algn="ctr">
              <a:buNone/>
              <a:defRPr/>
            </a:lvl1pPr>
          </a:lstStyle>
          <a:p>
            <a:r>
              <a:rPr lang="en-US"/>
              <a:t>Click here to insert your image</a:t>
            </a:r>
          </a:p>
        </p:txBody>
      </p:sp>
    </p:spTree>
    <p:extLst>
      <p:ext uri="{BB962C8B-B14F-4D97-AF65-F5344CB8AC3E}">
        <p14:creationId xmlns:p14="http://schemas.microsoft.com/office/powerpoint/2010/main" val="37512262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Image Feature - Lef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CA4AB94-D9FA-2B4B-AD4F-460B8552EF3D}"/>
              </a:ext>
            </a:extLst>
          </p:cNvPr>
          <p:cNvSpPr>
            <a:spLocks noGrp="1"/>
          </p:cNvSpPr>
          <p:nvPr>
            <p:ph type="pic" sz="quarter" idx="14" hasCustomPrompt="1"/>
          </p:nvPr>
        </p:nvSpPr>
        <p:spPr>
          <a:xfrm>
            <a:off x="0" y="0"/>
            <a:ext cx="6096000" cy="6858000"/>
          </a:xfrm>
        </p:spPr>
        <p:txBody>
          <a:bodyPr anchor="ctr"/>
          <a:lstStyle>
            <a:lvl1pPr marL="0" indent="0" algn="ctr">
              <a:buNone/>
              <a:defRPr/>
            </a:lvl1pPr>
          </a:lstStyle>
          <a:p>
            <a:r>
              <a:rPr lang="en-US"/>
              <a:t>Click icon to insert image</a:t>
            </a:r>
          </a:p>
        </p:txBody>
      </p:sp>
      <p:sp>
        <p:nvSpPr>
          <p:cNvPr id="4" name="Text Placeholder 19">
            <a:extLst>
              <a:ext uri="{FF2B5EF4-FFF2-40B4-BE49-F238E27FC236}">
                <a16:creationId xmlns:a16="http://schemas.microsoft.com/office/drawing/2014/main" id="{FE3740D4-5094-6CDC-1661-21B61F665F7E}"/>
              </a:ext>
            </a:extLst>
          </p:cNvPr>
          <p:cNvSpPr>
            <a:spLocks noGrp="1"/>
          </p:cNvSpPr>
          <p:nvPr>
            <p:ph type="body" sz="quarter" idx="12" hasCustomPrompt="1"/>
          </p:nvPr>
        </p:nvSpPr>
        <p:spPr>
          <a:xfrm>
            <a:off x="6684579" y="2736502"/>
            <a:ext cx="4897821" cy="1384995"/>
          </a:xfrm>
        </p:spPr>
        <p:txBody>
          <a:bodyPr wrap="square" anchor="ctr">
            <a:spAutoFit/>
          </a:bodyPr>
          <a:lstStyle>
            <a:lvl1pPr marL="0" indent="0">
              <a:lnSpc>
                <a:spcPct val="100000"/>
              </a:lnSpc>
              <a:buNone/>
              <a:defRPr sz="2800" i="0"/>
            </a:lvl1pPr>
          </a:lstStyle>
          <a:p>
            <a:r>
              <a:rPr lang="en-US" b="0"/>
              <a:t>Lorem ipsum dolor sit </a:t>
            </a:r>
            <a:r>
              <a:rPr lang="en-US" b="0" err="1"/>
              <a:t>amet</a:t>
            </a:r>
            <a:r>
              <a:rPr lang="en-US" b="0"/>
              <a:t>, </a:t>
            </a:r>
            <a:r>
              <a:rPr lang="en-US" b="0" err="1"/>
              <a:t>consectetur</a:t>
            </a:r>
            <a:r>
              <a:rPr lang="en-US" b="0"/>
              <a:t> </a:t>
            </a:r>
            <a:r>
              <a:rPr lang="en-US" b="0" err="1"/>
              <a:t>adipiscing</a:t>
            </a:r>
            <a:r>
              <a:rPr lang="en-US" b="0"/>
              <a:t> </a:t>
            </a:r>
            <a:r>
              <a:rPr lang="en-US" b="0" err="1"/>
              <a:t>elit</a:t>
            </a:r>
            <a:r>
              <a:rPr lang="en-US" b="0"/>
              <a:t>, sed do </a:t>
            </a:r>
            <a:r>
              <a:rPr lang="en-US" b="0" err="1"/>
              <a:t>eiusmod</a:t>
            </a:r>
            <a:r>
              <a:rPr lang="en-US" b="0"/>
              <a:t> </a:t>
            </a:r>
            <a:r>
              <a:rPr lang="en-US" b="0" err="1"/>
              <a:t>tempor</a:t>
            </a:r>
            <a:r>
              <a:rPr lang="en-US" b="0"/>
              <a:t>.</a:t>
            </a:r>
            <a:endParaRPr lang="en-US"/>
          </a:p>
        </p:txBody>
      </p:sp>
    </p:spTree>
    <p:extLst>
      <p:ext uri="{BB962C8B-B14F-4D97-AF65-F5344CB8AC3E}">
        <p14:creationId xmlns:p14="http://schemas.microsoft.com/office/powerpoint/2010/main" val="3029526959"/>
      </p:ext>
    </p:extLst>
  </p:cSld>
  <p:clrMapOvr>
    <a:masterClrMapping/>
  </p:clrMapOvr>
  <p:extLst>
    <p:ext uri="{DCECCB84-F9BA-43D5-87BE-67443E8EF086}">
      <p15:sldGuideLst xmlns:p15="http://schemas.microsoft.com/office/powerpoint/2012/main">
        <p15:guide id="3" orient="horz" pos="1512">
          <p15:clr>
            <a:srgbClr val="FBAE40"/>
          </p15:clr>
        </p15:guide>
        <p15:guide id="4"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Agenda - B">
    <p:bg>
      <p:bgPr>
        <a:solidFill>
          <a:schemeClr val="accent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A8CB8F-07A4-7A8A-CF44-D8E81925C0B4}"/>
              </a:ext>
            </a:extLst>
          </p:cNvPr>
          <p:cNvSpPr/>
          <p:nvPr/>
        </p:nvSpPr>
        <p:spPr>
          <a:xfrm>
            <a:off x="5802594" y="0"/>
            <a:ext cx="6389406" cy="6858000"/>
          </a:xfrm>
          <a:prstGeom prst="rect">
            <a:avLst/>
          </a:prstGeom>
          <a:solidFill>
            <a:schemeClr val="bg2"/>
          </a:solidFill>
          <a:effectLst>
            <a:outerShdw blurRad="50800" algn="ctr" rotWithShape="0">
              <a:prstClr val="black">
                <a:alpha val="10000"/>
              </a:prstClr>
            </a:outerShdw>
          </a:effectLst>
        </p:spPr>
        <p:txBody>
          <a:bodyPr vert="horz" lIns="91440" tIns="91440" rIns="182880" bIns="91440" rtlCol="0" anchor="ctr">
            <a:normAutofit/>
          </a:bodyPr>
          <a:lstStyle/>
          <a:p>
            <a:pPr lvl="0" indent="0">
              <a:lnSpc>
                <a:spcPct val="100000"/>
              </a:lnSpc>
              <a:spcBef>
                <a:spcPts val="1000"/>
              </a:spcBef>
              <a:buFont typeface="Wingdings" pitchFamily="2" charset="2"/>
              <a:buNone/>
            </a:pPr>
            <a:endParaRPr lang="en-US" sz="2000" b="1" i="0">
              <a:solidFill>
                <a:schemeClr val="tx1"/>
              </a:solidFill>
              <a:latin typeface="Arial" panose="020B0604020202020204" pitchFamily="34" charset="0"/>
              <a:cs typeface="Arial" panose="020B0604020202020204" pitchFamily="34" charset="0"/>
            </a:endParaRPr>
          </a:p>
        </p:txBody>
      </p:sp>
      <p:sp>
        <p:nvSpPr>
          <p:cNvPr id="4" name="Text Placeholder 6">
            <a:extLst>
              <a:ext uri="{FF2B5EF4-FFF2-40B4-BE49-F238E27FC236}">
                <a16:creationId xmlns:a16="http://schemas.microsoft.com/office/drawing/2014/main" id="{6434D2BC-84CA-BC4C-B24C-110E93E4C840}"/>
              </a:ext>
            </a:extLst>
          </p:cNvPr>
          <p:cNvSpPr>
            <a:spLocks noGrp="1"/>
          </p:cNvSpPr>
          <p:nvPr>
            <p:ph type="body" sz="quarter" idx="16" hasCustomPrompt="1"/>
          </p:nvPr>
        </p:nvSpPr>
        <p:spPr>
          <a:xfrm>
            <a:off x="609601" y="3127248"/>
            <a:ext cx="2083262" cy="605150"/>
          </a:xfrm>
        </p:spPr>
        <p:txBody>
          <a:bodyPr anchor="ctr">
            <a:noAutofit/>
          </a:bodyPr>
          <a:lstStyle>
            <a:lvl1pPr marL="0" indent="0" algn="ctr">
              <a:buFontTx/>
              <a:buNone/>
              <a:defRPr sz="3200" b="1" i="0">
                <a:solidFill>
                  <a:schemeClr val="bg1"/>
                </a:solidFill>
                <a:latin typeface="Arial" panose="020B0604020202020204" pitchFamily="34" charset="0"/>
                <a:cs typeface="Arial" panose="020B0604020202020204" pitchFamily="34" charset="0"/>
              </a:defRPr>
            </a:lvl1pPr>
          </a:lstStyle>
          <a:p>
            <a:r>
              <a:rPr lang="en-US"/>
              <a:t>Agenda</a:t>
            </a:r>
          </a:p>
        </p:txBody>
      </p:sp>
      <p:sp>
        <p:nvSpPr>
          <p:cNvPr id="6" name="TextBox 5">
            <a:extLst>
              <a:ext uri="{FF2B5EF4-FFF2-40B4-BE49-F238E27FC236}">
                <a16:creationId xmlns:a16="http://schemas.microsoft.com/office/drawing/2014/main" id="{4E6B679F-AEB8-5A45-94F3-577BE621525A}"/>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2025</a:t>
            </a:fld>
            <a:r>
              <a:rPr lang="en-US" sz="800">
                <a:solidFill>
                  <a:schemeClr val="bg1"/>
                </a:solidFill>
                <a:cs typeface="Arial" panose="020B0604020202020204" pitchFamily="34" charset="0"/>
              </a:rPr>
              <a:t> Ivanti. All rights reserved.</a:t>
            </a:r>
          </a:p>
        </p:txBody>
      </p:sp>
      <p:sp>
        <p:nvSpPr>
          <p:cNvPr id="3" name="TextBox 2">
            <a:extLst>
              <a:ext uri="{FF2B5EF4-FFF2-40B4-BE49-F238E27FC236}">
                <a16:creationId xmlns:a16="http://schemas.microsoft.com/office/drawing/2014/main" id="{842605B5-620A-696A-00AB-051B2259BB8F}"/>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8" name="Text Placeholder 2">
            <a:extLst>
              <a:ext uri="{FF2B5EF4-FFF2-40B4-BE49-F238E27FC236}">
                <a16:creationId xmlns:a16="http://schemas.microsoft.com/office/drawing/2014/main" id="{F95B8AE7-F564-62B2-F9CD-AB8DADEA1B16}"/>
              </a:ext>
            </a:extLst>
          </p:cNvPr>
          <p:cNvSpPr>
            <a:spLocks noGrp="1"/>
          </p:cNvSpPr>
          <p:nvPr>
            <p:ph type="body" sz="quarter" idx="18" hasCustomPrompt="1"/>
          </p:nvPr>
        </p:nvSpPr>
        <p:spPr>
          <a:xfrm>
            <a:off x="3331923" y="444381"/>
            <a:ext cx="8409388" cy="5973511"/>
          </a:xfrm>
          <a:prstGeom prst="roundRect">
            <a:avLst>
              <a:gd name="adj" fmla="val 6244"/>
            </a:avLst>
          </a:prstGeom>
          <a:solidFill>
            <a:schemeClr val="bg1"/>
          </a:solidFill>
          <a:effectLst>
            <a:outerShdw blurRad="254000" sx="102000" sy="102000" algn="ctr" rotWithShape="0">
              <a:prstClr val="black">
                <a:alpha val="10000"/>
              </a:prstClr>
            </a:outerShdw>
          </a:effectLst>
        </p:spPr>
        <p:txBody>
          <a:bodyPr vert="horz" lIns="91440" tIns="91440" rIns="182880" bIns="91440" rtlCol="0" anchor="ctr">
            <a:normAutofit/>
          </a:bodyPr>
          <a:lstStyle>
            <a:lvl1pPr>
              <a:defRPr lang="en-US" sz="2000"/>
            </a:lvl1pPr>
          </a:lstStyle>
          <a:p>
            <a:pPr lvl="0"/>
            <a:r>
              <a:rPr lang="en-US"/>
              <a:t>Items to be discussed</a:t>
            </a:r>
          </a:p>
        </p:txBody>
      </p:sp>
    </p:spTree>
    <p:extLst>
      <p:ext uri="{BB962C8B-B14F-4D97-AF65-F5344CB8AC3E}">
        <p14:creationId xmlns:p14="http://schemas.microsoft.com/office/powerpoint/2010/main" val="29785734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guide id="7" orient="horz" pos="600">
          <p15:clr>
            <a:srgbClr val="FBAE40"/>
          </p15:clr>
        </p15:guide>
        <p15:guide id="8" pos="50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Image Feature - Right">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1DCB112C-5FE4-B04A-AF45-0FE5D56F6154}"/>
              </a:ext>
            </a:extLst>
          </p:cNvPr>
          <p:cNvSpPr>
            <a:spLocks noGrp="1"/>
          </p:cNvSpPr>
          <p:nvPr>
            <p:ph type="body" sz="quarter" idx="12" hasCustomPrompt="1"/>
          </p:nvPr>
        </p:nvSpPr>
        <p:spPr>
          <a:xfrm>
            <a:off x="609601" y="3167389"/>
            <a:ext cx="4813738" cy="523220"/>
          </a:xfrm>
        </p:spPr>
        <p:txBody>
          <a:bodyPr wrap="square" anchor="ctr">
            <a:spAutoFit/>
          </a:bodyPr>
          <a:lstStyle>
            <a:lvl1pPr marL="0" indent="0">
              <a:lnSpc>
                <a:spcPct val="100000"/>
              </a:lnSpc>
              <a:buNone/>
              <a:defRPr sz="2800" i="0"/>
            </a:lvl1pPr>
          </a:lstStyle>
          <a:p>
            <a:pPr lvl="0"/>
            <a:r>
              <a:rPr lang="en-US"/>
              <a:t>Hero Image</a:t>
            </a:r>
          </a:p>
        </p:txBody>
      </p:sp>
      <p:sp>
        <p:nvSpPr>
          <p:cNvPr id="7" name="Picture Placeholder 6">
            <a:extLst>
              <a:ext uri="{FF2B5EF4-FFF2-40B4-BE49-F238E27FC236}">
                <a16:creationId xmlns:a16="http://schemas.microsoft.com/office/drawing/2014/main" id="{1CA4AB94-D9FA-2B4B-AD4F-460B8552EF3D}"/>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US"/>
              <a:t>Click icon to insert image</a:t>
            </a:r>
          </a:p>
        </p:txBody>
      </p:sp>
    </p:spTree>
    <p:extLst>
      <p:ext uri="{BB962C8B-B14F-4D97-AF65-F5344CB8AC3E}">
        <p14:creationId xmlns:p14="http://schemas.microsoft.com/office/powerpoint/2010/main" val="1459862597"/>
      </p:ext>
    </p:extLst>
  </p:cSld>
  <p:clrMapOvr>
    <a:masterClrMapping/>
  </p:clrMapOvr>
  <p:extLst>
    <p:ext uri="{DCECCB84-F9BA-43D5-87BE-67443E8EF086}">
      <p15:sldGuideLst xmlns:p15="http://schemas.microsoft.com/office/powerpoint/2012/main">
        <p15:guide id="3" orient="horz" pos="1512">
          <p15:clr>
            <a:srgbClr val="FBAE40"/>
          </p15:clr>
        </p15:guide>
        <p15:guide id="4"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Quote - Cool">
    <p:spTree>
      <p:nvGrpSpPr>
        <p:cNvPr id="1" name=""/>
        <p:cNvGrpSpPr/>
        <p:nvPr/>
      </p:nvGrpSpPr>
      <p:grpSpPr>
        <a:xfrm>
          <a:off x="0" y="0"/>
          <a:ext cx="0" cy="0"/>
          <a:chOff x="0" y="0"/>
          <a:chExt cx="0" cy="0"/>
        </a:xfrm>
      </p:grpSpPr>
      <p:pic>
        <p:nvPicPr>
          <p:cNvPr id="8" name="Picture 7" descr="A colorful lines on a black background&#10;&#10;AI-generated content may be incorrect.">
            <a:extLst>
              <a:ext uri="{FF2B5EF4-FFF2-40B4-BE49-F238E27FC236}">
                <a16:creationId xmlns:a16="http://schemas.microsoft.com/office/drawing/2014/main" id="{EDF115AC-A4B6-4BDA-E410-5DF4A1E2AD0E}"/>
              </a:ext>
            </a:extLst>
          </p:cNvPr>
          <p:cNvPicPr>
            <a:picLocks noChangeAspect="1"/>
          </p:cNvPicPr>
          <p:nvPr/>
        </p:nvPicPr>
        <p:blipFill>
          <a:blip r:embed="rId2"/>
          <a:stretch>
            <a:fillRect/>
          </a:stretch>
        </p:blipFill>
        <p:spPr>
          <a:xfrm>
            <a:off x="0" y="0"/>
            <a:ext cx="12192000" cy="6858000"/>
          </a:xfrm>
          <a:prstGeom prst="rect">
            <a:avLst/>
          </a:prstGeom>
        </p:spPr>
      </p:pic>
      <p:sp>
        <p:nvSpPr>
          <p:cNvPr id="11" name="TextBox 10">
            <a:extLst>
              <a:ext uri="{FF2B5EF4-FFF2-40B4-BE49-F238E27FC236}">
                <a16:creationId xmlns:a16="http://schemas.microsoft.com/office/drawing/2014/main" id="{AB84721E-20F6-014A-8FE8-1BE25CA016B7}"/>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6" name="TextBox 5">
            <a:extLst>
              <a:ext uri="{FF2B5EF4-FFF2-40B4-BE49-F238E27FC236}">
                <a16:creationId xmlns:a16="http://schemas.microsoft.com/office/drawing/2014/main" id="{A5F14764-9D1E-D6BA-53E7-6DF9759BE55D}"/>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3" name="Rectangle 2">
            <a:extLst>
              <a:ext uri="{FF2B5EF4-FFF2-40B4-BE49-F238E27FC236}">
                <a16:creationId xmlns:a16="http://schemas.microsoft.com/office/drawing/2014/main" id="{F99F014F-3894-27B8-D432-A33FCC425892}"/>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2">
            <a:extLst>
              <a:ext uri="{FF2B5EF4-FFF2-40B4-BE49-F238E27FC236}">
                <a16:creationId xmlns:a16="http://schemas.microsoft.com/office/drawing/2014/main" id="{D3497911-68B6-C572-711C-4B4C952E6F67}"/>
              </a:ext>
            </a:extLst>
          </p:cNvPr>
          <p:cNvSpPr>
            <a:spLocks noGrp="1"/>
          </p:cNvSpPr>
          <p:nvPr>
            <p:ph type="body" sz="quarter" idx="15" hasCustomPrompt="1"/>
          </p:nvPr>
        </p:nvSpPr>
        <p:spPr>
          <a:xfrm>
            <a:off x="609600" y="4215618"/>
            <a:ext cx="4027925" cy="462878"/>
          </a:xfrm>
        </p:spPr>
        <p:txBody>
          <a:bodyPr anchor="t" anchorCtr="0">
            <a:noAutofit/>
          </a:bodyPr>
          <a:lstStyle>
            <a:lvl1pPr marL="0" indent="0" algn="l">
              <a:buNone/>
              <a:defRPr sz="1400" b="0">
                <a:solidFill>
                  <a:schemeClr val="tx1"/>
                </a:solidFill>
              </a:defRPr>
            </a:lvl1pPr>
          </a:lstStyle>
          <a:p>
            <a:r>
              <a:rPr lang="en-US"/>
              <a:t>Matt Mullenweg, Social Media Entrepreneur</a:t>
            </a:r>
          </a:p>
        </p:txBody>
      </p:sp>
      <p:sp>
        <p:nvSpPr>
          <p:cNvPr id="5" name="Title 1">
            <a:extLst>
              <a:ext uri="{FF2B5EF4-FFF2-40B4-BE49-F238E27FC236}">
                <a16:creationId xmlns:a16="http://schemas.microsoft.com/office/drawing/2014/main" id="{FE78963D-9DA2-5EAB-C069-BA3681EDAFAB}"/>
              </a:ext>
            </a:extLst>
          </p:cNvPr>
          <p:cNvSpPr>
            <a:spLocks noGrp="1"/>
          </p:cNvSpPr>
          <p:nvPr>
            <p:ph type="title" hasCustomPrompt="1"/>
          </p:nvPr>
        </p:nvSpPr>
        <p:spPr>
          <a:xfrm>
            <a:off x="614082" y="1407147"/>
            <a:ext cx="4260511" cy="2470469"/>
          </a:xfrm>
          <a:prstGeom prst="rect">
            <a:avLst/>
          </a:prstGeom>
        </p:spPr>
        <p:txBody>
          <a:bodyPr lIns="0" anchor="b" anchorCtr="0">
            <a:normAutofit/>
          </a:bodyPr>
          <a:lstStyle>
            <a:lvl1pPr marL="7938" indent="1588">
              <a:lnSpc>
                <a:spcPct val="100000"/>
              </a:lnSpc>
              <a:tabLst>
                <a:tab pos="3878263" algn="l"/>
              </a:tabLst>
              <a:defRPr sz="4000" b="1" i="0">
                <a:solidFill>
                  <a:schemeClr val="tx1"/>
                </a:solidFill>
              </a:defRPr>
            </a:lvl1pPr>
          </a:lstStyle>
          <a:p>
            <a:r>
              <a:rPr lang="en-US"/>
              <a:t>Technology is best when it brings people together.”</a:t>
            </a:r>
          </a:p>
        </p:txBody>
      </p:sp>
    </p:spTree>
    <p:extLst>
      <p:ext uri="{BB962C8B-B14F-4D97-AF65-F5344CB8AC3E}">
        <p14:creationId xmlns:p14="http://schemas.microsoft.com/office/powerpoint/2010/main" val="3585249549"/>
      </p:ext>
    </p:extLst>
  </p:cSld>
  <p:clrMapOvr>
    <a:masterClrMapping/>
  </p:clrMapOvr>
  <p:extLst>
    <p:ext uri="{DCECCB84-F9BA-43D5-87BE-67443E8EF086}">
      <p15:sldGuideLst xmlns:p15="http://schemas.microsoft.com/office/powerpoint/2012/main">
        <p15:guide id="4" orient="horz" pos="2160">
          <p15:clr>
            <a:srgbClr val="FBAE40"/>
          </p15:clr>
        </p15:guide>
        <p15:guide id="5" orient="horz" pos="4128">
          <p15:clr>
            <a:srgbClr val="FBAE40"/>
          </p15:clr>
        </p15:guide>
        <p15:guide id="6" pos="48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1_Quote - Warm">
    <p:bg>
      <p:bgPr>
        <a:solidFill>
          <a:schemeClr val="tx2"/>
        </a:solidFill>
        <a:effectLst/>
      </p:bgPr>
    </p:bg>
    <p:spTree>
      <p:nvGrpSpPr>
        <p:cNvPr id="1" name=""/>
        <p:cNvGrpSpPr/>
        <p:nvPr/>
      </p:nvGrpSpPr>
      <p:grpSpPr>
        <a:xfrm>
          <a:off x="0" y="0"/>
          <a:ext cx="0" cy="0"/>
          <a:chOff x="0" y="0"/>
          <a:chExt cx="0" cy="0"/>
        </a:xfrm>
      </p:grpSpPr>
      <p:pic>
        <p:nvPicPr>
          <p:cNvPr id="5" name="Picture 4" descr="A colorful lines on a black background&#10;&#10;AI-generated content may be incorrect.">
            <a:extLst>
              <a:ext uri="{FF2B5EF4-FFF2-40B4-BE49-F238E27FC236}">
                <a16:creationId xmlns:a16="http://schemas.microsoft.com/office/drawing/2014/main" id="{2E415F2C-32E7-D5E6-AA61-22F8F6958BC8}"/>
              </a:ext>
            </a:extLst>
          </p:cNvPr>
          <p:cNvPicPr>
            <a:picLocks noChangeAspect="1"/>
          </p:cNvPicPr>
          <p:nvPr/>
        </p:nvPicPr>
        <p:blipFill>
          <a:blip r:embed="rId2"/>
          <a:stretch>
            <a:fillRect/>
          </a:stretch>
        </p:blipFill>
        <p:spPr>
          <a:xfrm>
            <a:off x="0" y="0"/>
            <a:ext cx="12192000" cy="6858000"/>
          </a:xfrm>
          <a:prstGeom prst="rect">
            <a:avLst/>
          </a:prstGeom>
        </p:spPr>
      </p:pic>
      <p:sp>
        <p:nvSpPr>
          <p:cNvPr id="9" name="Text Placeholder 2">
            <a:extLst>
              <a:ext uri="{FF2B5EF4-FFF2-40B4-BE49-F238E27FC236}">
                <a16:creationId xmlns:a16="http://schemas.microsoft.com/office/drawing/2014/main" id="{3EDD020F-228E-70EB-15CB-AB15AF1E3DD6}"/>
              </a:ext>
            </a:extLst>
          </p:cNvPr>
          <p:cNvSpPr>
            <a:spLocks noGrp="1"/>
          </p:cNvSpPr>
          <p:nvPr>
            <p:ph type="body" sz="quarter" idx="15" hasCustomPrompt="1"/>
          </p:nvPr>
        </p:nvSpPr>
        <p:spPr>
          <a:xfrm>
            <a:off x="609600" y="4215618"/>
            <a:ext cx="4027925" cy="462878"/>
          </a:xfrm>
        </p:spPr>
        <p:txBody>
          <a:bodyPr anchor="t" anchorCtr="0">
            <a:noAutofit/>
          </a:bodyPr>
          <a:lstStyle>
            <a:lvl1pPr marL="0" indent="0" algn="l">
              <a:buNone/>
              <a:defRPr sz="1400" b="0">
                <a:solidFill>
                  <a:schemeClr val="bg1"/>
                </a:solidFill>
              </a:defRPr>
            </a:lvl1pPr>
          </a:lstStyle>
          <a:p>
            <a:r>
              <a:rPr lang="en-US"/>
              <a:t>Matt Mullenweg, Social Media Entrepreneur</a:t>
            </a:r>
          </a:p>
        </p:txBody>
      </p:sp>
      <p:sp>
        <p:nvSpPr>
          <p:cNvPr id="12" name="Title 1">
            <a:extLst>
              <a:ext uri="{FF2B5EF4-FFF2-40B4-BE49-F238E27FC236}">
                <a16:creationId xmlns:a16="http://schemas.microsoft.com/office/drawing/2014/main" id="{22A53509-ADD3-E241-6ACE-9E7809FE546B}"/>
              </a:ext>
            </a:extLst>
          </p:cNvPr>
          <p:cNvSpPr>
            <a:spLocks noGrp="1"/>
          </p:cNvSpPr>
          <p:nvPr>
            <p:ph type="title" hasCustomPrompt="1"/>
          </p:nvPr>
        </p:nvSpPr>
        <p:spPr>
          <a:xfrm>
            <a:off x="614082" y="1407147"/>
            <a:ext cx="4260511" cy="2470469"/>
          </a:xfrm>
          <a:prstGeom prst="rect">
            <a:avLst/>
          </a:prstGeom>
        </p:spPr>
        <p:txBody>
          <a:bodyPr lIns="0" anchor="b" anchorCtr="0">
            <a:normAutofit/>
          </a:bodyPr>
          <a:lstStyle>
            <a:lvl1pPr marL="7938" indent="1588">
              <a:lnSpc>
                <a:spcPct val="100000"/>
              </a:lnSpc>
              <a:tabLst>
                <a:tab pos="3878263" algn="l"/>
              </a:tabLst>
              <a:defRPr sz="4000" b="1" i="0">
                <a:solidFill>
                  <a:schemeClr val="bg1"/>
                </a:solidFill>
              </a:defRPr>
            </a:lvl1pPr>
          </a:lstStyle>
          <a:p>
            <a:r>
              <a:rPr lang="en-US"/>
              <a:t>Technology is best when it brings people together.”</a:t>
            </a:r>
          </a:p>
        </p:txBody>
      </p:sp>
      <p:sp>
        <p:nvSpPr>
          <p:cNvPr id="3" name="TextBox 2">
            <a:extLst>
              <a:ext uri="{FF2B5EF4-FFF2-40B4-BE49-F238E27FC236}">
                <a16:creationId xmlns:a16="http://schemas.microsoft.com/office/drawing/2014/main" id="{4D35BE06-7C03-B5BB-E6F2-F7791341E2CD}"/>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6" name="TextBox 5">
            <a:extLst>
              <a:ext uri="{FF2B5EF4-FFF2-40B4-BE49-F238E27FC236}">
                <a16:creationId xmlns:a16="http://schemas.microsoft.com/office/drawing/2014/main" id="{1F399A89-694A-BF6B-6694-33E739FA5AF4}"/>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2025</a:t>
            </a:fld>
            <a:r>
              <a:rPr lang="en-US" sz="800">
                <a:solidFill>
                  <a:schemeClr val="bg1"/>
                </a:solidFill>
                <a:cs typeface="Arial" panose="020B0604020202020204" pitchFamily="34" charset="0"/>
              </a:rPr>
              <a:t> Ivanti. All rights reserved.</a:t>
            </a:r>
          </a:p>
        </p:txBody>
      </p:sp>
    </p:spTree>
    <p:extLst>
      <p:ext uri="{BB962C8B-B14F-4D97-AF65-F5344CB8AC3E}">
        <p14:creationId xmlns:p14="http://schemas.microsoft.com/office/powerpoint/2010/main" val="3464685722"/>
      </p:ext>
    </p:extLst>
  </p:cSld>
  <p:clrMapOvr>
    <a:masterClrMapping/>
  </p:clrMapOvr>
  <p:extLst>
    <p:ext uri="{DCECCB84-F9BA-43D5-87BE-67443E8EF086}">
      <p15:sldGuideLst xmlns:p15="http://schemas.microsoft.com/office/powerpoint/2012/main">
        <p15:guide id="4" orient="horz" pos="2160">
          <p15:clr>
            <a:srgbClr val="FBAE40"/>
          </p15:clr>
        </p15:guide>
        <p15:guide id="5" orient="horz" pos="4128">
          <p15:clr>
            <a:srgbClr val="FBAE40"/>
          </p15:clr>
        </p15:guide>
        <p15:guide id="6" pos="48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meline - 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F2C7FD4-BEF9-6F8F-603D-8FBDC7DB836D}"/>
              </a:ext>
            </a:extLst>
          </p:cNvPr>
          <p:cNvGrpSpPr/>
          <p:nvPr/>
        </p:nvGrpSpPr>
        <p:grpSpPr>
          <a:xfrm>
            <a:off x="0" y="3356465"/>
            <a:ext cx="12192000" cy="454953"/>
            <a:chOff x="627888" y="3356465"/>
            <a:chExt cx="10945368" cy="454953"/>
          </a:xfrm>
        </p:grpSpPr>
        <p:sp>
          <p:nvSpPr>
            <p:cNvPr id="7" name="Rectangle 6">
              <a:extLst>
                <a:ext uri="{FF2B5EF4-FFF2-40B4-BE49-F238E27FC236}">
                  <a16:creationId xmlns:a16="http://schemas.microsoft.com/office/drawing/2014/main" id="{ACB920BD-D344-E1C6-DF8C-B1665F1DCA1E}"/>
                </a:ext>
              </a:extLst>
            </p:cNvPr>
            <p:cNvSpPr/>
            <p:nvPr/>
          </p:nvSpPr>
          <p:spPr>
            <a:xfrm>
              <a:off x="2057064" y="3356465"/>
              <a:ext cx="1359310" cy="454953"/>
            </a:xfrm>
            <a:prstGeom prst="rect">
              <a:avLst/>
            </a:prstGeom>
            <a:solidFill>
              <a:srgbClr val="FF83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8" name="Rectangle 7">
              <a:extLst>
                <a:ext uri="{FF2B5EF4-FFF2-40B4-BE49-F238E27FC236}">
                  <a16:creationId xmlns:a16="http://schemas.microsoft.com/office/drawing/2014/main" id="{5A087DFD-F793-6A4F-51A5-7392F389AC25}"/>
                </a:ext>
              </a:extLst>
            </p:cNvPr>
            <p:cNvSpPr/>
            <p:nvPr/>
          </p:nvSpPr>
          <p:spPr>
            <a:xfrm>
              <a:off x="3416022" y="3356465"/>
              <a:ext cx="1353312" cy="454953"/>
            </a:xfrm>
            <a:prstGeom prst="rect">
              <a:avLst/>
            </a:prstGeom>
            <a:solidFill>
              <a:srgbClr val="FF72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9" name="Rectangle 8">
              <a:extLst>
                <a:ext uri="{FF2B5EF4-FFF2-40B4-BE49-F238E27FC236}">
                  <a16:creationId xmlns:a16="http://schemas.microsoft.com/office/drawing/2014/main" id="{E76114D6-D6E2-6A81-9805-B90623666E4A}"/>
                </a:ext>
              </a:extLst>
            </p:cNvPr>
            <p:cNvSpPr/>
            <p:nvPr/>
          </p:nvSpPr>
          <p:spPr>
            <a:xfrm>
              <a:off x="627888" y="3356465"/>
              <a:ext cx="1432672" cy="454953"/>
            </a:xfrm>
            <a:prstGeom prst="rect">
              <a:avLst/>
            </a:prstGeom>
            <a:solidFill>
              <a:srgbClr val="FF9D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0" name="Rectangle 9">
              <a:extLst>
                <a:ext uri="{FF2B5EF4-FFF2-40B4-BE49-F238E27FC236}">
                  <a16:creationId xmlns:a16="http://schemas.microsoft.com/office/drawing/2014/main" id="{5591965B-694A-4A46-16BB-B2BDE28339A4}"/>
                </a:ext>
              </a:extLst>
            </p:cNvPr>
            <p:cNvSpPr/>
            <p:nvPr/>
          </p:nvSpPr>
          <p:spPr>
            <a:xfrm>
              <a:off x="6112167" y="3356465"/>
              <a:ext cx="1353312" cy="454953"/>
            </a:xfrm>
            <a:prstGeom prst="rect">
              <a:avLst/>
            </a:prstGeom>
            <a:solidFill>
              <a:srgbClr val="FF4C0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1" name="Rectangle 10">
              <a:extLst>
                <a:ext uri="{FF2B5EF4-FFF2-40B4-BE49-F238E27FC236}">
                  <a16:creationId xmlns:a16="http://schemas.microsoft.com/office/drawing/2014/main" id="{4EF7AF48-9082-FC81-CB57-30D498400336}"/>
                </a:ext>
              </a:extLst>
            </p:cNvPr>
            <p:cNvSpPr/>
            <p:nvPr/>
          </p:nvSpPr>
          <p:spPr>
            <a:xfrm>
              <a:off x="4764094" y="3356465"/>
              <a:ext cx="1353312" cy="454953"/>
            </a:xfrm>
            <a:prstGeom prst="rect">
              <a:avLst/>
            </a:prstGeom>
            <a:solidFill>
              <a:srgbClr val="FF5E0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2" name="Rectangle 11">
              <a:extLst>
                <a:ext uri="{FF2B5EF4-FFF2-40B4-BE49-F238E27FC236}">
                  <a16:creationId xmlns:a16="http://schemas.microsoft.com/office/drawing/2014/main" id="{37EA8B98-C6E4-3C19-72C0-07D0DBF6FB4B}"/>
                </a:ext>
              </a:extLst>
            </p:cNvPr>
            <p:cNvSpPr/>
            <p:nvPr/>
          </p:nvSpPr>
          <p:spPr>
            <a:xfrm>
              <a:off x="10165514" y="3357480"/>
              <a:ext cx="1407742" cy="452922"/>
            </a:xfrm>
            <a:prstGeom prst="rect">
              <a:avLst/>
            </a:prstGeom>
            <a:solidFill>
              <a:srgbClr val="850A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3" name="Rectangle 12">
              <a:extLst>
                <a:ext uri="{FF2B5EF4-FFF2-40B4-BE49-F238E27FC236}">
                  <a16:creationId xmlns:a16="http://schemas.microsoft.com/office/drawing/2014/main" id="{40D4BB07-098D-5F7D-9EF1-B966F9CF264A}"/>
                </a:ext>
              </a:extLst>
            </p:cNvPr>
            <p:cNvSpPr/>
            <p:nvPr/>
          </p:nvSpPr>
          <p:spPr>
            <a:xfrm>
              <a:off x="8811795" y="3357480"/>
              <a:ext cx="1353312" cy="452922"/>
            </a:xfrm>
            <a:prstGeom prst="rect">
              <a:avLst/>
            </a:prstGeom>
            <a:solidFill>
              <a:srgbClr val="B60F4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4" name="Rectangle 13">
              <a:extLst>
                <a:ext uri="{FF2B5EF4-FFF2-40B4-BE49-F238E27FC236}">
                  <a16:creationId xmlns:a16="http://schemas.microsoft.com/office/drawing/2014/main" id="{127F728D-2BFE-FB34-D54C-C88E9BE29AA1}"/>
                </a:ext>
              </a:extLst>
            </p:cNvPr>
            <p:cNvSpPr/>
            <p:nvPr/>
          </p:nvSpPr>
          <p:spPr>
            <a:xfrm>
              <a:off x="7461981" y="3357480"/>
              <a:ext cx="1353312" cy="452922"/>
            </a:xfrm>
            <a:prstGeom prst="rect">
              <a:avLst/>
            </a:prstGeom>
            <a:solidFill>
              <a:srgbClr val="E713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grpSp>
      <p:sp>
        <p:nvSpPr>
          <p:cNvPr id="15" name="Title 2">
            <a:extLst>
              <a:ext uri="{FF2B5EF4-FFF2-40B4-BE49-F238E27FC236}">
                <a16:creationId xmlns:a16="http://schemas.microsoft.com/office/drawing/2014/main" id="{A34545C5-D8D1-E0AF-CF51-CBF01553ABF7}"/>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cxnSp>
        <p:nvCxnSpPr>
          <p:cNvPr id="16" name="Straight Connector 15">
            <a:extLst>
              <a:ext uri="{FF2B5EF4-FFF2-40B4-BE49-F238E27FC236}">
                <a16:creationId xmlns:a16="http://schemas.microsoft.com/office/drawing/2014/main" id="{52773AAA-079E-0007-0CED-FB9A81936756}"/>
              </a:ext>
            </a:extLst>
          </p:cNvPr>
          <p:cNvCxnSpPr>
            <a:cxnSpLocks/>
          </p:cNvCxnSpPr>
          <p:nvPr/>
        </p:nvCxnSpPr>
        <p:spPr>
          <a:xfrm>
            <a:off x="2855153" y="3941353"/>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4C2F751-8F76-A277-83F1-035CDB7C8BEB}"/>
              </a:ext>
            </a:extLst>
          </p:cNvPr>
          <p:cNvCxnSpPr>
            <a:cxnSpLocks/>
          </p:cNvCxnSpPr>
          <p:nvPr/>
        </p:nvCxnSpPr>
        <p:spPr>
          <a:xfrm>
            <a:off x="6982042" y="3941353"/>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99D54D0-9C29-90F8-264B-D21717B75F7D}"/>
              </a:ext>
            </a:extLst>
          </p:cNvPr>
          <p:cNvCxnSpPr>
            <a:cxnSpLocks/>
          </p:cNvCxnSpPr>
          <p:nvPr/>
        </p:nvCxnSpPr>
        <p:spPr>
          <a:xfrm>
            <a:off x="1098977"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E9990BF-E4AA-B458-5886-8C0F51D13EC9}"/>
              </a:ext>
            </a:extLst>
          </p:cNvPr>
          <p:cNvCxnSpPr>
            <a:cxnSpLocks/>
          </p:cNvCxnSpPr>
          <p:nvPr/>
        </p:nvCxnSpPr>
        <p:spPr>
          <a:xfrm>
            <a:off x="4565174"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F222A15-DBFD-3F97-F0A8-A570684C586A}"/>
              </a:ext>
            </a:extLst>
          </p:cNvPr>
          <p:cNvCxnSpPr>
            <a:cxnSpLocks/>
          </p:cNvCxnSpPr>
          <p:nvPr/>
        </p:nvCxnSpPr>
        <p:spPr>
          <a:xfrm>
            <a:off x="8138160"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B833BFB8-D182-9237-F1D6-D62E29672123}"/>
              </a:ext>
            </a:extLst>
          </p:cNvPr>
          <p:cNvSpPr>
            <a:spLocks noGrp="1"/>
          </p:cNvSpPr>
          <p:nvPr>
            <p:ph type="body" sz="quarter" idx="10" hasCustomPrompt="1"/>
          </p:nvPr>
        </p:nvSpPr>
        <p:spPr>
          <a:xfrm>
            <a:off x="1112832" y="1574277"/>
            <a:ext cx="2871932" cy="1517632"/>
          </a:xfrm>
        </p:spPr>
        <p:txBody>
          <a:bodyPr lIns="182880" tIns="0" rIns="0" bIns="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6" name="Text Placeholder 2">
            <a:extLst>
              <a:ext uri="{FF2B5EF4-FFF2-40B4-BE49-F238E27FC236}">
                <a16:creationId xmlns:a16="http://schemas.microsoft.com/office/drawing/2014/main" id="{A459EB7E-456D-BFB8-0331-00B85D0E4E2D}"/>
              </a:ext>
            </a:extLst>
          </p:cNvPr>
          <p:cNvSpPr>
            <a:spLocks noGrp="1"/>
          </p:cNvSpPr>
          <p:nvPr>
            <p:ph type="body" sz="quarter" idx="11" hasCustomPrompt="1"/>
          </p:nvPr>
        </p:nvSpPr>
        <p:spPr>
          <a:xfrm>
            <a:off x="4562613" y="1574277"/>
            <a:ext cx="2871932" cy="1517632"/>
          </a:xfrm>
        </p:spPr>
        <p:txBody>
          <a:bodyPr lIns="182880" tIns="0" rIns="0" bIns="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7" name="Text Placeholder 2">
            <a:extLst>
              <a:ext uri="{FF2B5EF4-FFF2-40B4-BE49-F238E27FC236}">
                <a16:creationId xmlns:a16="http://schemas.microsoft.com/office/drawing/2014/main" id="{CB2EDB13-7F6F-C582-E5B2-B049C167CD63}"/>
              </a:ext>
            </a:extLst>
          </p:cNvPr>
          <p:cNvSpPr>
            <a:spLocks noGrp="1"/>
          </p:cNvSpPr>
          <p:nvPr>
            <p:ph type="body" sz="quarter" idx="12" hasCustomPrompt="1"/>
          </p:nvPr>
        </p:nvSpPr>
        <p:spPr>
          <a:xfrm>
            <a:off x="2855153" y="4108618"/>
            <a:ext cx="2871932" cy="1517632"/>
          </a:xfrm>
        </p:spPr>
        <p:txBody>
          <a:bodyPr lIns="182880" tIns="0" rIns="0" bIns="0" anchor="b" anchorCtr="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8" name="Text Placeholder 2">
            <a:extLst>
              <a:ext uri="{FF2B5EF4-FFF2-40B4-BE49-F238E27FC236}">
                <a16:creationId xmlns:a16="http://schemas.microsoft.com/office/drawing/2014/main" id="{95C8F305-31F5-DFFA-F1A1-458243FFEF03}"/>
              </a:ext>
            </a:extLst>
          </p:cNvPr>
          <p:cNvSpPr>
            <a:spLocks noGrp="1"/>
          </p:cNvSpPr>
          <p:nvPr>
            <p:ph type="body" sz="quarter" idx="13" hasCustomPrompt="1"/>
          </p:nvPr>
        </p:nvSpPr>
        <p:spPr>
          <a:xfrm>
            <a:off x="6983808" y="4108618"/>
            <a:ext cx="2871932" cy="1517632"/>
          </a:xfrm>
        </p:spPr>
        <p:txBody>
          <a:bodyPr lIns="182880" tIns="0" rIns="0" bIns="0" anchor="b" anchorCtr="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9" name="Text Placeholder 2">
            <a:extLst>
              <a:ext uri="{FF2B5EF4-FFF2-40B4-BE49-F238E27FC236}">
                <a16:creationId xmlns:a16="http://schemas.microsoft.com/office/drawing/2014/main" id="{771B7A23-06D5-147B-A37C-93147F26FB76}"/>
              </a:ext>
            </a:extLst>
          </p:cNvPr>
          <p:cNvSpPr>
            <a:spLocks noGrp="1"/>
          </p:cNvSpPr>
          <p:nvPr>
            <p:ph type="body" sz="quarter" idx="14" hasCustomPrompt="1"/>
          </p:nvPr>
        </p:nvSpPr>
        <p:spPr>
          <a:xfrm>
            <a:off x="8150941" y="1574277"/>
            <a:ext cx="2871932" cy="1517632"/>
          </a:xfrm>
        </p:spPr>
        <p:txBody>
          <a:bodyPr lIns="182880" tIns="0" rIns="0" bIns="0">
            <a:noAutofit/>
          </a:bodyPr>
          <a:lstStyle>
            <a:lvl1pPr>
              <a:defRPr sz="1800"/>
            </a:lvl1pPr>
            <a:lvl2pPr>
              <a:defRPr sz="1800"/>
            </a:lvl2pPr>
            <a:lvl3pPr>
              <a:defRPr sz="1800"/>
            </a:lvl3pPr>
            <a:lvl4pPr>
              <a:defRPr sz="1800"/>
            </a:lvl4pPr>
            <a:lvl5pPr>
              <a:defRPr sz="1800"/>
            </a:lvl5pPr>
          </a:lstStyle>
          <a:p>
            <a:pPr lvl="0"/>
            <a:r>
              <a:rPr lang="en-US"/>
              <a:t>Data</a:t>
            </a:r>
          </a:p>
        </p:txBody>
      </p:sp>
    </p:spTree>
    <p:extLst>
      <p:ext uri="{BB962C8B-B14F-4D97-AF65-F5344CB8AC3E}">
        <p14:creationId xmlns:p14="http://schemas.microsoft.com/office/powerpoint/2010/main" val="653225299"/>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isclaimer">
    <p:bg>
      <p:bgPr>
        <a:solidFill>
          <a:schemeClr val="bg1">
            <a:lumMod val="95000"/>
          </a:schemeClr>
        </a:solidFill>
        <a:effectLst/>
      </p:bgPr>
    </p:bg>
    <p:spTree>
      <p:nvGrpSpPr>
        <p:cNvPr id="1" name=""/>
        <p:cNvGrpSpPr/>
        <p:nvPr/>
      </p:nvGrpSpPr>
      <p:grpSpPr>
        <a:xfrm>
          <a:off x="0" y="0"/>
          <a:ext cx="0" cy="0"/>
          <a:chOff x="0" y="0"/>
          <a:chExt cx="0" cy="0"/>
        </a:xfrm>
      </p:grpSpPr>
      <p:sp>
        <p:nvSpPr>
          <p:cNvPr id="46" name="Title 27">
            <a:extLst>
              <a:ext uri="{FF2B5EF4-FFF2-40B4-BE49-F238E27FC236}">
                <a16:creationId xmlns:a16="http://schemas.microsoft.com/office/drawing/2014/main" id="{2AF5DF81-98BA-1B5C-F25A-39E048E9D5B8}"/>
              </a:ext>
            </a:extLst>
          </p:cNvPr>
          <p:cNvSpPr>
            <a:spLocks noGrp="1"/>
          </p:cNvSpPr>
          <p:nvPr>
            <p:ph type="title" hasCustomPrompt="1"/>
          </p:nvPr>
        </p:nvSpPr>
        <p:spPr>
          <a:xfrm>
            <a:off x="1854437" y="369873"/>
            <a:ext cx="8582826" cy="879033"/>
          </a:xfrm>
          <a:prstGeom prst="rect">
            <a:avLst/>
          </a:prstGeom>
          <a:noFill/>
        </p:spPr>
        <p:txBody>
          <a:bodyPr lIns="0" rIns="0" anchor="ctr"/>
          <a:lstStyle>
            <a:lvl1pPr algn="ctr">
              <a:defRPr/>
            </a:lvl1pPr>
          </a:lstStyle>
          <a:p>
            <a:pPr algn="ctr"/>
            <a:r>
              <a:rPr lang="en-US"/>
              <a:t>Confidentiality Notice</a:t>
            </a:r>
          </a:p>
        </p:txBody>
      </p:sp>
      <p:sp>
        <p:nvSpPr>
          <p:cNvPr id="47" name="TextBox 46">
            <a:extLst>
              <a:ext uri="{FF2B5EF4-FFF2-40B4-BE49-F238E27FC236}">
                <a16:creationId xmlns:a16="http://schemas.microsoft.com/office/drawing/2014/main" id="{0D71D350-02C4-0BBE-C103-3E6A0724FEEB}"/>
              </a:ext>
            </a:extLst>
          </p:cNvPr>
          <p:cNvSpPr txBox="1"/>
          <p:nvPr/>
        </p:nvSpPr>
        <p:spPr>
          <a:xfrm>
            <a:off x="1754737" y="1518817"/>
            <a:ext cx="8682526" cy="224676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By receiving this presentation (whether in tangible or digital form or through visual or auditory means), recipient acknowledges and agrees that: (a) recipient will not copy, reproduce, transmit, divulge, or distribute the presentation or its contents, in whole or in part, to any third party without the express written consent of Ivanti; (b) recipient will treat and protect the presentation and its contents as "Confidential Information" under its Nondisclosure Agreement (NDA) with Ivanti; (c) if recipient has not entered into an NDA with Ivanti, they unconditionally agree that by receiving this presentation they will treat and protect this presentation and its contents in accordance with the foregoing restrictions and in any event with no less care than afforded to its own confidential information; and (d) recipient’s failure to comply with the foregoing obligations of confidentiality could result in substantial harm to Ivanti and may be cause for legal action. If recipient does not agree to the above, they may not participate in receipt of the presentation.</a:t>
            </a:r>
            <a:endParaRPr kumimoji="0" lang="en-US" sz="1400" b="0" i="0" u="none" strike="noStrike" kern="1200" cap="none" spc="0" normalizeH="0" baseline="0" noProof="0">
              <a:ln>
                <a:noFill/>
              </a:ln>
              <a:solidFill>
                <a:srgbClr val="000000"/>
              </a:solidFill>
              <a:effectLst/>
              <a:uLnTx/>
              <a:uFillTx/>
              <a:latin typeface="Arial" panose="020B0604020202020204"/>
              <a:ea typeface="+mn-ea"/>
              <a:cs typeface="Arial"/>
            </a:endParaRPr>
          </a:p>
        </p:txBody>
      </p:sp>
      <p:grpSp>
        <p:nvGrpSpPr>
          <p:cNvPr id="48" name="Group 47">
            <a:extLst>
              <a:ext uri="{FF2B5EF4-FFF2-40B4-BE49-F238E27FC236}">
                <a16:creationId xmlns:a16="http://schemas.microsoft.com/office/drawing/2014/main" id="{675E2796-BCFC-C4F1-413C-8C57CC71B866}"/>
              </a:ext>
            </a:extLst>
          </p:cNvPr>
          <p:cNvGrpSpPr/>
          <p:nvPr/>
        </p:nvGrpSpPr>
        <p:grpSpPr>
          <a:xfrm>
            <a:off x="1854437" y="4046124"/>
            <a:ext cx="8582826" cy="1696650"/>
            <a:chOff x="1536569" y="3815101"/>
            <a:chExt cx="9162854" cy="1696650"/>
          </a:xfrm>
        </p:grpSpPr>
        <p:sp>
          <p:nvSpPr>
            <p:cNvPr id="49" name="Rounded Rectangle 48">
              <a:extLst>
                <a:ext uri="{FF2B5EF4-FFF2-40B4-BE49-F238E27FC236}">
                  <a16:creationId xmlns:a16="http://schemas.microsoft.com/office/drawing/2014/main" id="{274A2BBB-7E65-6788-19D0-9F217ED68466}"/>
                </a:ext>
              </a:extLst>
            </p:cNvPr>
            <p:cNvSpPr/>
            <p:nvPr/>
          </p:nvSpPr>
          <p:spPr>
            <a:xfrm>
              <a:off x="1536569" y="3815101"/>
              <a:ext cx="9162854" cy="1696650"/>
            </a:xfrm>
            <a:prstGeom prst="roundRect">
              <a:avLst>
                <a:gd name="adj" fmla="val 5773"/>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a:solidFill>
                  <a:schemeClr val="tx1"/>
                </a:solidFill>
                <a:latin typeface="Arial" panose="020B0604020202020204"/>
              </a:endParaRPr>
            </a:p>
          </p:txBody>
        </p:sp>
        <p:sp>
          <p:nvSpPr>
            <p:cNvPr id="50" name="Rectangle 49">
              <a:extLst>
                <a:ext uri="{FF2B5EF4-FFF2-40B4-BE49-F238E27FC236}">
                  <a16:creationId xmlns:a16="http://schemas.microsoft.com/office/drawing/2014/main" id="{4CC580DC-2C69-D8E8-6EF5-E653DC466DAB}"/>
                </a:ext>
              </a:extLst>
            </p:cNvPr>
            <p:cNvSpPr/>
            <p:nvPr/>
          </p:nvSpPr>
          <p:spPr>
            <a:xfrm>
              <a:off x="1855582" y="4085012"/>
              <a:ext cx="1544012" cy="41549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Disclaimer</a:t>
              </a:r>
            </a:p>
          </p:txBody>
        </p:sp>
        <p:sp>
          <p:nvSpPr>
            <p:cNvPr id="62" name="Text Placeholder 4">
              <a:extLst>
                <a:ext uri="{FF2B5EF4-FFF2-40B4-BE49-F238E27FC236}">
                  <a16:creationId xmlns:a16="http://schemas.microsoft.com/office/drawing/2014/main" id="{EBDDE1B6-DFF2-8DF4-6759-C50B43D7AC28}"/>
                </a:ext>
              </a:extLst>
            </p:cNvPr>
            <p:cNvSpPr txBox="1">
              <a:spLocks/>
            </p:cNvSpPr>
            <p:nvPr/>
          </p:nvSpPr>
          <p:spPr>
            <a:xfrm>
              <a:off x="1855582" y="4505283"/>
              <a:ext cx="8319523" cy="523220"/>
            </a:xfrm>
            <a:prstGeom prst="rect">
              <a:avLst/>
            </a:prstGeom>
            <a:noFill/>
          </p:spPr>
          <p:txBody>
            <a:bodyPr wrap="square" lIns="91440" tIns="45720" rIns="91440" bIns="45720" rtlCol="0" anchor="t">
              <a:spAutoFit/>
            </a:bodyPr>
            <a:lstStyle>
              <a:defPPr>
                <a:defRPr lang="en-US"/>
              </a:defPPr>
              <a:lvl1pPr marR="0" lvl="0" indent="0" algn="just" fontAlgn="auto">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LnTx/>
                  <a:uFillTx/>
                  <a:latin typeface="Arial" panose="020B0604020202020204"/>
                </a:defRPr>
              </a:lvl1pPr>
              <a:lvl2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2pPr>
              <a:lvl3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3pPr>
              <a:lvl4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4pPr>
              <a:lvl5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effectLst/>
                  <a:uLnTx/>
                  <a:uFillTx/>
                  <a:latin typeface="Arial" panose="020B0604020202020204"/>
                  <a:ea typeface="+mn-ea"/>
                  <a:cs typeface="+mn-cs"/>
                </a:rPr>
                <a:t>The information presented in this presentation is for information purposes only and is not a commitment, promise, or legal obligation to deliver any material, code, or functionality and should not be relied upon in making a purchasing decision. </a:t>
              </a:r>
            </a:p>
          </p:txBody>
        </p:sp>
      </p:grpSp>
      <p:sp>
        <p:nvSpPr>
          <p:cNvPr id="2" name="Rectangle 1">
            <a:extLst>
              <a:ext uri="{FF2B5EF4-FFF2-40B4-BE49-F238E27FC236}">
                <a16:creationId xmlns:a16="http://schemas.microsoft.com/office/drawing/2014/main" id="{FA8FFD92-B43C-F708-1FF3-C531BE5AE468}"/>
              </a:ext>
            </a:extLst>
          </p:cNvPr>
          <p:cNvSpPr/>
          <p:nvPr/>
        </p:nvSpPr>
        <p:spPr>
          <a:xfrm>
            <a:off x="0" y="292690"/>
            <a:ext cx="144049" cy="103339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3819420"/>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Thank you - A">
    <p:spTree>
      <p:nvGrpSpPr>
        <p:cNvPr id="1" name=""/>
        <p:cNvGrpSpPr/>
        <p:nvPr/>
      </p:nvGrpSpPr>
      <p:grpSpPr>
        <a:xfrm>
          <a:off x="0" y="0"/>
          <a:ext cx="0" cy="0"/>
          <a:chOff x="0" y="0"/>
          <a:chExt cx="0" cy="0"/>
        </a:xfrm>
      </p:grpSpPr>
      <p:pic>
        <p:nvPicPr>
          <p:cNvPr id="3" name="Picture 2" descr="A colorful fan shaped fan&#10;&#10;AI-generated content may be incorrect.">
            <a:extLst>
              <a:ext uri="{FF2B5EF4-FFF2-40B4-BE49-F238E27FC236}">
                <a16:creationId xmlns:a16="http://schemas.microsoft.com/office/drawing/2014/main" id="{4D36940E-3C2D-8398-5729-CAA98A595442}"/>
              </a:ext>
            </a:extLst>
          </p:cNvPr>
          <p:cNvPicPr>
            <a:picLocks noChangeAspect="1"/>
          </p:cNvPicPr>
          <p:nvPr/>
        </p:nvPicPr>
        <p:blipFill>
          <a:blip r:embed="rId2"/>
          <a:srcRect l="6427" b="6427"/>
          <a:stretch>
            <a:fillRect/>
          </a:stretch>
        </p:blipFill>
        <p:spPr>
          <a:xfrm>
            <a:off x="0" y="-1"/>
            <a:ext cx="12192000" cy="6858001"/>
          </a:xfrm>
          <a:prstGeom prst="rect">
            <a:avLst/>
          </a:prstGeom>
        </p:spPr>
      </p:pic>
      <p:sp>
        <p:nvSpPr>
          <p:cNvPr id="5" name="TextBox 4">
            <a:extLst>
              <a:ext uri="{FF2B5EF4-FFF2-40B4-BE49-F238E27FC236}">
                <a16:creationId xmlns:a16="http://schemas.microsoft.com/office/drawing/2014/main" id="{45FEEC36-2E01-8A47-9B77-E2FB152F588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2025</a:t>
            </a:fld>
            <a:r>
              <a:rPr lang="en-US" sz="800">
                <a:solidFill>
                  <a:schemeClr val="bg1"/>
                </a:solidFill>
                <a:cs typeface="Arial" panose="020B0604020202020204" pitchFamily="34" charset="0"/>
              </a:rPr>
              <a:t> Ivanti. All rights reserved.</a:t>
            </a:r>
          </a:p>
        </p:txBody>
      </p:sp>
      <p:pic>
        <p:nvPicPr>
          <p:cNvPr id="6" name="Graphic 5">
            <a:extLst>
              <a:ext uri="{FF2B5EF4-FFF2-40B4-BE49-F238E27FC236}">
                <a16:creationId xmlns:a16="http://schemas.microsoft.com/office/drawing/2014/main" id="{C5AEE36F-D52B-AF4C-B781-1CAF0D75773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4275" y="5253696"/>
            <a:ext cx="1350602" cy="473546"/>
          </a:xfrm>
          <a:prstGeom prst="rect">
            <a:avLst/>
          </a:prstGeom>
        </p:spPr>
      </p:pic>
      <p:sp>
        <p:nvSpPr>
          <p:cNvPr id="7" name="Text Placeholder 3">
            <a:extLst>
              <a:ext uri="{FF2B5EF4-FFF2-40B4-BE49-F238E27FC236}">
                <a16:creationId xmlns:a16="http://schemas.microsoft.com/office/drawing/2014/main" id="{A833F8B6-7F9B-C643-A597-EB328E7AAEE1}"/>
              </a:ext>
            </a:extLst>
          </p:cNvPr>
          <p:cNvSpPr>
            <a:spLocks noGrp="1"/>
          </p:cNvSpPr>
          <p:nvPr>
            <p:ph type="body" sz="quarter" idx="10" hasCustomPrompt="1"/>
          </p:nvPr>
        </p:nvSpPr>
        <p:spPr>
          <a:xfrm>
            <a:off x="627888" y="2916936"/>
            <a:ext cx="5486400" cy="923925"/>
          </a:xfrm>
        </p:spPr>
        <p:txBody>
          <a:bodyPr>
            <a:noAutofit/>
          </a:bodyPr>
          <a:lstStyle>
            <a:lvl1pPr>
              <a:defRPr sz="6000">
                <a:solidFill>
                  <a:schemeClr val="bg1"/>
                </a:solidFill>
              </a:defRPr>
            </a:lvl1pPr>
            <a:lvl2pPr>
              <a:defRPr sz="6000"/>
            </a:lvl2pPr>
            <a:lvl3pPr>
              <a:defRPr sz="6000"/>
            </a:lvl3pPr>
            <a:lvl4pPr>
              <a:defRPr sz="6000"/>
            </a:lvl4pPr>
            <a:lvl5pPr>
              <a:defRPr sz="6000"/>
            </a:lvl5pPr>
          </a:lstStyle>
          <a:p>
            <a:pPr lvl="0"/>
            <a:r>
              <a:rPr lang="en-US"/>
              <a:t>Thank you</a:t>
            </a:r>
          </a:p>
        </p:txBody>
      </p:sp>
      <p:sp>
        <p:nvSpPr>
          <p:cNvPr id="8" name="TextBox 7">
            <a:extLst>
              <a:ext uri="{FF2B5EF4-FFF2-40B4-BE49-F238E27FC236}">
                <a16:creationId xmlns:a16="http://schemas.microsoft.com/office/drawing/2014/main" id="{2E4A53FA-2D99-4A44-A45F-031E62EF1309}"/>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Tree>
    <p:extLst>
      <p:ext uri="{BB962C8B-B14F-4D97-AF65-F5344CB8AC3E}">
        <p14:creationId xmlns:p14="http://schemas.microsoft.com/office/powerpoint/2010/main" val="32401565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1_Thank you - A">
    <p:spTree>
      <p:nvGrpSpPr>
        <p:cNvPr id="1" name=""/>
        <p:cNvGrpSpPr/>
        <p:nvPr/>
      </p:nvGrpSpPr>
      <p:grpSpPr>
        <a:xfrm>
          <a:off x="0" y="0"/>
          <a:ext cx="0" cy="0"/>
          <a:chOff x="0" y="0"/>
          <a:chExt cx="0" cy="0"/>
        </a:xfrm>
      </p:grpSpPr>
      <p:pic>
        <p:nvPicPr>
          <p:cNvPr id="2" name="Picture 1" descr="A red and blue background with different colors&#10;&#10;AI-generated content may be incorrect.">
            <a:extLst>
              <a:ext uri="{FF2B5EF4-FFF2-40B4-BE49-F238E27FC236}">
                <a16:creationId xmlns:a16="http://schemas.microsoft.com/office/drawing/2014/main" id="{34C14B8D-61DB-C8B6-8CED-F8D5901CA57A}"/>
              </a:ext>
            </a:extLst>
          </p:cNvPr>
          <p:cNvPicPr>
            <a:picLocks noChangeAspect="1"/>
          </p:cNvPicPr>
          <p:nvPr/>
        </p:nvPicPr>
        <p:blipFill>
          <a:blip r:embed="rId2"/>
          <a:srcRect l="6427" b="6427"/>
          <a:stretch>
            <a:fillRect/>
          </a:stretch>
        </p:blipFill>
        <p:spPr>
          <a:xfrm>
            <a:off x="0" y="-1"/>
            <a:ext cx="12192000" cy="6858001"/>
          </a:xfrm>
          <a:prstGeom prst="rect">
            <a:avLst/>
          </a:prstGeom>
        </p:spPr>
      </p:pic>
      <p:sp>
        <p:nvSpPr>
          <p:cNvPr id="5" name="TextBox 4">
            <a:extLst>
              <a:ext uri="{FF2B5EF4-FFF2-40B4-BE49-F238E27FC236}">
                <a16:creationId xmlns:a16="http://schemas.microsoft.com/office/drawing/2014/main" id="{45FEEC36-2E01-8A47-9B77-E2FB152F588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2025</a:t>
            </a:fld>
            <a:r>
              <a:rPr lang="en-US" sz="800">
                <a:solidFill>
                  <a:schemeClr val="bg1"/>
                </a:solidFill>
                <a:cs typeface="Arial" panose="020B0604020202020204" pitchFamily="34" charset="0"/>
              </a:rPr>
              <a:t> Ivanti. All rights reserved.</a:t>
            </a:r>
          </a:p>
        </p:txBody>
      </p:sp>
      <p:pic>
        <p:nvPicPr>
          <p:cNvPr id="6" name="Graphic 5">
            <a:extLst>
              <a:ext uri="{FF2B5EF4-FFF2-40B4-BE49-F238E27FC236}">
                <a16:creationId xmlns:a16="http://schemas.microsoft.com/office/drawing/2014/main" id="{C5AEE36F-D52B-AF4C-B781-1CAF0D75773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4275" y="5253696"/>
            <a:ext cx="1350602" cy="473546"/>
          </a:xfrm>
          <a:prstGeom prst="rect">
            <a:avLst/>
          </a:prstGeom>
        </p:spPr>
      </p:pic>
      <p:sp>
        <p:nvSpPr>
          <p:cNvPr id="8" name="TextBox 7">
            <a:extLst>
              <a:ext uri="{FF2B5EF4-FFF2-40B4-BE49-F238E27FC236}">
                <a16:creationId xmlns:a16="http://schemas.microsoft.com/office/drawing/2014/main" id="{2E4A53FA-2D99-4A44-A45F-031E62EF1309}"/>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9" name="TextBox 8">
            <a:extLst>
              <a:ext uri="{FF2B5EF4-FFF2-40B4-BE49-F238E27FC236}">
                <a16:creationId xmlns:a16="http://schemas.microsoft.com/office/drawing/2014/main" id="{06376A9B-B00A-BF5F-27D2-95D9927131FA}"/>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7" name="Text Placeholder 3">
            <a:extLst>
              <a:ext uri="{FF2B5EF4-FFF2-40B4-BE49-F238E27FC236}">
                <a16:creationId xmlns:a16="http://schemas.microsoft.com/office/drawing/2014/main" id="{A833F8B6-7F9B-C643-A597-EB328E7AAEE1}"/>
              </a:ext>
            </a:extLst>
          </p:cNvPr>
          <p:cNvSpPr>
            <a:spLocks noGrp="1"/>
          </p:cNvSpPr>
          <p:nvPr>
            <p:ph type="body" sz="quarter" idx="10" hasCustomPrompt="1"/>
          </p:nvPr>
        </p:nvSpPr>
        <p:spPr>
          <a:xfrm>
            <a:off x="627888" y="2916936"/>
            <a:ext cx="5486400" cy="923925"/>
          </a:xfrm>
        </p:spPr>
        <p:txBody>
          <a:bodyPr>
            <a:noAutofit/>
          </a:bodyPr>
          <a:lstStyle>
            <a:lvl1pPr>
              <a:defRPr sz="6000">
                <a:solidFill>
                  <a:schemeClr val="bg1"/>
                </a:solidFill>
              </a:defRPr>
            </a:lvl1pPr>
            <a:lvl2pPr>
              <a:defRPr sz="6000"/>
            </a:lvl2pPr>
            <a:lvl3pPr>
              <a:defRPr sz="6000"/>
            </a:lvl3pPr>
            <a:lvl4pPr>
              <a:defRPr sz="6000"/>
            </a:lvl4pPr>
            <a:lvl5pPr>
              <a:defRPr sz="6000"/>
            </a:lvl5pPr>
          </a:lstStyle>
          <a:p>
            <a:pPr lvl="0"/>
            <a:r>
              <a:rPr lang="en-US"/>
              <a:t>Thank you</a:t>
            </a:r>
          </a:p>
        </p:txBody>
      </p:sp>
    </p:spTree>
    <p:extLst>
      <p:ext uri="{BB962C8B-B14F-4D97-AF65-F5344CB8AC3E}">
        <p14:creationId xmlns:p14="http://schemas.microsoft.com/office/powerpoint/2010/main" val="23826042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79796475"/>
      </p:ext>
    </p:extLst>
  </p:cSld>
  <p:clrMapOvr>
    <a:masterClrMapping/>
  </p:clrMapOvr>
  <p:extLst>
    <p:ext uri="{DCECCB84-F9BA-43D5-87BE-67443E8EF086}">
      <p15:sldGuideLst xmlns:p15="http://schemas.microsoft.com/office/powerpoint/2012/main">
        <p15:guide id="1" pos="256">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Title Slide - A">
    <p:bg>
      <p:bgRef idx="1001">
        <a:schemeClr val="bg2"/>
      </p:bgRef>
    </p:bg>
    <p:spTree>
      <p:nvGrpSpPr>
        <p:cNvPr id="1" name=""/>
        <p:cNvGrpSpPr/>
        <p:nvPr/>
      </p:nvGrpSpPr>
      <p:grpSpPr>
        <a:xfrm>
          <a:off x="0" y="0"/>
          <a:ext cx="0" cy="0"/>
          <a:chOff x="0" y="0"/>
          <a:chExt cx="0" cy="0"/>
        </a:xfrm>
      </p:grpSpPr>
      <p:pic>
        <p:nvPicPr>
          <p:cNvPr id="3" name="Picture 2" descr="A colorful fan shaped fan&#10;&#10;AI-generated content may be incorrect.">
            <a:extLst>
              <a:ext uri="{FF2B5EF4-FFF2-40B4-BE49-F238E27FC236}">
                <a16:creationId xmlns:a16="http://schemas.microsoft.com/office/drawing/2014/main" id="{31BE178B-5C21-2452-0BF4-41C850AF014A}"/>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sp>
        <p:nvSpPr>
          <p:cNvPr id="11" name="Text Placeholder 5">
            <a:extLst>
              <a:ext uri="{FF2B5EF4-FFF2-40B4-BE49-F238E27FC236}">
                <a16:creationId xmlns:a16="http://schemas.microsoft.com/office/drawing/2014/main" id="{88AF15D1-22A3-C0D9-132F-C6AF989F75F9}"/>
              </a:ext>
            </a:extLst>
          </p:cNvPr>
          <p:cNvSpPr>
            <a:spLocks noGrp="1"/>
          </p:cNvSpPr>
          <p:nvPr>
            <p:ph type="body" sz="quarter" idx="26"/>
          </p:nvPr>
        </p:nvSpPr>
        <p:spPr>
          <a:xfrm>
            <a:off x="629503"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65E78C55-D9F2-75D2-DB7F-CD705583E09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9" name="Text Placeholder 2">
            <a:extLst>
              <a:ext uri="{FF2B5EF4-FFF2-40B4-BE49-F238E27FC236}">
                <a16:creationId xmlns:a16="http://schemas.microsoft.com/office/drawing/2014/main" id="{3C9F517C-C178-F2D3-B4ED-6501D88D3F11}"/>
              </a:ext>
            </a:extLst>
          </p:cNvPr>
          <p:cNvSpPr>
            <a:spLocks noGrp="1"/>
          </p:cNvSpPr>
          <p:nvPr>
            <p:ph type="body" sz="quarter" idx="27" hasCustomPrompt="1"/>
          </p:nvPr>
        </p:nvSpPr>
        <p:spPr>
          <a:xfrm>
            <a:off x="629857" y="818388"/>
            <a:ext cx="10961687" cy="3792538"/>
          </a:xfrm>
        </p:spPr>
        <p:txBody>
          <a:bodyPr/>
          <a:lstStyle>
            <a:lvl1pPr>
              <a:defRPr sz="5000"/>
            </a:lvl1pPr>
            <a:lvl2pPr>
              <a:defRPr sz="2800"/>
            </a:lvl2pPr>
            <a:lvl3pPr>
              <a:defRPr sz="2800"/>
            </a:lvl3pPr>
            <a:lvl4pPr>
              <a:defRPr sz="2800"/>
            </a:lvl4pPr>
            <a:lvl5pPr>
              <a:defRPr sz="2800"/>
            </a:lvl5pPr>
          </a:lstStyle>
          <a:p>
            <a:r>
              <a:rPr lang="en-US"/>
              <a:t>Presentation title</a:t>
            </a:r>
          </a:p>
        </p:txBody>
      </p:sp>
    </p:spTree>
    <p:extLst>
      <p:ext uri="{BB962C8B-B14F-4D97-AF65-F5344CB8AC3E}">
        <p14:creationId xmlns:p14="http://schemas.microsoft.com/office/powerpoint/2010/main" val="3694662104"/>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_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8998387"/>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Agenda - C">
    <p:bg>
      <p:bgPr>
        <a:solidFill>
          <a:srgbClr val="FF830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A8CB8F-07A4-7A8A-CF44-D8E81925C0B4}"/>
              </a:ext>
            </a:extLst>
          </p:cNvPr>
          <p:cNvSpPr/>
          <p:nvPr/>
        </p:nvSpPr>
        <p:spPr>
          <a:xfrm>
            <a:off x="5802594" y="0"/>
            <a:ext cx="6389406"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6">
            <a:extLst>
              <a:ext uri="{FF2B5EF4-FFF2-40B4-BE49-F238E27FC236}">
                <a16:creationId xmlns:a16="http://schemas.microsoft.com/office/drawing/2014/main" id="{6434D2BC-84CA-BC4C-B24C-110E93E4C840}"/>
              </a:ext>
            </a:extLst>
          </p:cNvPr>
          <p:cNvSpPr>
            <a:spLocks noGrp="1"/>
          </p:cNvSpPr>
          <p:nvPr>
            <p:ph type="body" sz="quarter" idx="16" hasCustomPrompt="1"/>
          </p:nvPr>
        </p:nvSpPr>
        <p:spPr>
          <a:xfrm>
            <a:off x="609601" y="3127248"/>
            <a:ext cx="2083262" cy="605150"/>
          </a:xfrm>
        </p:spPr>
        <p:txBody>
          <a:bodyPr anchor="ctr">
            <a:noAutofit/>
          </a:bodyPr>
          <a:lstStyle>
            <a:lvl1pPr marL="0" indent="0" algn="ctr">
              <a:buFontTx/>
              <a:buNone/>
              <a:defRPr sz="3200" b="1" i="0">
                <a:solidFill>
                  <a:schemeClr val="bg1"/>
                </a:solidFill>
                <a:latin typeface="Arial" panose="020B0604020202020204" pitchFamily="34" charset="0"/>
                <a:cs typeface="Arial" panose="020B0604020202020204" pitchFamily="34" charset="0"/>
              </a:defRPr>
            </a:lvl1pPr>
          </a:lstStyle>
          <a:p>
            <a:r>
              <a:rPr lang="en-US"/>
              <a:t>Agenda</a:t>
            </a:r>
          </a:p>
        </p:txBody>
      </p:sp>
      <p:sp>
        <p:nvSpPr>
          <p:cNvPr id="6" name="TextBox 5">
            <a:extLst>
              <a:ext uri="{FF2B5EF4-FFF2-40B4-BE49-F238E27FC236}">
                <a16:creationId xmlns:a16="http://schemas.microsoft.com/office/drawing/2014/main" id="{4E6B679F-AEB8-5A45-94F3-577BE621525A}"/>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2025</a:t>
            </a:fld>
            <a:r>
              <a:rPr lang="en-US" sz="800">
                <a:solidFill>
                  <a:schemeClr val="bg1"/>
                </a:solidFill>
                <a:cs typeface="Arial" panose="020B0604020202020204" pitchFamily="34" charset="0"/>
              </a:rPr>
              <a:t> Ivanti. All rights reserved.</a:t>
            </a:r>
          </a:p>
        </p:txBody>
      </p:sp>
      <p:sp>
        <p:nvSpPr>
          <p:cNvPr id="10" name="TextBox 9">
            <a:extLst>
              <a:ext uri="{FF2B5EF4-FFF2-40B4-BE49-F238E27FC236}">
                <a16:creationId xmlns:a16="http://schemas.microsoft.com/office/drawing/2014/main" id="{535B4218-1747-937C-FCC1-7B5D12FED7CB}"/>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1" name="Text Placeholder 2">
            <a:extLst>
              <a:ext uri="{FF2B5EF4-FFF2-40B4-BE49-F238E27FC236}">
                <a16:creationId xmlns:a16="http://schemas.microsoft.com/office/drawing/2014/main" id="{ECE1F5DB-0990-7CAE-BFFC-D3DBC634F56C}"/>
              </a:ext>
            </a:extLst>
          </p:cNvPr>
          <p:cNvSpPr>
            <a:spLocks noGrp="1"/>
          </p:cNvSpPr>
          <p:nvPr>
            <p:ph type="body" sz="quarter" idx="18" hasCustomPrompt="1"/>
          </p:nvPr>
        </p:nvSpPr>
        <p:spPr>
          <a:xfrm>
            <a:off x="3331922" y="444381"/>
            <a:ext cx="8409389" cy="5973511"/>
          </a:xfrm>
          <a:prstGeom prst="roundRect">
            <a:avLst>
              <a:gd name="adj" fmla="val 6244"/>
            </a:avLst>
          </a:prstGeom>
          <a:solidFill>
            <a:schemeClr val="bg1"/>
          </a:solidFill>
          <a:effectLst>
            <a:outerShdw blurRad="254000" sx="102000" sy="102000" algn="ctr" rotWithShape="0">
              <a:prstClr val="black">
                <a:alpha val="10000"/>
              </a:prstClr>
            </a:outerShdw>
          </a:effectLst>
        </p:spPr>
        <p:txBody>
          <a:bodyPr vert="horz" lIns="91440" tIns="91440" rIns="182880" bIns="91440" rtlCol="0" anchor="ctr">
            <a:normAutofit/>
          </a:bodyPr>
          <a:lstStyle>
            <a:lvl1pPr>
              <a:defRPr lang="en-US" sz="2000"/>
            </a:lvl1pPr>
          </a:lstStyle>
          <a:p>
            <a:pPr lvl="0"/>
            <a:r>
              <a:rPr lang="en-US"/>
              <a:t>Items to be discussed</a:t>
            </a:r>
          </a:p>
        </p:txBody>
      </p:sp>
    </p:spTree>
    <p:extLst>
      <p:ext uri="{BB962C8B-B14F-4D97-AF65-F5344CB8AC3E}">
        <p14:creationId xmlns:p14="http://schemas.microsoft.com/office/powerpoint/2010/main" val="386667947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guide id="7" orient="horz" pos="600">
          <p15:clr>
            <a:srgbClr val="FBAE40"/>
          </p15:clr>
        </p15:guide>
        <p15:guide id="8" pos="50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urple - texture left">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3E48CB-85A2-9308-13B1-F2C726CDA4E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6797041" cy="6858000"/>
          </a:xfrm>
          <a:prstGeom prst="rect">
            <a:avLst/>
          </a:prstGeom>
        </p:spPr>
      </p:pic>
    </p:spTree>
    <p:extLst>
      <p:ext uri="{BB962C8B-B14F-4D97-AF65-F5344CB8AC3E}">
        <p14:creationId xmlns:p14="http://schemas.microsoft.com/office/powerpoint/2010/main" val="29515954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2_Title Slide - A">
    <p:bg>
      <p:bgRef idx="1001">
        <a:schemeClr val="bg2"/>
      </p:bgRef>
    </p:bg>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4465EFB-EE7E-FD81-AF87-52D42553F7E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Text Placeholder 5">
            <a:extLst>
              <a:ext uri="{FF2B5EF4-FFF2-40B4-BE49-F238E27FC236}">
                <a16:creationId xmlns:a16="http://schemas.microsoft.com/office/drawing/2014/main" id="{28E99C48-80D4-9A67-4E65-FA80D1A2891C}"/>
              </a:ext>
            </a:extLst>
          </p:cNvPr>
          <p:cNvSpPr>
            <a:spLocks noGrp="1"/>
          </p:cNvSpPr>
          <p:nvPr>
            <p:ph type="body" sz="quarter" idx="26"/>
          </p:nvPr>
        </p:nvSpPr>
        <p:spPr>
          <a:xfrm>
            <a:off x="620359"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5D43272D-A8B2-0AA8-5C72-1BB24A2EB07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8" name="Text Placeholder 2">
            <a:extLst>
              <a:ext uri="{FF2B5EF4-FFF2-40B4-BE49-F238E27FC236}">
                <a16:creationId xmlns:a16="http://schemas.microsoft.com/office/drawing/2014/main" id="{24F3822E-1101-B2F2-583B-E14C5138ED9B}"/>
              </a:ext>
            </a:extLst>
          </p:cNvPr>
          <p:cNvSpPr>
            <a:spLocks noGrp="1"/>
          </p:cNvSpPr>
          <p:nvPr>
            <p:ph type="body" sz="quarter" idx="27" hasCustomPrompt="1"/>
          </p:nvPr>
        </p:nvSpPr>
        <p:spPr>
          <a:xfrm>
            <a:off x="620713" y="800100"/>
            <a:ext cx="10961687" cy="3792538"/>
          </a:xfrm>
        </p:spPr>
        <p:txBody>
          <a:bodyPr/>
          <a:lstStyle>
            <a:lvl1pPr>
              <a:defRPr sz="5000"/>
            </a:lvl1pPr>
            <a:lvl2pPr>
              <a:defRPr sz="2800"/>
            </a:lvl2pPr>
            <a:lvl3pPr>
              <a:defRPr sz="2800"/>
            </a:lvl3pPr>
            <a:lvl4pPr>
              <a:defRPr sz="2800"/>
            </a:lvl4pPr>
            <a:lvl5pPr>
              <a:defRPr sz="2800"/>
            </a:lvl5pPr>
          </a:lstStyle>
          <a:p>
            <a:r>
              <a:rPr lang="en-US"/>
              <a:t>Presentation title</a:t>
            </a:r>
          </a:p>
        </p:txBody>
      </p:sp>
    </p:spTree>
    <p:extLst>
      <p:ext uri="{BB962C8B-B14F-4D97-AF65-F5344CB8AC3E}">
        <p14:creationId xmlns:p14="http://schemas.microsoft.com/office/powerpoint/2010/main" val="1750985430"/>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lank - Noth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5012658"/>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nk Header">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422AB769-2636-6AB0-D7E6-CFF4736F80B9}"/>
              </a:ext>
            </a:extLst>
          </p:cNvPr>
          <p:cNvSpPr>
            <a:spLocks noGrp="1"/>
          </p:cNvSpPr>
          <p:nvPr>
            <p:ph type="title" hasCustomPrompt="1"/>
          </p:nvPr>
        </p:nvSpPr>
        <p:spPr>
          <a:xfrm>
            <a:off x="612962" y="539496"/>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pic>
        <p:nvPicPr>
          <p:cNvPr id="3" name="Picture 2">
            <a:extLst>
              <a:ext uri="{FF2B5EF4-FFF2-40B4-BE49-F238E27FC236}">
                <a16:creationId xmlns:a16="http://schemas.microsoft.com/office/drawing/2014/main" id="{FEEBC82F-336A-7EAF-157B-ACA6C04D8297}"/>
              </a:ext>
            </a:extLst>
          </p:cNvPr>
          <p:cNvPicPr>
            <a:picLocks noChangeAspect="1"/>
          </p:cNvPicPr>
          <p:nvPr/>
        </p:nvPicPr>
        <p:blipFill>
          <a:blip r:embed="rId2"/>
          <a:stretch>
            <a:fillRect/>
          </a:stretch>
        </p:blipFill>
        <p:spPr>
          <a:xfrm>
            <a:off x="0" y="345717"/>
            <a:ext cx="94165" cy="912138"/>
          </a:xfrm>
          <a:prstGeom prst="rect">
            <a:avLst/>
          </a:prstGeom>
        </p:spPr>
      </p:pic>
    </p:spTree>
    <p:extLst>
      <p:ext uri="{BB962C8B-B14F-4D97-AF65-F5344CB8AC3E}">
        <p14:creationId xmlns:p14="http://schemas.microsoft.com/office/powerpoint/2010/main" val="3414093306"/>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Header-Internal">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3D9215BB-A3EE-2D10-27F6-73563D9FC5E9}"/>
              </a:ext>
            </a:extLst>
          </p:cNvPr>
          <p:cNvSpPr/>
          <p:nvPr/>
        </p:nvSpPr>
        <p:spPr>
          <a:xfrm>
            <a:off x="8357317" y="6377262"/>
            <a:ext cx="2605314" cy="284795"/>
          </a:xfrm>
          <a:prstGeom prst="roundRect">
            <a:avLst/>
          </a:prstGeom>
          <a:solidFill>
            <a:srgbClr val="BFB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a:t>INTERNAL USE ONLY </a:t>
            </a:r>
            <a:r>
              <a:rPr lang="en-US" sz="800" b="0"/>
              <a:t>- DO NOT DISTRIBUTE</a:t>
            </a:r>
          </a:p>
        </p:txBody>
      </p:sp>
      <p:sp>
        <p:nvSpPr>
          <p:cNvPr id="7" name="Title 2">
            <a:extLst>
              <a:ext uri="{FF2B5EF4-FFF2-40B4-BE49-F238E27FC236}">
                <a16:creationId xmlns:a16="http://schemas.microsoft.com/office/drawing/2014/main" id="{D323B337-A4E2-220E-8E42-8B1E517C4B2A}"/>
              </a:ext>
            </a:extLst>
          </p:cNvPr>
          <p:cNvSpPr>
            <a:spLocks noGrp="1"/>
          </p:cNvSpPr>
          <p:nvPr>
            <p:ph type="title" hasCustomPrompt="1"/>
          </p:nvPr>
        </p:nvSpPr>
        <p:spPr>
          <a:xfrm>
            <a:off x="612962" y="539496"/>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1390033170"/>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1818DA61-5CAF-A403-E971-BC0FEC329110}"/>
              </a:ext>
            </a:extLst>
          </p:cNvPr>
          <p:cNvSpPr>
            <a:spLocks noGrp="1"/>
          </p:cNvSpPr>
          <p:nvPr>
            <p:ph type="tbl" sz="quarter" idx="10"/>
          </p:nvPr>
        </p:nvSpPr>
        <p:spPr>
          <a:xfrm>
            <a:off x="609600" y="1511929"/>
            <a:ext cx="10972800" cy="4671384"/>
          </a:xfrm>
        </p:spPr>
        <p:txBody>
          <a:bodyPr anchor="ctr"/>
          <a:lstStyle>
            <a:lvl1pPr algn="ctr">
              <a:defRPr>
                <a:solidFill>
                  <a:schemeClr val="accent4"/>
                </a:solidFill>
              </a:defRPr>
            </a:lvl1pPr>
          </a:lstStyle>
          <a:p>
            <a:r>
              <a:rPr lang="en-US"/>
              <a:t>Click icon to add table</a:t>
            </a:r>
          </a:p>
        </p:txBody>
      </p:sp>
      <p:sp>
        <p:nvSpPr>
          <p:cNvPr id="5" name="Title 2">
            <a:extLst>
              <a:ext uri="{FF2B5EF4-FFF2-40B4-BE49-F238E27FC236}">
                <a16:creationId xmlns:a16="http://schemas.microsoft.com/office/drawing/2014/main" id="{DFDA2984-ED4C-EDD7-8F89-213EB0AB22E2}"/>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2224399176"/>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A0183C-DF9E-A94E-97C0-065F2FD8A772}"/>
              </a:ext>
            </a:extLst>
          </p:cNvPr>
          <p:cNvSpPr>
            <a:spLocks noGrp="1"/>
          </p:cNvSpPr>
          <p:nvPr>
            <p:ph type="body" idx="1"/>
          </p:nvPr>
        </p:nvSpPr>
        <p:spPr>
          <a:xfrm>
            <a:off x="622883" y="1257855"/>
            <a:ext cx="10959517" cy="4854692"/>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5"/>
            <a:r>
              <a:rPr lang="en-US"/>
              <a:t>Third level</a:t>
            </a:r>
          </a:p>
          <a:p>
            <a:pPr lvl="5"/>
            <a:r>
              <a:rPr lang="en-US"/>
              <a:t>Fourth level</a:t>
            </a:r>
          </a:p>
          <a:p>
            <a:pPr lvl="6"/>
            <a:r>
              <a:rPr lang="en-US"/>
              <a:t>Fifth</a:t>
            </a:r>
          </a:p>
          <a:p>
            <a:pPr lvl="6"/>
            <a:r>
              <a:rPr lang="en-US"/>
              <a:t>Sixth</a:t>
            </a:r>
          </a:p>
          <a:p>
            <a:pPr lvl="7"/>
            <a:r>
              <a:rPr lang="en-US"/>
              <a:t>Seventh</a:t>
            </a:r>
          </a:p>
          <a:p>
            <a:pPr lvl="7"/>
            <a:r>
              <a:rPr lang="en-US"/>
              <a:t>Eight</a:t>
            </a:r>
          </a:p>
        </p:txBody>
      </p:sp>
      <p:pic>
        <p:nvPicPr>
          <p:cNvPr id="5" name="Picture 4">
            <a:extLst>
              <a:ext uri="{FF2B5EF4-FFF2-40B4-BE49-F238E27FC236}">
                <a16:creationId xmlns:a16="http://schemas.microsoft.com/office/drawing/2014/main" id="{E86A0F2B-D3F9-3CA6-196C-983079688F75}"/>
              </a:ext>
            </a:extLst>
          </p:cNvPr>
          <p:cNvPicPr>
            <a:picLocks noChangeAspect="1"/>
          </p:cNvPicPr>
          <p:nvPr/>
        </p:nvPicPr>
        <p:blipFill>
          <a:blip r:embed="rId53"/>
          <a:stretch>
            <a:fillRect/>
          </a:stretch>
        </p:blipFill>
        <p:spPr>
          <a:xfrm>
            <a:off x="0" y="345717"/>
            <a:ext cx="94165" cy="912138"/>
          </a:xfrm>
          <a:prstGeom prst="rect">
            <a:avLst/>
          </a:prstGeom>
        </p:spPr>
      </p:pic>
      <p:sp>
        <p:nvSpPr>
          <p:cNvPr id="11" name="TextBox 10">
            <a:extLst>
              <a:ext uri="{FF2B5EF4-FFF2-40B4-BE49-F238E27FC236}">
                <a16:creationId xmlns:a16="http://schemas.microsoft.com/office/drawing/2014/main" id="{CF8BF9D6-65C9-48AE-2AED-9C5367D90B80}"/>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2025</a:t>
            </a:fld>
            <a:r>
              <a:rPr lang="en-US" sz="800">
                <a:solidFill>
                  <a:schemeClr val="tx1"/>
                </a:solidFill>
                <a:cs typeface="Arial" panose="020B0604020202020204" pitchFamily="34" charset="0"/>
              </a:rPr>
              <a:t> Ivanti. All rights reserved.</a:t>
            </a:r>
          </a:p>
        </p:txBody>
      </p:sp>
      <p:sp>
        <p:nvSpPr>
          <p:cNvPr id="12" name="TextBox 11">
            <a:extLst>
              <a:ext uri="{FF2B5EF4-FFF2-40B4-BE49-F238E27FC236}">
                <a16:creationId xmlns:a16="http://schemas.microsoft.com/office/drawing/2014/main" id="{AED94682-7C8B-4B91-54C7-215A23F163FD}"/>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270294068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 id="2147483778" r:id="rId46"/>
    <p:sldLayoutId id="2147483779" r:id="rId47"/>
    <p:sldLayoutId id="2147483672" r:id="rId48"/>
    <p:sldLayoutId id="2147483728" r:id="rId49"/>
    <p:sldLayoutId id="2147483729" r:id="rId50"/>
    <p:sldLayoutId id="2147483731" r:id="rId51"/>
  </p:sldLayoutIdLst>
  <p:txStyles>
    <p:title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tabLst/>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tabLst/>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tabLst/>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orient="horz" pos="2160">
          <p15:clr>
            <a:srgbClr val="F26B43"/>
          </p15:clr>
        </p15:guide>
        <p15:guide id="8" pos="3840">
          <p15:clr>
            <a:srgbClr val="F26B43"/>
          </p15:clr>
        </p15:guide>
        <p15:guide id="9" pos="384">
          <p15:clr>
            <a:srgbClr val="F26B43"/>
          </p15:clr>
        </p15:guide>
        <p15:guide id="11" orient="horz" pos="504">
          <p15:clr>
            <a:srgbClr val="F26B43"/>
          </p15:clr>
        </p15:guide>
        <p15:guide id="12" pos="72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ivanti.com/experience" TargetMode="External"/><Relationship Id="rId2" Type="http://schemas.openxmlformats.org/officeDocument/2006/relationships/hyperlink" Target="http://ivanti.com/de/experience"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5" Type="http://schemas.openxmlformats.org/officeDocument/2006/relationships/chart" Target="../charts/chart4.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7.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9C50AF6E-69BD-AC44-A83F-7EFA8E39B031}"/>
              </a:ext>
            </a:extLst>
          </p:cNvPr>
          <p:cNvSpPr>
            <a:spLocks noGrp="1"/>
          </p:cNvSpPr>
          <p:nvPr>
            <p:ph type="body" sz="quarter" idx="26"/>
          </p:nvPr>
        </p:nvSpPr>
        <p:spPr>
          <a:xfrm>
            <a:off x="609600" y="4579433"/>
            <a:ext cx="6558858" cy="862072"/>
          </a:xfrm>
        </p:spPr>
        <p:txBody>
          <a:bodyPr/>
          <a:lstStyle/>
          <a:p>
            <a:r>
              <a:rPr lang="de-de" sz="2000" dirty="0">
                <a:latin typeface="Arial"/>
                <a:cs typeface="Arial"/>
              </a:rPr>
              <a:t>Lesen Sie den vollständigen Report und laden Sie</a:t>
            </a:r>
            <a:br>
              <a:rPr lang="de-de" sz="2000" dirty="0">
                <a:latin typeface="Arial"/>
                <a:cs typeface="Arial"/>
              </a:rPr>
            </a:br>
            <a:r>
              <a:rPr lang="de-de" sz="2000" dirty="0">
                <a:latin typeface="Arial"/>
                <a:cs typeface="Arial"/>
              </a:rPr>
              <a:t>alle Grafiken </a:t>
            </a:r>
            <a:r>
              <a:rPr lang="de-de" sz="2000" dirty="0">
                <a:latin typeface="Arial"/>
                <a:cs typeface="Arial"/>
                <a:hlinkClick r:id="rId2"/>
              </a:rPr>
              <a:t>unter ivanti.com/</a:t>
            </a:r>
            <a:r>
              <a:rPr lang="de-de" sz="2000" dirty="0" err="1">
                <a:latin typeface="Arial"/>
                <a:cs typeface="Arial"/>
                <a:hlinkClick r:id="rId2"/>
              </a:rPr>
              <a:t>experience</a:t>
            </a:r>
            <a:r>
              <a:rPr lang="de-de" sz="2000" dirty="0">
                <a:latin typeface="Arial"/>
                <a:cs typeface="Arial"/>
                <a:hlinkClick r:id="rId2"/>
              </a:rPr>
              <a:t> </a:t>
            </a:r>
            <a:r>
              <a:rPr lang="de-de" sz="2000" dirty="0">
                <a:latin typeface="Arial"/>
                <a:cs typeface="Arial"/>
              </a:rPr>
              <a:t>herunter</a:t>
            </a:r>
            <a:endParaRPr lang="de-de" sz="2000" dirty="0">
              <a:latin typeface="Arial"/>
              <a:cs typeface="Arial"/>
              <a:hlinkClick r:id="rId3">
                <a:extLst>
                  <a:ext uri="{A12FA001-AC4F-418D-AE19-62706E023703}">
                    <ahyp:hlinkClr xmlns:ahyp="http://schemas.microsoft.com/office/drawing/2018/hyperlinkcolor" val="tx"/>
                  </a:ext>
                </a:extLst>
              </a:hlinkClick>
            </a:endParaRPr>
          </a:p>
        </p:txBody>
      </p:sp>
      <p:sp>
        <p:nvSpPr>
          <p:cNvPr id="8" name="Text Placeholder 7">
            <a:extLst>
              <a:ext uri="{FF2B5EF4-FFF2-40B4-BE49-F238E27FC236}">
                <a16:creationId xmlns:a16="http://schemas.microsoft.com/office/drawing/2014/main" id="{B1E33CB0-1341-6B41-E366-13628B1807B4}"/>
              </a:ext>
            </a:extLst>
          </p:cNvPr>
          <p:cNvSpPr>
            <a:spLocks noGrp="1"/>
          </p:cNvSpPr>
          <p:nvPr>
            <p:ph type="body" sz="quarter" idx="27"/>
          </p:nvPr>
        </p:nvSpPr>
        <p:spPr>
          <a:xfrm>
            <a:off x="449710" y="1726772"/>
            <a:ext cx="11648053" cy="1216853"/>
          </a:xfrm>
        </p:spPr>
        <p:txBody>
          <a:bodyPr vert="horz" lIns="91440" tIns="45720" rIns="91440" bIns="45720" rtlCol="0" anchor="t">
            <a:noAutofit/>
          </a:bodyPr>
          <a:lstStyle/>
          <a:p>
            <a:pPr marL="0" indent="0">
              <a:buNone/>
            </a:pPr>
            <a:r>
              <a:rPr lang="de-de" sz="6000" b="1" dirty="0">
                <a:cs typeface="Arial"/>
              </a:rPr>
              <a:t>DEX der nächsten Generation</a:t>
            </a:r>
          </a:p>
        </p:txBody>
      </p:sp>
      <p:sp>
        <p:nvSpPr>
          <p:cNvPr id="2" name="TextBox 1">
            <a:extLst>
              <a:ext uri="{FF2B5EF4-FFF2-40B4-BE49-F238E27FC236}">
                <a16:creationId xmlns:a16="http://schemas.microsoft.com/office/drawing/2014/main" id="{AAA25694-E0AE-5D8C-7819-F9855E312A04}"/>
              </a:ext>
            </a:extLst>
          </p:cNvPr>
          <p:cNvSpPr txBox="1"/>
          <p:nvPr/>
        </p:nvSpPr>
        <p:spPr>
          <a:xfrm>
            <a:off x="498592" y="1190318"/>
            <a:ext cx="11599171" cy="52322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800">
                <a:latin typeface="Arial" panose="020B0604020202020204" pitchFamily="34" charset="0"/>
                <a:ea typeface="Arial"/>
                <a:cs typeface="Arial" panose="020B0604020202020204" pitchFamily="34" charset="0"/>
              </a:rPr>
              <a:t>Report zur digitalen Mitarbeitererfahrung 2025 </a:t>
            </a:r>
          </a:p>
        </p:txBody>
      </p:sp>
      <p:sp>
        <p:nvSpPr>
          <p:cNvPr id="3" name="TextBox 9">
            <a:extLst>
              <a:ext uri="{FF2B5EF4-FFF2-40B4-BE49-F238E27FC236}">
                <a16:creationId xmlns:a16="http://schemas.microsoft.com/office/drawing/2014/main" id="{66DFE11E-DB64-F3CA-ED6C-0BBE42569CC9}"/>
              </a:ext>
            </a:extLst>
          </p:cNvPr>
          <p:cNvSpPr txBox="1"/>
          <p:nvPr/>
        </p:nvSpPr>
        <p:spPr>
          <a:xfrm>
            <a:off x="498592" y="2943625"/>
            <a:ext cx="7665538" cy="1200329"/>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3600" dirty="0">
                <a:latin typeface="Arial" panose="020B0604020202020204" pitchFamily="34" charset="0"/>
                <a:ea typeface="Arial"/>
                <a:cs typeface="Arial" panose="020B0604020202020204" pitchFamily="34" charset="0"/>
              </a:rPr>
              <a:t>Executive Summary </a:t>
            </a:r>
          </a:p>
          <a:p>
            <a:r>
              <a:rPr lang="de-de" sz="3600" dirty="0">
                <a:latin typeface="Arial" panose="020B0604020202020204" pitchFamily="34" charset="0"/>
                <a:ea typeface="Arial"/>
                <a:cs typeface="Arial" panose="020B0604020202020204" pitchFamily="34" charset="0"/>
              </a:rPr>
              <a:t>und zentrale Erkenntnisse</a:t>
            </a:r>
          </a:p>
        </p:txBody>
      </p:sp>
    </p:spTree>
    <p:extLst>
      <p:ext uri="{BB962C8B-B14F-4D97-AF65-F5344CB8AC3E}">
        <p14:creationId xmlns:p14="http://schemas.microsoft.com/office/powerpoint/2010/main" val="1381661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98940-AC3F-E8CC-881A-F84188ABB2F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14E98F5-00BF-5054-ED87-B25B8E45A212}"/>
              </a:ext>
            </a:extLst>
          </p:cNvPr>
          <p:cNvSpPr/>
          <p:nvPr/>
        </p:nvSpPr>
        <p:spPr>
          <a:xfrm>
            <a:off x="4878846" y="0"/>
            <a:ext cx="7313154"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a:extLst>
              <a:ext uri="{FF2B5EF4-FFF2-40B4-BE49-F238E27FC236}">
                <a16:creationId xmlns:a16="http://schemas.microsoft.com/office/drawing/2014/main" id="{31224DC2-F535-30BD-AC15-5C38D033DE69}"/>
              </a:ext>
            </a:extLst>
          </p:cNvPr>
          <p:cNvSpPr>
            <a:spLocks noGrp="1"/>
          </p:cNvSpPr>
          <p:nvPr>
            <p:ph type="title"/>
          </p:nvPr>
        </p:nvSpPr>
        <p:spPr>
          <a:xfrm>
            <a:off x="612962" y="433742"/>
            <a:ext cx="5483038" cy="820381"/>
          </a:xfrm>
          <a:prstGeom prst="rect">
            <a:avLst/>
          </a:prstGeom>
        </p:spPr>
        <p:txBody>
          <a:bodyPr lIns="0" tIns="0" rIns="91440" bIns="0" anchor="ctr" anchorCtr="0">
            <a:noAutofit/>
          </a:bodyPr>
          <a:lstStyle/>
          <a:p>
            <a:r>
              <a:rPr lang="de-de" sz="2400">
                <a:latin typeface="Arial"/>
                <a:ea typeface="Arial"/>
                <a:cs typeface="Arial"/>
              </a:rPr>
              <a:t>Wie sieht die Zukunft</a:t>
            </a:r>
            <a:br>
              <a:rPr lang="de-de" sz="2400">
                <a:latin typeface="Arial"/>
                <a:ea typeface="Arial"/>
                <a:cs typeface="Arial"/>
              </a:rPr>
            </a:br>
            <a:r>
              <a:rPr lang="de-de" sz="2400">
                <a:latin typeface="Arial"/>
                <a:ea typeface="Arial"/>
                <a:cs typeface="Arial"/>
              </a:rPr>
              <a:t>der DEX aus?</a:t>
            </a:r>
          </a:p>
        </p:txBody>
      </p:sp>
      <p:sp>
        <p:nvSpPr>
          <p:cNvPr id="6" name="Text Placeholder 5">
            <a:extLst>
              <a:ext uri="{FF2B5EF4-FFF2-40B4-BE49-F238E27FC236}">
                <a16:creationId xmlns:a16="http://schemas.microsoft.com/office/drawing/2014/main" id="{4459B385-BB19-60BB-E568-6D8481A980E9}"/>
              </a:ext>
            </a:extLst>
          </p:cNvPr>
          <p:cNvSpPr>
            <a:spLocks noGrp="1"/>
          </p:cNvSpPr>
          <p:nvPr>
            <p:ph type="body" sz="quarter" idx="4294967295"/>
          </p:nvPr>
        </p:nvSpPr>
        <p:spPr>
          <a:xfrm>
            <a:off x="7107051" y="4617730"/>
            <a:ext cx="4675187" cy="1166171"/>
          </a:xfrm>
          <a:prstGeom prst="rect">
            <a:avLst/>
          </a:prstGeom>
        </p:spPr>
        <p:txBody>
          <a:bodyPr lIns="91440" tIns="45720" rIns="91440" bIns="45720" anchor="t">
            <a:noAutofit/>
          </a:bodyPr>
          <a:lstStyle/>
          <a:p>
            <a:r>
              <a:rPr lang="de-de" sz="1800" b="0" dirty="0">
                <a:latin typeface="Arial"/>
                <a:ea typeface="Arial"/>
                <a:cs typeface="+mn-lt"/>
              </a:rPr>
              <a:t>DEX wird dabei nicht mehr nur als IT-Reporting-Tool wahrgenommen, sondern als </a:t>
            </a:r>
            <a:r>
              <a:rPr lang="de-de" sz="1800" dirty="0">
                <a:solidFill>
                  <a:schemeClr val="accent4"/>
                </a:solidFill>
                <a:latin typeface="Arial"/>
                <a:ea typeface="Arial"/>
                <a:cs typeface="+mn-lt"/>
              </a:rPr>
              <a:t>ganzheitliche, strategische Investition, die wesentliche Geschäftsergebnisse unterstützt </a:t>
            </a:r>
          </a:p>
        </p:txBody>
      </p:sp>
      <p:sp>
        <p:nvSpPr>
          <p:cNvPr id="36" name="TextBox 35">
            <a:extLst>
              <a:ext uri="{FF2B5EF4-FFF2-40B4-BE49-F238E27FC236}">
                <a16:creationId xmlns:a16="http://schemas.microsoft.com/office/drawing/2014/main" id="{4B0B3B85-300E-1E2C-0E3A-02B1AA3B023E}"/>
              </a:ext>
            </a:extLst>
          </p:cNvPr>
          <p:cNvSpPr txBox="1"/>
          <p:nvPr/>
        </p:nvSpPr>
        <p:spPr>
          <a:xfrm>
            <a:off x="527562" y="1542985"/>
            <a:ext cx="4091447" cy="1938992"/>
          </a:xfrm>
          <a:prstGeom prst="rect">
            <a:avLst/>
          </a:prstGeom>
          <a:noFill/>
        </p:spPr>
        <p:txBody>
          <a:bodyPr wrap="square" lIns="91440" tIns="45720" rIns="91440" bIns="45720" anchor="t">
            <a:spAutoFit/>
          </a:bodyPr>
          <a:lstStyle/>
          <a:p>
            <a:r>
              <a:rPr lang="de-de" sz="2000" dirty="0">
                <a:solidFill>
                  <a:schemeClr val="tx1">
                    <a:lumMod val="90000"/>
                    <a:lumOff val="10000"/>
                  </a:schemeClr>
                </a:solidFill>
                <a:ea typeface=""/>
                <a:cs typeface="Arial"/>
              </a:rPr>
              <a:t>Wir haben </a:t>
            </a:r>
            <a:r>
              <a:rPr lang="de-de" sz="2000" dirty="0" err="1">
                <a:solidFill>
                  <a:schemeClr val="tx1">
                    <a:lumMod val="90000"/>
                    <a:lumOff val="10000"/>
                  </a:schemeClr>
                </a:solidFill>
                <a:ea typeface=""/>
                <a:cs typeface="Arial"/>
              </a:rPr>
              <a:t>Ivanti</a:t>
            </a:r>
            <a:r>
              <a:rPr lang="de-de" sz="2000" dirty="0">
                <a:solidFill>
                  <a:schemeClr val="tx1">
                    <a:lumMod val="90000"/>
                    <a:lumOff val="10000"/>
                  </a:schemeClr>
                </a:solidFill>
                <a:ea typeface=""/>
                <a:cs typeface="Arial"/>
              </a:rPr>
              <a:t>-Experten </a:t>
            </a:r>
            <a:r>
              <a:rPr lang="de-de" sz="2000" dirty="0" err="1">
                <a:solidFill>
                  <a:schemeClr val="tx1">
                    <a:lumMod val="90000"/>
                    <a:lumOff val="10000"/>
                  </a:schemeClr>
                </a:solidFill>
                <a:ea typeface=""/>
                <a:cs typeface="Arial"/>
              </a:rPr>
              <a:t>gebeten,ihre</a:t>
            </a:r>
            <a:r>
              <a:rPr lang="de-DE" sz="2000" dirty="0">
                <a:solidFill>
                  <a:schemeClr val="tx1">
                    <a:lumMod val="90000"/>
                    <a:lumOff val="10000"/>
                  </a:schemeClr>
                </a:solidFill>
                <a:ea typeface=""/>
                <a:cs typeface="Arial"/>
              </a:rPr>
              <a:t> </a:t>
            </a:r>
            <a:r>
              <a:rPr lang="de-de" sz="2000" b="1" dirty="0">
                <a:solidFill>
                  <a:schemeClr val="accent2"/>
                </a:solidFill>
                <a:ea typeface=""/>
                <a:cs typeface="Arial"/>
              </a:rPr>
              <a:t>Prognosen und zentralen Strategien</a:t>
            </a:r>
            <a:r>
              <a:rPr lang="de-de" sz="2000" dirty="0">
                <a:solidFill>
                  <a:schemeClr val="tx1">
                    <a:lumMod val="90000"/>
                    <a:lumOff val="10000"/>
                  </a:schemeClr>
                </a:solidFill>
                <a:ea typeface=""/>
                <a:cs typeface="Arial"/>
              </a:rPr>
              <a:t> zur</a:t>
            </a:r>
            <a:br>
              <a:rPr lang="de-de" sz="2000" dirty="0">
                <a:solidFill>
                  <a:schemeClr val="tx1">
                    <a:lumMod val="90000"/>
                    <a:lumOff val="10000"/>
                  </a:schemeClr>
                </a:solidFill>
                <a:ea typeface=""/>
                <a:cs typeface="Arial"/>
              </a:rPr>
            </a:br>
            <a:r>
              <a:rPr lang="de-de" sz="2000" dirty="0">
                <a:solidFill>
                  <a:schemeClr val="tx1">
                    <a:lumMod val="90000"/>
                    <a:lumOff val="10000"/>
                  </a:schemeClr>
                </a:solidFill>
                <a:ea typeface=""/>
                <a:cs typeface="Arial"/>
              </a:rPr>
              <a:t>Zukunft der digitalen Mitarbeitererfahrung </a:t>
            </a:r>
            <a:br>
              <a:rPr lang="de-DE" sz="2000" dirty="0">
                <a:solidFill>
                  <a:schemeClr val="tx1">
                    <a:lumMod val="90000"/>
                    <a:lumOff val="10000"/>
                  </a:schemeClr>
                </a:solidFill>
                <a:ea typeface=""/>
                <a:cs typeface="Arial"/>
              </a:rPr>
            </a:br>
            <a:r>
              <a:rPr lang="de-de" sz="2000" b="1" dirty="0">
                <a:solidFill>
                  <a:schemeClr val="tx1">
                    <a:lumMod val="90000"/>
                    <a:lumOff val="10000"/>
                  </a:schemeClr>
                </a:solidFill>
                <a:ea typeface=""/>
                <a:cs typeface="Arial"/>
              </a:rPr>
              <a:t>(DEX)</a:t>
            </a:r>
            <a:r>
              <a:rPr lang="de-de" sz="2000" dirty="0">
                <a:solidFill>
                  <a:schemeClr val="tx1">
                    <a:lumMod val="90000"/>
                    <a:lumOff val="10000"/>
                  </a:schemeClr>
                </a:solidFill>
                <a:ea typeface=""/>
                <a:cs typeface="Arial"/>
              </a:rPr>
              <a:t> mit uns zu teilen.</a:t>
            </a:r>
            <a:r>
              <a:rPr lang="de-de" sz="2000" b="1" dirty="0">
                <a:solidFill>
                  <a:schemeClr val="tx1">
                    <a:lumMod val="90000"/>
                    <a:lumOff val="10000"/>
                  </a:schemeClr>
                </a:solidFill>
                <a:ea typeface=""/>
                <a:cs typeface="Arial"/>
              </a:rPr>
              <a:t> </a:t>
            </a:r>
          </a:p>
        </p:txBody>
      </p:sp>
      <p:sp>
        <p:nvSpPr>
          <p:cNvPr id="7" name="Text Placeholder 5">
            <a:extLst>
              <a:ext uri="{FF2B5EF4-FFF2-40B4-BE49-F238E27FC236}">
                <a16:creationId xmlns:a16="http://schemas.microsoft.com/office/drawing/2014/main" id="{DA5283C3-D43D-FE2D-141E-7889903699D9}"/>
              </a:ext>
            </a:extLst>
          </p:cNvPr>
          <p:cNvSpPr txBox="1">
            <a:spLocks/>
          </p:cNvSpPr>
          <p:nvPr/>
        </p:nvSpPr>
        <p:spPr>
          <a:xfrm>
            <a:off x="7107051" y="998042"/>
            <a:ext cx="4249066" cy="108988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800" b="1" dirty="0">
                <a:solidFill>
                  <a:schemeClr val="accent2"/>
                </a:solidFill>
                <a:ea typeface=""/>
                <a:cs typeface="+mn-lt"/>
              </a:rPr>
              <a:t>Die Bereitstellung von Self-Service-Optionen für die Mitarbeitenden wird die Produktivität steigern</a:t>
            </a:r>
            <a:r>
              <a:rPr lang="de-de" sz="1800" dirty="0">
                <a:solidFill>
                  <a:schemeClr val="accent2"/>
                </a:solidFill>
                <a:ea typeface=""/>
                <a:cs typeface="+mn-lt"/>
              </a:rPr>
              <a:t> </a:t>
            </a:r>
            <a:r>
              <a:rPr lang="de-de" sz="1800" dirty="0">
                <a:ea typeface=""/>
                <a:cs typeface="+mn-lt"/>
              </a:rPr>
              <a:t>und der IT-Abteilung mehr Zeit für Innovationen verschaffen.</a:t>
            </a:r>
          </a:p>
        </p:txBody>
      </p:sp>
      <p:sp>
        <p:nvSpPr>
          <p:cNvPr id="11" name="Text Placeholder 5">
            <a:extLst>
              <a:ext uri="{FF2B5EF4-FFF2-40B4-BE49-F238E27FC236}">
                <a16:creationId xmlns:a16="http://schemas.microsoft.com/office/drawing/2014/main" id="{F68C8338-C232-A38F-36CA-D050BABA7ADB}"/>
              </a:ext>
            </a:extLst>
          </p:cNvPr>
          <p:cNvSpPr txBox="1">
            <a:spLocks/>
          </p:cNvSpPr>
          <p:nvPr/>
        </p:nvSpPr>
        <p:spPr>
          <a:xfrm>
            <a:off x="7107051" y="2655739"/>
            <a:ext cx="4080978" cy="108988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800" dirty="0">
                <a:ea typeface=""/>
                <a:cs typeface="+mn-lt"/>
              </a:rPr>
              <a:t>KI-gestützte DEX-Lösungen werden Echtzeit-Einblicke ermöglichen, die gezielte Optimierungen vorantreiben – und so letztlich </a:t>
            </a:r>
            <a:r>
              <a:rPr lang="de-de" sz="1800" b="1" dirty="0">
                <a:solidFill>
                  <a:schemeClr val="accent3"/>
                </a:solidFill>
                <a:ea typeface=""/>
                <a:cs typeface="+mn-lt"/>
              </a:rPr>
              <a:t>die Produktivität und Zufriedenheit der Mitarbeitenden steigern</a:t>
            </a:r>
            <a:r>
              <a:rPr lang="de-de" sz="1800" b="1" dirty="0">
                <a:ea typeface=""/>
                <a:cs typeface="+mn-lt"/>
              </a:rPr>
              <a:t>.</a:t>
            </a:r>
          </a:p>
        </p:txBody>
      </p:sp>
      <p:sp>
        <p:nvSpPr>
          <p:cNvPr id="13" name="Oval Callout 12">
            <a:extLst>
              <a:ext uri="{FF2B5EF4-FFF2-40B4-BE49-F238E27FC236}">
                <a16:creationId xmlns:a16="http://schemas.microsoft.com/office/drawing/2014/main" id="{7D5386DA-9F57-9316-4BDA-6D482ACC06B7}"/>
              </a:ext>
            </a:extLst>
          </p:cNvPr>
          <p:cNvSpPr/>
          <p:nvPr/>
        </p:nvSpPr>
        <p:spPr>
          <a:xfrm>
            <a:off x="5454892" y="959800"/>
            <a:ext cx="1166172" cy="1001922"/>
          </a:xfrm>
          <a:prstGeom prst="wedgeEllipseCallout">
            <a:avLst>
              <a:gd name="adj1" fmla="val 66139"/>
              <a:gd name="adj2" fmla="val 53694"/>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Callout 14">
            <a:extLst>
              <a:ext uri="{FF2B5EF4-FFF2-40B4-BE49-F238E27FC236}">
                <a16:creationId xmlns:a16="http://schemas.microsoft.com/office/drawing/2014/main" id="{83C3ED59-97EC-B7DD-7ADD-D51595768D37}"/>
              </a:ext>
            </a:extLst>
          </p:cNvPr>
          <p:cNvSpPr/>
          <p:nvPr/>
        </p:nvSpPr>
        <p:spPr>
          <a:xfrm>
            <a:off x="5454892" y="2655739"/>
            <a:ext cx="1166172" cy="1001922"/>
          </a:xfrm>
          <a:prstGeom prst="wedgeEllipseCallout">
            <a:avLst>
              <a:gd name="adj1" fmla="val 73511"/>
              <a:gd name="adj2" fmla="val 4043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Callout 15">
            <a:extLst>
              <a:ext uri="{FF2B5EF4-FFF2-40B4-BE49-F238E27FC236}">
                <a16:creationId xmlns:a16="http://schemas.microsoft.com/office/drawing/2014/main" id="{6A612BBF-EDE8-D495-6768-2FEDC5528F4D}"/>
              </a:ext>
            </a:extLst>
          </p:cNvPr>
          <p:cNvSpPr/>
          <p:nvPr/>
        </p:nvSpPr>
        <p:spPr>
          <a:xfrm>
            <a:off x="5454892" y="4617730"/>
            <a:ext cx="1166172" cy="1001922"/>
          </a:xfrm>
          <a:prstGeom prst="wedgeEllipseCallout">
            <a:avLst>
              <a:gd name="adj1" fmla="val 78202"/>
              <a:gd name="adj2" fmla="val 6112"/>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006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C50A0BD7-9089-7793-87BB-65F00F7DB3B8}"/>
              </a:ext>
            </a:extLst>
          </p:cNvPr>
          <p:cNvSpPr/>
          <p:nvPr/>
        </p:nvSpPr>
        <p:spPr>
          <a:xfrm>
            <a:off x="-2038" y="0"/>
            <a:ext cx="3528647" cy="6858000"/>
          </a:xfrm>
          <a:prstGeom prst="rect">
            <a:avLst/>
          </a:prstGeom>
          <a:solidFill>
            <a:srgbClr val="290B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olorful lines on a black background&#10;&#10;AI-generated content may be incorrect.">
            <a:extLst>
              <a:ext uri="{FF2B5EF4-FFF2-40B4-BE49-F238E27FC236}">
                <a16:creationId xmlns:a16="http://schemas.microsoft.com/office/drawing/2014/main" id="{D1C02939-B5F7-F53C-F69E-C7D68983E908}"/>
              </a:ext>
            </a:extLst>
          </p:cNvPr>
          <p:cNvPicPr>
            <a:picLocks noChangeAspect="1"/>
          </p:cNvPicPr>
          <p:nvPr/>
        </p:nvPicPr>
        <p:blipFill>
          <a:blip r:embed="rId3"/>
          <a:srcRect l="51579" t="-15443" b="1"/>
          <a:stretch>
            <a:fillRect/>
          </a:stretch>
        </p:blipFill>
        <p:spPr>
          <a:xfrm>
            <a:off x="-2039" y="2125785"/>
            <a:ext cx="3528647" cy="4732215"/>
          </a:xfrm>
          <a:prstGeom prst="rect">
            <a:avLst/>
          </a:prstGeom>
        </p:spPr>
      </p:pic>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4487532" y="989944"/>
            <a:ext cx="6845300" cy="3208338"/>
          </a:xfrm>
          <a:prstGeom prst="rect">
            <a:avLst/>
          </a:prstGeom>
        </p:spPr>
        <p:txBody>
          <a:bodyPr lIns="91440" tIns="45720" rIns="91440" bIns="45720"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de-de" sz="1600" b="0" dirty="0" err="1">
                <a:latin typeface="Arial"/>
                <a:cs typeface="Arial"/>
              </a:rPr>
              <a:t>Ivanti</a:t>
            </a:r>
            <a:r>
              <a:rPr lang="de-de" sz="1600" b="0" dirty="0">
                <a:latin typeface="Arial"/>
                <a:cs typeface="Arial"/>
              </a:rPr>
              <a:t> befragte mehr als 3.300 IT-Experten, Führungskräfte und User auf der ganzen Welt, um herauszufinden, was Unternehmen tun, um eine positive digitale Mitarbeitererfahrung (DEX) zu ermöglichen, und welche bedeutenden Hindernisse sich Unternehmen in den Weg stellen, um eine reibungslose Erfahrung zu liefern. </a:t>
            </a:r>
            <a:br>
              <a:rPr lang="de-de" dirty="0"/>
            </a:br>
            <a:endParaRPr lang="de-de" dirty="0"/>
          </a:p>
          <a:p>
            <a:r>
              <a:rPr lang="de-de" sz="1600" b="0" dirty="0">
                <a:latin typeface="Arial" panose="020B0604020202020204" pitchFamily="34" charset="0"/>
                <a:cs typeface="Arial" panose="020B0604020202020204" pitchFamily="34" charset="0"/>
              </a:rPr>
              <a:t>Diese Studie wurde von </a:t>
            </a:r>
            <a:r>
              <a:rPr lang="de-de" sz="1600" b="0" dirty="0" err="1">
                <a:latin typeface="Arial" panose="020B0604020202020204" pitchFamily="34" charset="0"/>
                <a:cs typeface="Arial" panose="020B0604020202020204" pitchFamily="34" charset="0"/>
              </a:rPr>
              <a:t>Ravn</a:t>
            </a:r>
            <a:r>
              <a:rPr lang="de-de" sz="1600" b="0" dirty="0">
                <a:latin typeface="Arial" panose="020B0604020202020204" pitchFamily="34" charset="0"/>
                <a:cs typeface="Arial" panose="020B0604020202020204" pitchFamily="34" charset="0"/>
              </a:rPr>
              <a:t> Research durchgeführt. Die Teilnehmer wurden von MSI </a:t>
            </a:r>
            <a:r>
              <a:rPr lang="de-de" sz="1600" b="0" dirty="0" err="1">
                <a:latin typeface="Arial" panose="020B0604020202020204" pitchFamily="34" charset="0"/>
                <a:cs typeface="Arial" panose="020B0604020202020204" pitchFamily="34" charset="0"/>
              </a:rPr>
              <a:t>Advanced</a:t>
            </a:r>
            <a:r>
              <a:rPr lang="de-de" sz="1600" b="0" dirty="0">
                <a:latin typeface="Arial" panose="020B0604020202020204" pitchFamily="34" charset="0"/>
                <a:cs typeface="Arial" panose="020B0604020202020204" pitchFamily="34" charset="0"/>
              </a:rPr>
              <a:t> Customer </a:t>
            </a:r>
            <a:r>
              <a:rPr lang="de-de" sz="1600" b="0" dirty="0" err="1">
                <a:latin typeface="Arial" panose="020B0604020202020204" pitchFamily="34" charset="0"/>
                <a:cs typeface="Arial" panose="020B0604020202020204" pitchFamily="34" charset="0"/>
              </a:rPr>
              <a:t>Insights</a:t>
            </a:r>
            <a:r>
              <a:rPr lang="de-de" sz="1600" b="0" dirty="0">
                <a:latin typeface="Arial" panose="020B0604020202020204" pitchFamily="34" charset="0"/>
                <a:cs typeface="Arial" panose="020B0604020202020204" pitchFamily="34" charset="0"/>
              </a:rPr>
              <a:t> ausgewählt. Die Umfrageergebnisse sind nicht gewichtet. Weitere länderspezifische Daten sind auf Anfrage erhältlich. </a:t>
            </a: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609600" y="1386814"/>
            <a:ext cx="3006725" cy="976313"/>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0" indent="0">
              <a:buNone/>
            </a:pPr>
            <a:r>
              <a:rPr lang="de-de" sz="4000" dirty="0">
                <a:solidFill>
                  <a:schemeClr val="bg1"/>
                </a:solidFill>
                <a:latin typeface="Arial" panose="020B0604020202020204" pitchFamily="34" charset="0"/>
                <a:ea typeface="Arial"/>
                <a:cs typeface="Arial" panose="020B0604020202020204" pitchFamily="34" charset="0"/>
              </a:rPr>
              <a:t>Über die Studie</a:t>
            </a:r>
          </a:p>
        </p:txBody>
      </p:sp>
      <p:sp>
        <p:nvSpPr>
          <p:cNvPr id="6" name="TextBox 5">
            <a:extLst>
              <a:ext uri="{FF2B5EF4-FFF2-40B4-BE49-F238E27FC236}">
                <a16:creationId xmlns:a16="http://schemas.microsoft.com/office/drawing/2014/main" id="{B66D8FE0-5CC5-0DB5-BFC0-456CA1F09DFC}"/>
              </a:ext>
            </a:extLst>
          </p:cNvPr>
          <p:cNvSpPr txBox="1"/>
          <p:nvPr/>
        </p:nvSpPr>
        <p:spPr>
          <a:xfrm>
            <a:off x="4603262" y="6342911"/>
            <a:ext cx="7070089" cy="215444"/>
          </a:xfrm>
          <a:prstGeom prst="rect">
            <a:avLst/>
          </a:prstGeom>
          <a:noFill/>
        </p:spPr>
        <p:txBody>
          <a:bodyPr wrap="square" lIns="91440" tIns="45720" rIns="91440" bIns="45720" rtlCol="0" anchor="b">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r"/>
            <a:r>
              <a:rPr lang="de-de" sz="800" dirty="0">
                <a:solidFill>
                  <a:schemeClr val="bg1">
                    <a:lumMod val="50000"/>
                  </a:schemeClr>
                </a:solidFill>
                <a:latin typeface="Arial" panose="020B0604020202020204" pitchFamily="34" charset="0"/>
                <a:cs typeface="Arial" panose="020B0604020202020204" pitchFamily="34" charset="0"/>
              </a:rPr>
              <a:t>Copyright © 2025, Ivanti. Alle Rechte vorbehalten. Report zur DEX der nächsten Generation 09/25 FG</a:t>
            </a: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64E8CD7-564A-1461-550C-686B21B56E06}"/>
              </a:ext>
            </a:extLst>
          </p:cNvPr>
          <p:cNvSpPr/>
          <p:nvPr/>
        </p:nvSpPr>
        <p:spPr>
          <a:xfrm>
            <a:off x="1206" y="0"/>
            <a:ext cx="12190794" cy="193861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4" name="Rectangle 3">
            <a:extLst>
              <a:ext uri="{FF2B5EF4-FFF2-40B4-BE49-F238E27FC236}">
                <a16:creationId xmlns:a16="http://schemas.microsoft.com/office/drawing/2014/main" id="{B28279E5-078F-EDF9-6E00-B9F7128C01FA}"/>
              </a:ext>
            </a:extLst>
          </p:cNvPr>
          <p:cNvSpPr/>
          <p:nvPr/>
        </p:nvSpPr>
        <p:spPr>
          <a:xfrm>
            <a:off x="-104201" y="1812164"/>
            <a:ext cx="12192000" cy="51017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0" name="Text Placeholder 9">
            <a:extLst>
              <a:ext uri="{FF2B5EF4-FFF2-40B4-BE49-F238E27FC236}">
                <a16:creationId xmlns:a16="http://schemas.microsoft.com/office/drawing/2014/main" id="{D67B4F25-7586-66DA-648F-BA801A3EEC57}"/>
              </a:ext>
            </a:extLst>
          </p:cNvPr>
          <p:cNvSpPr txBox="1">
            <a:spLocks/>
          </p:cNvSpPr>
          <p:nvPr/>
        </p:nvSpPr>
        <p:spPr>
          <a:xfrm>
            <a:off x="609600" y="478581"/>
            <a:ext cx="10972800" cy="981457"/>
          </a:xfrm>
          <a:prstGeom prst="rect">
            <a:avLst/>
          </a:prstGeom>
        </p:spPr>
        <p:txBody>
          <a:bodyPr vert="horz" lIns="0" tIns="45720" rIns="91440" bIns="45720" rtlCol="0" anchor="ctr">
            <a:noAutofit/>
          </a:bodyPr>
          <a:lst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tabLst/>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tabLst/>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tabLst/>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dirty="0">
                <a:solidFill>
                  <a:schemeClr val="bg1"/>
                </a:solidFill>
                <a:latin typeface="Arial"/>
                <a:ea typeface="Arial"/>
                <a:cs typeface="Arial"/>
              </a:rPr>
              <a:t>Die Einführungs- und Integrationsraten von DEX sind im Jahresvergleich </a:t>
            </a:r>
            <a:r>
              <a:rPr lang="de-de" dirty="0">
                <a:solidFill>
                  <a:schemeClr val="accent1"/>
                </a:solidFill>
                <a:latin typeface="Arial"/>
                <a:ea typeface="Arial"/>
                <a:cs typeface="Arial"/>
              </a:rPr>
              <a:t>zurückgegangen</a:t>
            </a:r>
            <a:r>
              <a:rPr lang="de-de" dirty="0">
                <a:solidFill>
                  <a:schemeClr val="bg1"/>
                </a:solidFill>
                <a:latin typeface="Arial"/>
                <a:ea typeface="Arial"/>
                <a:cs typeface="Arial"/>
              </a:rPr>
              <a:t> – insbesondere die Umsetzung einer DEX-Strategie bereitet vielen Unternehmen nach wie vor große Schwierigkeiten.  </a:t>
            </a:r>
          </a:p>
        </p:txBody>
      </p:sp>
      <p:pic>
        <p:nvPicPr>
          <p:cNvPr id="5" name="Picture 4" descr="A screenshot of a computer&#10;&#10;AI-generated content may be incorrect.">
            <a:extLst>
              <a:ext uri="{FF2B5EF4-FFF2-40B4-BE49-F238E27FC236}">
                <a16:creationId xmlns:a16="http://schemas.microsoft.com/office/drawing/2014/main" id="{63E799F3-E36D-8753-293F-822F24BF9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1502" y="1768426"/>
            <a:ext cx="9365058" cy="4069200"/>
          </a:xfrm>
          <a:prstGeom prst="rect">
            <a:avLst/>
          </a:prstGeom>
          <a:effectLst>
            <a:outerShdw blurRad="177800" algn="ctr" rotWithShape="0">
              <a:prstClr val="black">
                <a:alpha val="10000"/>
              </a:prstClr>
            </a:outerShdw>
          </a:effectLst>
        </p:spPr>
      </p:pic>
    </p:spTree>
    <p:extLst>
      <p:ext uri="{BB962C8B-B14F-4D97-AF65-F5344CB8AC3E}">
        <p14:creationId xmlns:p14="http://schemas.microsoft.com/office/powerpoint/2010/main" val="1656066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1862E-CC7B-B82E-89BE-7691FCBF5A1F}"/>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409AA7B3-B29D-627D-F741-7DB13B9DE05A}"/>
              </a:ext>
            </a:extLst>
          </p:cNvPr>
          <p:cNvSpPr/>
          <p:nvPr/>
        </p:nvSpPr>
        <p:spPr>
          <a:xfrm>
            <a:off x="1206" y="0"/>
            <a:ext cx="12190794" cy="1938619"/>
          </a:xfrm>
          <a:prstGeom prst="rect">
            <a:avLst/>
          </a:prstGeom>
          <a:solidFill>
            <a:srgbClr val="290B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extBox 1">
            <a:extLst>
              <a:ext uri="{FF2B5EF4-FFF2-40B4-BE49-F238E27FC236}">
                <a16:creationId xmlns:a16="http://schemas.microsoft.com/office/drawing/2014/main" id="{07CC49FE-1F3D-6F10-C5D6-277A2808C56C}"/>
              </a:ext>
            </a:extLst>
          </p:cNvPr>
          <p:cNvSpPr txBox="1"/>
          <p:nvPr/>
        </p:nvSpPr>
        <p:spPr>
          <a:xfrm>
            <a:off x="609601" y="369144"/>
            <a:ext cx="1097280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de-de" sz="2400" b="1" dirty="0">
                <a:solidFill>
                  <a:schemeClr val="bg1"/>
                </a:solidFill>
              </a:rPr>
              <a:t>Eine beunruhigend große Zahl von Unternehmen setzt weiterhin auf veraltete IT-Asset-Management-Methoden. Die Folge: Ineffizienzen nehmen zu und Wachstum wird zunehmend erschwert.</a:t>
            </a:r>
            <a:r>
              <a:rPr lang="de-de" sz="2400" b="1" dirty="0">
                <a:solidFill>
                  <a:schemeClr val="bg1"/>
                </a:solidFill>
                <a:cs typeface="Arial"/>
              </a:rPr>
              <a:t> </a:t>
            </a:r>
          </a:p>
        </p:txBody>
      </p:sp>
      <p:pic>
        <p:nvPicPr>
          <p:cNvPr id="5" name="Picture 4" descr="A screenshot of a computer&#10;&#10;AI-generated content may be incorrect.">
            <a:extLst>
              <a:ext uri="{FF2B5EF4-FFF2-40B4-BE49-F238E27FC236}">
                <a16:creationId xmlns:a16="http://schemas.microsoft.com/office/drawing/2014/main" id="{F59D5CF1-47A4-38AA-E8FC-99898D78FD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1755273"/>
            <a:ext cx="7772400" cy="5100025"/>
          </a:xfrm>
          <a:prstGeom prst="rect">
            <a:avLst/>
          </a:prstGeom>
          <a:effectLst>
            <a:outerShdw blurRad="177800" algn="ctr" rotWithShape="0">
              <a:prstClr val="black">
                <a:alpha val="10000"/>
              </a:prstClr>
            </a:outerShdw>
          </a:effectLst>
        </p:spPr>
      </p:pic>
    </p:spTree>
    <p:extLst>
      <p:ext uri="{BB962C8B-B14F-4D97-AF65-F5344CB8AC3E}">
        <p14:creationId xmlns:p14="http://schemas.microsoft.com/office/powerpoint/2010/main" val="2771182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B4A13694-82CF-DAEE-FFED-4C1EA663B86E}"/>
              </a:ext>
            </a:extLst>
          </p:cNvPr>
          <p:cNvSpPr/>
          <p:nvPr/>
        </p:nvSpPr>
        <p:spPr>
          <a:xfrm>
            <a:off x="6841448" y="926026"/>
            <a:ext cx="4727727" cy="5200506"/>
          </a:xfrm>
          <a:prstGeom prst="roundRect">
            <a:avLst>
              <a:gd name="adj" fmla="val 2725"/>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6"/>
          <p:cNvSpPr txBox="1"/>
          <p:nvPr/>
        </p:nvSpPr>
        <p:spPr>
          <a:xfrm>
            <a:off x="4841358" y="3161678"/>
            <a:ext cx="1853870" cy="500137"/>
          </a:xfrm>
          <a:prstGeom prst="rect">
            <a:avLst/>
          </a:prstGeom>
        </p:spPr>
        <p:txBody>
          <a:bodyPr wrap="square" lIns="0" tIns="0" rIns="0" bIns="0" rtlCol="0" anchor="t">
            <a:spAutoFit/>
          </a:bodyPr>
          <a:lstStyle/>
          <a:p>
            <a:pPr algn="ctr">
              <a:lnSpc>
                <a:spcPts val="3901"/>
              </a:lnSpc>
              <a:spcBef>
                <a:spcPct val="0"/>
              </a:spcBef>
            </a:pPr>
            <a:r>
              <a:rPr lang="de-de" sz="3450" b="1" dirty="0">
                <a:solidFill>
                  <a:schemeClr val="accent2"/>
                </a:solidFill>
                <a:latin typeface="Arial"/>
                <a:cs typeface="Arial"/>
              </a:rPr>
              <a:t>Aber... </a:t>
            </a:r>
          </a:p>
        </p:txBody>
      </p:sp>
      <p:graphicFrame>
        <p:nvGraphicFramePr>
          <p:cNvPr id="13" name="Chart 12">
            <a:extLst>
              <a:ext uri="{FF2B5EF4-FFF2-40B4-BE49-F238E27FC236}">
                <a16:creationId xmlns:a16="http://schemas.microsoft.com/office/drawing/2014/main" id="{08E6D666-DE0B-EBEF-90FF-CF5342FD771E}"/>
              </a:ext>
            </a:extLst>
          </p:cNvPr>
          <p:cNvGraphicFramePr/>
          <p:nvPr>
            <p:extLst>
              <p:ext uri="{D42A27DB-BD31-4B8C-83A1-F6EECF244321}">
                <p14:modId xmlns:p14="http://schemas.microsoft.com/office/powerpoint/2010/main" val="3603504870"/>
              </p:ext>
            </p:extLst>
          </p:nvPr>
        </p:nvGraphicFramePr>
        <p:xfrm>
          <a:off x="575458" y="910234"/>
          <a:ext cx="4427332" cy="4152396"/>
        </p:xfrm>
        <a:graphic>
          <a:graphicData uri="http://schemas.openxmlformats.org/drawingml/2006/chart">
            <c:chart xmlns:c="http://schemas.openxmlformats.org/drawingml/2006/chart" xmlns:r="http://schemas.openxmlformats.org/officeDocument/2006/relationships" r:id="rId2"/>
          </a:graphicData>
        </a:graphic>
      </p:graphicFrame>
      <p:sp>
        <p:nvSpPr>
          <p:cNvPr id="19" name="TextBox 7">
            <a:extLst>
              <a:ext uri="{FF2B5EF4-FFF2-40B4-BE49-F238E27FC236}">
                <a16:creationId xmlns:a16="http://schemas.microsoft.com/office/drawing/2014/main" id="{22352CBF-7202-3D2C-62AF-D997DD3893C0}"/>
              </a:ext>
            </a:extLst>
          </p:cNvPr>
          <p:cNvSpPr txBox="1"/>
          <p:nvPr/>
        </p:nvSpPr>
        <p:spPr>
          <a:xfrm>
            <a:off x="1557923" y="2713551"/>
            <a:ext cx="2559093" cy="1061182"/>
          </a:xfrm>
          <a:prstGeom prst="rect">
            <a:avLst/>
          </a:prstGeom>
        </p:spPr>
        <p:txBody>
          <a:bodyPr wrap="square" lIns="0" tIns="0" rIns="0" bIns="0" rtlCol="0" anchor="ctr" anchorCtr="0">
            <a:spAutoFit/>
          </a:bodyPr>
          <a:lstStyle/>
          <a:p>
            <a:pPr algn="ctr">
              <a:lnSpc>
                <a:spcPts val="3840"/>
              </a:lnSpc>
              <a:spcBef>
                <a:spcPct val="0"/>
              </a:spcBef>
            </a:pPr>
            <a:r>
              <a:rPr lang="de-de" sz="8000" b="1">
                <a:latin typeface="Arial"/>
                <a:cs typeface="Arial"/>
              </a:rPr>
              <a:t>67 %</a:t>
            </a:r>
          </a:p>
        </p:txBody>
      </p:sp>
      <p:sp>
        <p:nvSpPr>
          <p:cNvPr id="20" name="TextBox 9">
            <a:extLst>
              <a:ext uri="{FF2B5EF4-FFF2-40B4-BE49-F238E27FC236}">
                <a16:creationId xmlns:a16="http://schemas.microsoft.com/office/drawing/2014/main" id="{8A40AA3F-25CF-27A9-E6A5-D77506DBC8E6}"/>
              </a:ext>
            </a:extLst>
          </p:cNvPr>
          <p:cNvSpPr txBox="1"/>
          <p:nvPr/>
        </p:nvSpPr>
        <p:spPr>
          <a:xfrm>
            <a:off x="1210102" y="5020755"/>
            <a:ext cx="3254734" cy="1107996"/>
          </a:xfrm>
          <a:prstGeom prst="rect">
            <a:avLst/>
          </a:prstGeom>
        </p:spPr>
        <p:txBody>
          <a:bodyPr wrap="square" lIns="0" tIns="0" rIns="0" bIns="0" rtlCol="0" anchor="t">
            <a:spAutoFit/>
          </a:bodyPr>
          <a:lstStyle/>
          <a:p>
            <a:pPr algn="ctr">
              <a:spcBef>
                <a:spcPct val="0"/>
              </a:spcBef>
            </a:pPr>
            <a:r>
              <a:rPr lang="de-de" b="1" dirty="0">
                <a:solidFill>
                  <a:schemeClr val="accent2"/>
                </a:solidFill>
                <a:cs typeface="Arial"/>
              </a:rPr>
              <a:t>der Unternehmen stufen </a:t>
            </a:r>
            <a:br>
              <a:rPr lang="de-de" b="1" dirty="0">
                <a:solidFill>
                  <a:schemeClr val="accent2"/>
                </a:solidFill>
                <a:cs typeface="Arial"/>
              </a:rPr>
            </a:br>
            <a:r>
              <a:rPr lang="de-de" b="1" dirty="0">
                <a:solidFill>
                  <a:schemeClr val="accent2"/>
                </a:solidFill>
                <a:cs typeface="Arial"/>
              </a:rPr>
              <a:t>sich selbst als</a:t>
            </a:r>
            <a:br>
              <a:rPr lang="de-de" b="1" dirty="0">
                <a:solidFill>
                  <a:schemeClr val="accent2"/>
                </a:solidFill>
                <a:cs typeface="Arial"/>
              </a:rPr>
            </a:br>
            <a:r>
              <a:rPr lang="de-de" b="1" dirty="0">
                <a:solidFill>
                  <a:schemeClr val="accent2"/>
                </a:solidFill>
                <a:cs typeface="Arial"/>
              </a:rPr>
              <a:t>„hoch / mittelmäßig“ in Bezug auf die DEX-Reife ein</a:t>
            </a:r>
          </a:p>
        </p:txBody>
      </p:sp>
      <p:graphicFrame>
        <p:nvGraphicFramePr>
          <p:cNvPr id="11" name="Chart 10">
            <a:extLst>
              <a:ext uri="{FF2B5EF4-FFF2-40B4-BE49-F238E27FC236}">
                <a16:creationId xmlns:a16="http://schemas.microsoft.com/office/drawing/2014/main" id="{C595C0D8-0FAA-E57D-D0DB-79F45B632C8D}"/>
              </a:ext>
            </a:extLst>
          </p:cNvPr>
          <p:cNvGraphicFramePr/>
          <p:nvPr>
            <p:extLst>
              <p:ext uri="{D42A27DB-BD31-4B8C-83A1-F6EECF244321}">
                <p14:modId xmlns:p14="http://schemas.microsoft.com/office/powerpoint/2010/main" val="1295660865"/>
              </p:ext>
            </p:extLst>
          </p:nvPr>
        </p:nvGraphicFramePr>
        <p:xfrm>
          <a:off x="7048544" y="1129897"/>
          <a:ext cx="1767194" cy="1657452"/>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0">
            <a:extLst>
              <a:ext uri="{FF2B5EF4-FFF2-40B4-BE49-F238E27FC236}">
                <a16:creationId xmlns:a16="http://schemas.microsoft.com/office/drawing/2014/main" id="{F16D2559-FE10-092E-F812-E859C2557664}"/>
              </a:ext>
            </a:extLst>
          </p:cNvPr>
          <p:cNvSpPr txBox="1"/>
          <p:nvPr/>
        </p:nvSpPr>
        <p:spPr>
          <a:xfrm>
            <a:off x="8849880" y="1406069"/>
            <a:ext cx="2507931" cy="923330"/>
          </a:xfrm>
          <a:prstGeom prst="rect">
            <a:avLst/>
          </a:prstGeom>
        </p:spPr>
        <p:txBody>
          <a:bodyPr wrap="square" lIns="0" tIns="0" rIns="0" bIns="0" rtlCol="0" anchor="t">
            <a:spAutoFit/>
          </a:bodyPr>
          <a:lstStyle/>
          <a:p>
            <a:r>
              <a:rPr lang="de-de" sz="2000" b="1" dirty="0">
                <a:solidFill>
                  <a:schemeClr val="accent4"/>
                </a:solidFill>
                <a:ea typeface=""/>
                <a:cs typeface="+mn-lt"/>
              </a:rPr>
              <a:t>überwachen </a:t>
            </a:r>
            <a:br>
              <a:rPr lang="de-DE" sz="2000" b="1" dirty="0">
                <a:solidFill>
                  <a:schemeClr val="accent4"/>
                </a:solidFill>
                <a:ea typeface=""/>
                <a:cs typeface="+mn-lt"/>
              </a:rPr>
            </a:br>
            <a:r>
              <a:rPr lang="de-de" sz="2000" b="1" dirty="0">
                <a:solidFill>
                  <a:schemeClr val="accent4"/>
                </a:solidFill>
                <a:ea typeface=""/>
                <a:cs typeface="+mn-lt"/>
              </a:rPr>
              <a:t>die Anwendungs-</a:t>
            </a:r>
            <a:br>
              <a:rPr lang="de-de" sz="2000" b="1" dirty="0">
                <a:solidFill>
                  <a:schemeClr val="accent4"/>
                </a:solidFill>
                <a:ea typeface=""/>
                <a:cs typeface="+mn-lt"/>
              </a:rPr>
            </a:br>
            <a:r>
              <a:rPr lang="de-de" sz="2000" b="1" dirty="0" err="1">
                <a:solidFill>
                  <a:schemeClr val="accent4"/>
                </a:solidFill>
                <a:ea typeface=""/>
                <a:cs typeface="+mn-lt"/>
              </a:rPr>
              <a:t>leistung</a:t>
            </a:r>
            <a:r>
              <a:rPr lang="de-de" sz="2000" b="1" dirty="0">
                <a:solidFill>
                  <a:schemeClr val="accent4"/>
                </a:solidFill>
                <a:ea typeface=""/>
                <a:cs typeface="+mn-lt"/>
              </a:rPr>
              <a:t>.</a:t>
            </a:r>
          </a:p>
        </p:txBody>
      </p:sp>
      <p:sp>
        <p:nvSpPr>
          <p:cNvPr id="15" name="TextBox 10">
            <a:extLst>
              <a:ext uri="{FF2B5EF4-FFF2-40B4-BE49-F238E27FC236}">
                <a16:creationId xmlns:a16="http://schemas.microsoft.com/office/drawing/2014/main" id="{BE8224BD-D699-09F2-3820-73645FDE7DB2}"/>
              </a:ext>
            </a:extLst>
          </p:cNvPr>
          <p:cNvSpPr txBox="1"/>
          <p:nvPr/>
        </p:nvSpPr>
        <p:spPr>
          <a:xfrm>
            <a:off x="7415152" y="1578851"/>
            <a:ext cx="1020354" cy="769441"/>
          </a:xfrm>
          <a:prstGeom prst="rect">
            <a:avLst/>
          </a:prstGeom>
        </p:spPr>
        <p:txBody>
          <a:bodyPr wrap="square" lIns="0" tIns="0" rIns="0" bIns="0" rtlCol="0" anchor="t">
            <a:spAutoFit/>
          </a:bodyPr>
          <a:lstStyle/>
          <a:p>
            <a:pPr algn="ctr">
              <a:lnSpc>
                <a:spcPts val="3000"/>
              </a:lnSpc>
            </a:pPr>
            <a:r>
              <a:rPr lang="de-de" sz="2600" b="1" dirty="0">
                <a:ea typeface=""/>
                <a:cs typeface="+mn-lt"/>
              </a:rPr>
              <a:t>Nur 54 %</a:t>
            </a:r>
          </a:p>
        </p:txBody>
      </p:sp>
      <p:graphicFrame>
        <p:nvGraphicFramePr>
          <p:cNvPr id="16" name="Chart 15">
            <a:extLst>
              <a:ext uri="{FF2B5EF4-FFF2-40B4-BE49-F238E27FC236}">
                <a16:creationId xmlns:a16="http://schemas.microsoft.com/office/drawing/2014/main" id="{08EE1D44-F502-0D09-C4B0-6D4054FF5E6F}"/>
              </a:ext>
            </a:extLst>
          </p:cNvPr>
          <p:cNvGraphicFramePr/>
          <p:nvPr>
            <p:extLst>
              <p:ext uri="{D42A27DB-BD31-4B8C-83A1-F6EECF244321}">
                <p14:modId xmlns:p14="http://schemas.microsoft.com/office/powerpoint/2010/main" val="2431578921"/>
              </p:ext>
            </p:extLst>
          </p:nvPr>
        </p:nvGraphicFramePr>
        <p:xfrm>
          <a:off x="7048544" y="2706449"/>
          <a:ext cx="1767194" cy="1657452"/>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0">
            <a:extLst>
              <a:ext uri="{FF2B5EF4-FFF2-40B4-BE49-F238E27FC236}">
                <a16:creationId xmlns:a16="http://schemas.microsoft.com/office/drawing/2014/main" id="{DFE18FEE-8440-A1CA-8676-80F9AEC8DD5D}"/>
              </a:ext>
            </a:extLst>
          </p:cNvPr>
          <p:cNvSpPr txBox="1"/>
          <p:nvPr/>
        </p:nvSpPr>
        <p:spPr>
          <a:xfrm>
            <a:off x="8849879" y="2875002"/>
            <a:ext cx="2600253" cy="923330"/>
          </a:xfrm>
          <a:prstGeom prst="rect">
            <a:avLst/>
          </a:prstGeom>
        </p:spPr>
        <p:txBody>
          <a:bodyPr wrap="square" lIns="0" tIns="0" rIns="0" bIns="0" rtlCol="0" anchor="t">
            <a:spAutoFit/>
          </a:bodyPr>
          <a:lstStyle/>
          <a:p>
            <a:r>
              <a:rPr lang="de-de" sz="2000" b="1" dirty="0">
                <a:solidFill>
                  <a:schemeClr val="accent4"/>
                </a:solidFill>
                <a:ea typeface=""/>
                <a:cs typeface="+mn-lt"/>
              </a:rPr>
              <a:t>tracken die Geräte-</a:t>
            </a:r>
            <a:br>
              <a:rPr lang="de-de" sz="2000" b="1" dirty="0">
                <a:solidFill>
                  <a:schemeClr val="accent4"/>
                </a:solidFill>
                <a:ea typeface=""/>
                <a:cs typeface="+mn-lt"/>
              </a:rPr>
            </a:br>
            <a:r>
              <a:rPr lang="de-de" sz="2000" b="1" dirty="0">
                <a:solidFill>
                  <a:schemeClr val="accent4"/>
                </a:solidFill>
                <a:ea typeface=""/>
                <a:cs typeface="+mn-lt"/>
              </a:rPr>
              <a:t>und Anwendungs-leistung. </a:t>
            </a:r>
          </a:p>
        </p:txBody>
      </p:sp>
      <p:sp>
        <p:nvSpPr>
          <p:cNvPr id="23" name="TextBox 10">
            <a:extLst>
              <a:ext uri="{FF2B5EF4-FFF2-40B4-BE49-F238E27FC236}">
                <a16:creationId xmlns:a16="http://schemas.microsoft.com/office/drawing/2014/main" id="{DD0AB12C-F475-750E-7013-5CA5ED7E1C3C}"/>
              </a:ext>
            </a:extLst>
          </p:cNvPr>
          <p:cNvSpPr txBox="1"/>
          <p:nvPr/>
        </p:nvSpPr>
        <p:spPr>
          <a:xfrm>
            <a:off x="7442068" y="3160405"/>
            <a:ext cx="1020354" cy="769441"/>
          </a:xfrm>
          <a:prstGeom prst="rect">
            <a:avLst/>
          </a:prstGeom>
        </p:spPr>
        <p:txBody>
          <a:bodyPr wrap="square" lIns="0" tIns="0" rIns="0" bIns="0" rtlCol="0" anchor="t">
            <a:spAutoFit/>
          </a:bodyPr>
          <a:lstStyle/>
          <a:p>
            <a:pPr algn="ctr">
              <a:lnSpc>
                <a:spcPts val="3000"/>
              </a:lnSpc>
            </a:pPr>
            <a:r>
              <a:rPr lang="de-de" sz="2600" b="1" dirty="0">
                <a:ea typeface=""/>
                <a:cs typeface="Arial"/>
              </a:rPr>
              <a:t>Nur</a:t>
            </a:r>
            <a:br>
              <a:rPr lang="de-de" sz="2600" b="1" dirty="0">
                <a:ea typeface=""/>
                <a:cs typeface="Arial"/>
              </a:rPr>
            </a:br>
            <a:r>
              <a:rPr lang="de-de" sz="2600" b="1" dirty="0">
                <a:ea typeface=""/>
                <a:cs typeface="+mn-lt"/>
              </a:rPr>
              <a:t>42 %</a:t>
            </a:r>
          </a:p>
        </p:txBody>
      </p:sp>
      <p:graphicFrame>
        <p:nvGraphicFramePr>
          <p:cNvPr id="24" name="Chart 23">
            <a:extLst>
              <a:ext uri="{FF2B5EF4-FFF2-40B4-BE49-F238E27FC236}">
                <a16:creationId xmlns:a16="http://schemas.microsoft.com/office/drawing/2014/main" id="{E6E1A7E4-6E4E-46B0-8D05-C409DC6A3EAF}"/>
              </a:ext>
            </a:extLst>
          </p:cNvPr>
          <p:cNvGraphicFramePr/>
          <p:nvPr>
            <p:extLst>
              <p:ext uri="{D42A27DB-BD31-4B8C-83A1-F6EECF244321}">
                <p14:modId xmlns:p14="http://schemas.microsoft.com/office/powerpoint/2010/main" val="1561558898"/>
              </p:ext>
            </p:extLst>
          </p:nvPr>
        </p:nvGraphicFramePr>
        <p:xfrm>
          <a:off x="7048544" y="4276695"/>
          <a:ext cx="1767194" cy="1657452"/>
        </p:xfrm>
        <a:graphic>
          <a:graphicData uri="http://schemas.openxmlformats.org/drawingml/2006/chart">
            <c:chart xmlns:c="http://schemas.openxmlformats.org/drawingml/2006/chart" xmlns:r="http://schemas.openxmlformats.org/officeDocument/2006/relationships" r:id="rId5"/>
          </a:graphicData>
        </a:graphic>
      </p:graphicFrame>
      <p:sp>
        <p:nvSpPr>
          <p:cNvPr id="25" name="TextBox 10">
            <a:extLst>
              <a:ext uri="{FF2B5EF4-FFF2-40B4-BE49-F238E27FC236}">
                <a16:creationId xmlns:a16="http://schemas.microsoft.com/office/drawing/2014/main" id="{FE81CA91-C793-05B0-95D2-C77CD9157F36}"/>
              </a:ext>
            </a:extLst>
          </p:cNvPr>
          <p:cNvSpPr txBox="1"/>
          <p:nvPr/>
        </p:nvSpPr>
        <p:spPr>
          <a:xfrm>
            <a:off x="8849880" y="4463041"/>
            <a:ext cx="2600254" cy="1231106"/>
          </a:xfrm>
          <a:prstGeom prst="rect">
            <a:avLst/>
          </a:prstGeom>
        </p:spPr>
        <p:txBody>
          <a:bodyPr wrap="square" lIns="0" tIns="0" rIns="0" bIns="0" rtlCol="0" anchor="t">
            <a:spAutoFit/>
          </a:bodyPr>
          <a:lstStyle/>
          <a:p>
            <a:r>
              <a:rPr lang="de-de" sz="2000" b="1" dirty="0">
                <a:solidFill>
                  <a:schemeClr val="accent4"/>
                </a:solidFill>
                <a:ea typeface=""/>
                <a:cs typeface="+mn-lt"/>
              </a:rPr>
              <a:t>berichten, dass</a:t>
            </a:r>
            <a:br>
              <a:rPr lang="de-DE" sz="2000" b="1" dirty="0">
                <a:solidFill>
                  <a:schemeClr val="accent4"/>
                </a:solidFill>
                <a:ea typeface=""/>
                <a:cs typeface="+mn-lt"/>
              </a:rPr>
            </a:br>
            <a:r>
              <a:rPr lang="de-de" sz="2000" b="1" dirty="0">
                <a:solidFill>
                  <a:schemeClr val="accent4"/>
                </a:solidFill>
                <a:ea typeface=""/>
                <a:cs typeface="+mn-lt"/>
              </a:rPr>
              <a:t>ihre DEX-Lösungen nahtlos integriert sind.</a:t>
            </a:r>
          </a:p>
        </p:txBody>
      </p:sp>
      <p:sp>
        <p:nvSpPr>
          <p:cNvPr id="26" name="TextBox 10">
            <a:extLst>
              <a:ext uri="{FF2B5EF4-FFF2-40B4-BE49-F238E27FC236}">
                <a16:creationId xmlns:a16="http://schemas.microsoft.com/office/drawing/2014/main" id="{E9CFCC0A-2D5C-1B49-DBFE-B13D5B632E53}"/>
              </a:ext>
            </a:extLst>
          </p:cNvPr>
          <p:cNvSpPr txBox="1"/>
          <p:nvPr/>
        </p:nvSpPr>
        <p:spPr>
          <a:xfrm>
            <a:off x="7423657" y="4723209"/>
            <a:ext cx="1020354" cy="769441"/>
          </a:xfrm>
          <a:prstGeom prst="rect">
            <a:avLst/>
          </a:prstGeom>
        </p:spPr>
        <p:txBody>
          <a:bodyPr wrap="square" lIns="0" tIns="0" rIns="0" bIns="0" rtlCol="0" anchor="t">
            <a:spAutoFit/>
          </a:bodyPr>
          <a:lstStyle/>
          <a:p>
            <a:pPr algn="ctr">
              <a:lnSpc>
                <a:spcPts val="3000"/>
              </a:lnSpc>
            </a:pPr>
            <a:r>
              <a:rPr lang="de-de" sz="2600" b="1" dirty="0">
                <a:ea typeface=""/>
                <a:cs typeface="+mn-lt"/>
              </a:rPr>
              <a:t>Nur 24 %</a:t>
            </a:r>
          </a:p>
        </p:txBody>
      </p:sp>
    </p:spTree>
    <p:extLst>
      <p:ext uri="{BB962C8B-B14F-4D97-AF65-F5344CB8AC3E}">
        <p14:creationId xmlns:p14="http://schemas.microsoft.com/office/powerpoint/2010/main" val="2687523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diagram of a company&#10;&#10;AI-generated content may be incorrect.">
            <a:extLst>
              <a:ext uri="{FF2B5EF4-FFF2-40B4-BE49-F238E27FC236}">
                <a16:creationId xmlns:a16="http://schemas.microsoft.com/office/drawing/2014/main" id="{88116AF6-566B-045A-DFBF-BF5FBA7F4FD1}"/>
              </a:ext>
            </a:extLst>
          </p:cNvPr>
          <p:cNvPicPr>
            <a:picLocks noChangeAspect="1"/>
          </p:cNvPicPr>
          <p:nvPr/>
        </p:nvPicPr>
        <p:blipFill>
          <a:blip r:embed="rId3">
            <a:extLst>
              <a:ext uri="{28A0092B-C50C-407E-A947-70E740481C1C}">
                <a14:useLocalDpi xmlns:a14="http://schemas.microsoft.com/office/drawing/2010/main" val="0"/>
              </a:ext>
            </a:extLst>
          </a:blip>
          <a:srcRect l="19161" t="9957" r="3090" b="8431"/>
          <a:stretch>
            <a:fillRect/>
          </a:stretch>
        </p:blipFill>
        <p:spPr>
          <a:xfrm>
            <a:off x="5335359" y="1327306"/>
            <a:ext cx="6488230" cy="4968618"/>
          </a:xfrm>
          <a:prstGeom prst="rect">
            <a:avLst/>
          </a:prstGeom>
        </p:spPr>
      </p:pic>
      <p:pic>
        <p:nvPicPr>
          <p:cNvPr id="7" name="Picture 6" descr="A diagram with red lines&#10;&#10;AI-generated content may be incorrect.">
            <a:extLst>
              <a:ext uri="{FF2B5EF4-FFF2-40B4-BE49-F238E27FC236}">
                <a16:creationId xmlns:a16="http://schemas.microsoft.com/office/drawing/2014/main" id="{32ECF797-5A00-C852-0BD4-207B07445FED}"/>
              </a:ext>
            </a:extLst>
          </p:cNvPr>
          <p:cNvPicPr>
            <a:picLocks noChangeAspect="1"/>
          </p:cNvPicPr>
          <p:nvPr/>
        </p:nvPicPr>
        <p:blipFill>
          <a:blip r:embed="rId4">
            <a:extLst>
              <a:ext uri="{28A0092B-C50C-407E-A947-70E740481C1C}">
                <a14:useLocalDpi xmlns:a14="http://schemas.microsoft.com/office/drawing/2010/main" val="0"/>
              </a:ext>
            </a:extLst>
          </a:blip>
          <a:srcRect l="8750" t="10551" b="13391"/>
          <a:stretch>
            <a:fillRect/>
          </a:stretch>
        </p:blipFill>
        <p:spPr>
          <a:xfrm>
            <a:off x="841390" y="2822314"/>
            <a:ext cx="4957625" cy="3872286"/>
          </a:xfrm>
          <a:prstGeom prst="rect">
            <a:avLst/>
          </a:prstGeom>
        </p:spPr>
      </p:pic>
      <p:sp>
        <p:nvSpPr>
          <p:cNvPr id="2" name="Rectangle 1">
            <a:extLst>
              <a:ext uri="{FF2B5EF4-FFF2-40B4-BE49-F238E27FC236}">
                <a16:creationId xmlns:a16="http://schemas.microsoft.com/office/drawing/2014/main" id="{2059276A-EB25-797B-5CE9-F64E943B4A4D}"/>
              </a:ext>
            </a:extLst>
          </p:cNvPr>
          <p:cNvSpPr/>
          <p:nvPr/>
        </p:nvSpPr>
        <p:spPr>
          <a:xfrm>
            <a:off x="1206" y="0"/>
            <a:ext cx="12190794" cy="1043275"/>
          </a:xfrm>
          <a:prstGeom prst="rect">
            <a:avLst/>
          </a:prstGeom>
          <a:solidFill>
            <a:srgbClr val="290B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 Placeholder 9">
            <a:extLst>
              <a:ext uri="{FF2B5EF4-FFF2-40B4-BE49-F238E27FC236}">
                <a16:creationId xmlns:a16="http://schemas.microsoft.com/office/drawing/2014/main" id="{EC441125-5468-CAE4-72ED-3BE2A7B48DA6}"/>
              </a:ext>
            </a:extLst>
          </p:cNvPr>
          <p:cNvSpPr txBox="1">
            <a:spLocks/>
          </p:cNvSpPr>
          <p:nvPr/>
        </p:nvSpPr>
        <p:spPr>
          <a:xfrm>
            <a:off x="609600" y="33339"/>
            <a:ext cx="10972800" cy="981457"/>
          </a:xfrm>
          <a:prstGeom prst="rect">
            <a:avLst/>
          </a:prstGeom>
          <a:noFill/>
        </p:spPr>
        <p:txBody>
          <a:bodyPr vert="horz" lIns="0" tIns="45720" rIns="91440" bIns="45720" rtlCol="0" anchor="ctr">
            <a:noAutofit/>
          </a:bodyPr>
          <a:lst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tabLst/>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tabLst/>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tabLst/>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dirty="0">
                <a:solidFill>
                  <a:schemeClr val="bg1"/>
                </a:solidFill>
              </a:rPr>
              <a:t>Der DEX-Reifegrad variiert je nach Branche erheblich. </a:t>
            </a:r>
          </a:p>
        </p:txBody>
      </p:sp>
      <p:sp>
        <p:nvSpPr>
          <p:cNvPr id="11" name="Text Placeholder 9">
            <a:extLst>
              <a:ext uri="{FF2B5EF4-FFF2-40B4-BE49-F238E27FC236}">
                <a16:creationId xmlns:a16="http://schemas.microsoft.com/office/drawing/2014/main" id="{96219B79-98B6-4E18-3E49-250F8032CB99}"/>
              </a:ext>
            </a:extLst>
          </p:cNvPr>
          <p:cNvSpPr txBox="1">
            <a:spLocks/>
          </p:cNvSpPr>
          <p:nvPr/>
        </p:nvSpPr>
        <p:spPr>
          <a:xfrm>
            <a:off x="1147603" y="1295894"/>
            <a:ext cx="4267100" cy="961291"/>
          </a:xfrm>
          <a:prstGeom prst="rect">
            <a:avLst/>
          </a:prstGeom>
          <a:noFill/>
        </p:spPr>
        <p:txBody>
          <a:bodyPr vert="horz" lIns="0" tIns="45720" rIns="91440" bIns="45720" rtlCol="0" anchor="ctr">
            <a:noAutofit/>
          </a:bodyPr>
          <a:lst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tabLst/>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tabLst/>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tabLst/>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800" dirty="0">
                <a:solidFill>
                  <a:srgbClr val="290B3F"/>
                </a:solidFill>
              </a:rPr>
              <a:t>F: Wie effektiv führt Ihr </a:t>
            </a:r>
            <a:br>
              <a:rPr lang="de-de" sz="1800" dirty="0">
                <a:solidFill>
                  <a:srgbClr val="290B3F"/>
                </a:solidFill>
              </a:rPr>
            </a:br>
            <a:r>
              <a:rPr lang="de-de" sz="1800" dirty="0">
                <a:solidFill>
                  <a:srgbClr val="290B3F"/>
                </a:solidFill>
              </a:rPr>
              <a:t>     Unternehmen die folgenden</a:t>
            </a:r>
            <a:br>
              <a:rPr lang="de-de" sz="1800" dirty="0">
                <a:solidFill>
                  <a:srgbClr val="290B3F"/>
                </a:solidFill>
              </a:rPr>
            </a:br>
            <a:r>
              <a:rPr lang="de-de" sz="1800" dirty="0">
                <a:solidFill>
                  <a:srgbClr val="290B3F"/>
                </a:solidFill>
              </a:rPr>
              <a:t>     Maßnahmen aus?</a:t>
            </a:r>
          </a:p>
        </p:txBody>
      </p:sp>
      <p:sp>
        <p:nvSpPr>
          <p:cNvPr id="4" name="Text Placeholder 9">
            <a:extLst>
              <a:ext uri="{FF2B5EF4-FFF2-40B4-BE49-F238E27FC236}">
                <a16:creationId xmlns:a16="http://schemas.microsoft.com/office/drawing/2014/main" id="{E4669076-1B7E-3C66-5899-8085072BD617}"/>
              </a:ext>
            </a:extLst>
          </p:cNvPr>
          <p:cNvSpPr txBox="1">
            <a:spLocks/>
          </p:cNvSpPr>
          <p:nvPr/>
        </p:nvSpPr>
        <p:spPr>
          <a:xfrm>
            <a:off x="893884" y="2509804"/>
            <a:ext cx="4520819" cy="312510"/>
          </a:xfrm>
          <a:prstGeom prst="rect">
            <a:avLst/>
          </a:prstGeom>
          <a:noFill/>
        </p:spPr>
        <p:txBody>
          <a:bodyPr vert="horz" lIns="0" tIns="45720" rIns="91440" bIns="45720" rtlCol="0" anchor="ctr">
            <a:noAutofit/>
          </a:bodyPr>
          <a:lst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tabLst/>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tabLst/>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tabLst/>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sz="1800" dirty="0">
                <a:solidFill>
                  <a:schemeClr val="tx2"/>
                </a:solidFill>
              </a:rPr>
              <a:t>Alle</a:t>
            </a:r>
          </a:p>
        </p:txBody>
      </p:sp>
    </p:spTree>
    <p:extLst>
      <p:ext uri="{BB962C8B-B14F-4D97-AF65-F5344CB8AC3E}">
        <p14:creationId xmlns:p14="http://schemas.microsoft.com/office/powerpoint/2010/main" val="1458949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86D32-BBA0-2A08-A65B-73B0254CA64C}"/>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6DFEE671-D1F9-8BD9-1D66-9E001094BD50}"/>
              </a:ext>
            </a:extLst>
          </p:cNvPr>
          <p:cNvSpPr/>
          <p:nvPr/>
        </p:nvSpPr>
        <p:spPr>
          <a:xfrm>
            <a:off x="-2038" y="0"/>
            <a:ext cx="3528647" cy="6858000"/>
          </a:xfrm>
          <a:prstGeom prst="rect">
            <a:avLst/>
          </a:prstGeom>
          <a:solidFill>
            <a:srgbClr val="290B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olorful lines on a black background&#10;&#10;AI-generated content may be incorrect.">
            <a:extLst>
              <a:ext uri="{FF2B5EF4-FFF2-40B4-BE49-F238E27FC236}">
                <a16:creationId xmlns:a16="http://schemas.microsoft.com/office/drawing/2014/main" id="{55026E6E-EF16-B025-DE46-69DD4715CF74}"/>
              </a:ext>
            </a:extLst>
          </p:cNvPr>
          <p:cNvPicPr>
            <a:picLocks noChangeAspect="1"/>
          </p:cNvPicPr>
          <p:nvPr/>
        </p:nvPicPr>
        <p:blipFill>
          <a:blip r:embed="rId2"/>
          <a:srcRect l="51579"/>
          <a:stretch>
            <a:fillRect/>
          </a:stretch>
        </p:blipFill>
        <p:spPr>
          <a:xfrm>
            <a:off x="-2039" y="2758832"/>
            <a:ext cx="3528647" cy="4099168"/>
          </a:xfrm>
          <a:prstGeom prst="rect">
            <a:avLst/>
          </a:prstGeom>
        </p:spPr>
      </p:pic>
      <p:sp>
        <p:nvSpPr>
          <p:cNvPr id="10" name="Text Placeholder 9">
            <a:extLst>
              <a:ext uri="{FF2B5EF4-FFF2-40B4-BE49-F238E27FC236}">
                <a16:creationId xmlns:a16="http://schemas.microsoft.com/office/drawing/2014/main" id="{CFB992BC-8DB8-A037-DD4C-845BAF9A6091}"/>
              </a:ext>
            </a:extLst>
          </p:cNvPr>
          <p:cNvSpPr>
            <a:spLocks noGrp="1"/>
          </p:cNvSpPr>
          <p:nvPr>
            <p:ph type="body" sz="quarter" idx="4294967295"/>
          </p:nvPr>
        </p:nvSpPr>
        <p:spPr>
          <a:xfrm>
            <a:off x="618156" y="1309475"/>
            <a:ext cx="2403340" cy="2491248"/>
          </a:xfrm>
          <a:prstGeom prst="rect">
            <a:avLst/>
          </a:prstGeom>
        </p:spPr>
        <p:txBody>
          <a:bodyPr anchor="ctr">
            <a:noAutofit/>
          </a:bodyPr>
          <a:lstStyle/>
          <a:p>
            <a:pPr marL="0" indent="0">
              <a:buNone/>
            </a:pPr>
            <a:r>
              <a:rPr lang="de-de" sz="2000" dirty="0">
                <a:solidFill>
                  <a:schemeClr val="bg1"/>
                </a:solidFill>
              </a:rPr>
              <a:t>Die Komplexität </a:t>
            </a:r>
            <a:r>
              <a:rPr lang="de-de" sz="2000" dirty="0" err="1">
                <a:solidFill>
                  <a:schemeClr val="bg1"/>
                </a:solidFill>
              </a:rPr>
              <a:t>desTech</a:t>
            </a:r>
            <a:r>
              <a:rPr lang="de-de" sz="2000" dirty="0">
                <a:solidFill>
                  <a:schemeClr val="bg1"/>
                </a:solidFill>
              </a:rPr>
              <a:t>-Stacks und die täglichen Anforderungen hindern IT-Teams daran, die digitale Mitarbeitererfahrung zu priorisieren</a:t>
            </a:r>
          </a:p>
        </p:txBody>
      </p:sp>
      <p:sp>
        <p:nvSpPr>
          <p:cNvPr id="5" name="Rectangle 4">
            <a:extLst>
              <a:ext uri="{FF2B5EF4-FFF2-40B4-BE49-F238E27FC236}">
                <a16:creationId xmlns:a16="http://schemas.microsoft.com/office/drawing/2014/main" id="{5184FEE5-1153-43D0-BA5A-FE42C35B5B73}"/>
              </a:ext>
            </a:extLst>
          </p:cNvPr>
          <p:cNvSpPr/>
          <p:nvPr/>
        </p:nvSpPr>
        <p:spPr>
          <a:xfrm>
            <a:off x="11637108" y="758092"/>
            <a:ext cx="492369" cy="7893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aph of a chart&#10;&#10;AI-generated content may be incorrect.">
            <a:extLst>
              <a:ext uri="{FF2B5EF4-FFF2-40B4-BE49-F238E27FC236}">
                <a16:creationId xmlns:a16="http://schemas.microsoft.com/office/drawing/2014/main" id="{5DECF097-A6FA-0991-E96A-1EA5866EA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1690" y="1240232"/>
            <a:ext cx="8311837" cy="4564219"/>
          </a:xfrm>
          <a:prstGeom prst="rect">
            <a:avLst/>
          </a:prstGeom>
        </p:spPr>
      </p:pic>
    </p:spTree>
    <p:extLst>
      <p:ext uri="{BB962C8B-B14F-4D97-AF65-F5344CB8AC3E}">
        <p14:creationId xmlns:p14="http://schemas.microsoft.com/office/powerpoint/2010/main" val="1320032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86A7B0E-9EF5-F0AE-6E23-032479DF45B8}"/>
              </a:ext>
            </a:extLst>
          </p:cNvPr>
          <p:cNvSpPr/>
          <p:nvPr/>
        </p:nvSpPr>
        <p:spPr>
          <a:xfrm>
            <a:off x="1206" y="0"/>
            <a:ext cx="12190794" cy="1938619"/>
          </a:xfrm>
          <a:prstGeom prst="rect">
            <a:avLst/>
          </a:prstGeom>
          <a:solidFill>
            <a:srgbClr val="290B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9" name="TextBox 8">
            <a:extLst>
              <a:ext uri="{FF2B5EF4-FFF2-40B4-BE49-F238E27FC236}">
                <a16:creationId xmlns:a16="http://schemas.microsoft.com/office/drawing/2014/main" id="{D4F4AC73-7F46-14CE-777D-43511A8E7FBF}"/>
              </a:ext>
            </a:extLst>
          </p:cNvPr>
          <p:cNvSpPr txBox="1"/>
          <p:nvPr/>
        </p:nvSpPr>
        <p:spPr>
          <a:xfrm>
            <a:off x="609601" y="553811"/>
            <a:ext cx="1097280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de-de" sz="2400" b="1" dirty="0">
                <a:solidFill>
                  <a:schemeClr val="bg1"/>
                </a:solidFill>
                <a:cs typeface="Arial"/>
              </a:rPr>
              <a:t>Die Integration von </a:t>
            </a:r>
            <a:r>
              <a:rPr lang="de-de" sz="2400" b="1" dirty="0">
                <a:solidFill>
                  <a:schemeClr val="accent6"/>
                </a:solidFill>
                <a:cs typeface="Arial"/>
              </a:rPr>
              <a:t>KI</a:t>
            </a:r>
            <a:r>
              <a:rPr lang="de-de" sz="2400" b="1" dirty="0">
                <a:solidFill>
                  <a:schemeClr val="bg1"/>
                </a:solidFill>
                <a:cs typeface="Arial"/>
              </a:rPr>
              <a:t> und Automatisierung in </a:t>
            </a:r>
            <a:r>
              <a:rPr lang="de-de" sz="2400" b="1" dirty="0">
                <a:solidFill>
                  <a:schemeClr val="accent6"/>
                </a:solidFill>
                <a:cs typeface="Arial"/>
              </a:rPr>
              <a:t>DEX-Systeme</a:t>
            </a:r>
            <a:r>
              <a:rPr lang="de-de" sz="2400" b="1" dirty="0">
                <a:solidFill>
                  <a:schemeClr val="bg1"/>
                </a:solidFill>
                <a:cs typeface="Arial"/>
              </a:rPr>
              <a:t> </a:t>
            </a:r>
            <a:br>
              <a:rPr lang="de-DE" sz="2400" b="1" dirty="0">
                <a:solidFill>
                  <a:schemeClr val="bg1"/>
                </a:solidFill>
                <a:cs typeface="Arial"/>
              </a:rPr>
            </a:br>
            <a:r>
              <a:rPr lang="de-de" sz="2400" b="1" dirty="0">
                <a:solidFill>
                  <a:schemeClr val="bg1"/>
                </a:solidFill>
                <a:cs typeface="Arial"/>
              </a:rPr>
              <a:t>ermöglicht, digitale Barrieren gezielt zu identifizieren und </a:t>
            </a:r>
            <a:br>
              <a:rPr lang="de-DE" sz="2400" b="1" dirty="0">
                <a:solidFill>
                  <a:schemeClr val="bg1"/>
                </a:solidFill>
                <a:cs typeface="Arial"/>
              </a:rPr>
            </a:br>
            <a:r>
              <a:rPr lang="de-de" sz="2400" b="1" dirty="0">
                <a:solidFill>
                  <a:schemeClr val="bg1"/>
                </a:solidFill>
                <a:cs typeface="Arial"/>
              </a:rPr>
              <a:t>zeitintensive IT-Prozesse nachhaltig zu reduzieren.  </a:t>
            </a:r>
          </a:p>
        </p:txBody>
      </p:sp>
      <p:pic>
        <p:nvPicPr>
          <p:cNvPr id="3" name="Picture 2" descr="A screenshot of a computer&#10;&#10;AI-generated content may be incorrect.">
            <a:extLst>
              <a:ext uri="{FF2B5EF4-FFF2-40B4-BE49-F238E27FC236}">
                <a16:creationId xmlns:a16="http://schemas.microsoft.com/office/drawing/2014/main" id="{2AC8B13F-1656-E4F1-9C8E-8C04C25943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362" y="2234663"/>
            <a:ext cx="10515047" cy="4158342"/>
          </a:xfrm>
          <a:prstGeom prst="rect">
            <a:avLst/>
          </a:prstGeom>
        </p:spPr>
      </p:pic>
    </p:spTree>
    <p:extLst>
      <p:ext uri="{BB962C8B-B14F-4D97-AF65-F5344CB8AC3E}">
        <p14:creationId xmlns:p14="http://schemas.microsoft.com/office/powerpoint/2010/main" val="909926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828BC-E6EB-FDEC-829B-31373E55F62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D6297CB8-E408-CFB1-52E2-ECE85758A760}"/>
              </a:ext>
            </a:extLst>
          </p:cNvPr>
          <p:cNvSpPr/>
          <p:nvPr/>
        </p:nvSpPr>
        <p:spPr>
          <a:xfrm>
            <a:off x="1206" y="0"/>
            <a:ext cx="12190794" cy="1938619"/>
          </a:xfrm>
          <a:prstGeom prst="rect">
            <a:avLst/>
          </a:prstGeom>
          <a:solidFill>
            <a:srgbClr val="290B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6B3D633F-EF37-DF65-BB2B-23C7BF0B7776}"/>
              </a:ext>
            </a:extLst>
          </p:cNvPr>
          <p:cNvSpPr txBox="1"/>
          <p:nvPr/>
        </p:nvSpPr>
        <p:spPr>
          <a:xfrm>
            <a:off x="609601" y="553811"/>
            <a:ext cx="1097280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de-de" sz="2400" b="1" dirty="0">
                <a:solidFill>
                  <a:srgbClr val="FFFFFF"/>
                </a:solidFill>
                <a:cs typeface="Arial"/>
              </a:rPr>
              <a:t>KI-basierte Self-Service-Tools gewinnen an Bedeutung, da sie </a:t>
            </a:r>
            <a:r>
              <a:rPr lang="de-de" sz="2400" b="1" dirty="0">
                <a:solidFill>
                  <a:schemeClr val="accent6"/>
                </a:solidFill>
                <a:cs typeface="Arial"/>
              </a:rPr>
              <a:t>Mitarbeitenden ermöglichen</a:t>
            </a:r>
            <a:r>
              <a:rPr lang="de-de" sz="2400" b="1" dirty="0">
                <a:solidFill>
                  <a:srgbClr val="FFFFFF"/>
                </a:solidFill>
                <a:cs typeface="Arial"/>
              </a:rPr>
              <a:t>, Probleme eigenverantwortlich </a:t>
            </a:r>
            <a:br>
              <a:rPr lang="de-DE" sz="2400" b="1" dirty="0">
                <a:solidFill>
                  <a:srgbClr val="FFFFFF"/>
                </a:solidFill>
                <a:cs typeface="Arial"/>
              </a:rPr>
            </a:br>
            <a:r>
              <a:rPr lang="de-de" sz="2400" b="1" dirty="0">
                <a:solidFill>
                  <a:srgbClr val="FFFFFF"/>
                </a:solidFill>
                <a:cs typeface="Arial"/>
              </a:rPr>
              <a:t>zu lösen, und gleichzeitig die IT-Helpdesks nachhaltig entlasten.</a:t>
            </a:r>
          </a:p>
        </p:txBody>
      </p:sp>
      <p:pic>
        <p:nvPicPr>
          <p:cNvPr id="3" name="Picture 2" descr="A screenshot of a chatbot&#10;&#10;AI-generated content may be incorrect.">
            <a:extLst>
              <a:ext uri="{FF2B5EF4-FFF2-40B4-BE49-F238E27FC236}">
                <a16:creationId xmlns:a16="http://schemas.microsoft.com/office/drawing/2014/main" id="{5AEDB5BD-8314-746A-8E54-D2CFF2F8B5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1714" y="2121507"/>
            <a:ext cx="9483863" cy="4350243"/>
          </a:xfrm>
          <a:prstGeom prst="rect">
            <a:avLst/>
          </a:prstGeom>
        </p:spPr>
      </p:pic>
    </p:spTree>
    <p:extLst>
      <p:ext uri="{BB962C8B-B14F-4D97-AF65-F5344CB8AC3E}">
        <p14:creationId xmlns:p14="http://schemas.microsoft.com/office/powerpoint/2010/main" val="3500179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74998-CCFC-D047-D996-19468D5FC16A}"/>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D02E6F1-FC9B-F637-238E-FCC75B8D1D16}"/>
              </a:ext>
            </a:extLst>
          </p:cNvPr>
          <p:cNvSpPr/>
          <p:nvPr/>
        </p:nvSpPr>
        <p:spPr>
          <a:xfrm>
            <a:off x="4878846" y="0"/>
            <a:ext cx="7313154"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a:extLst>
              <a:ext uri="{FF2B5EF4-FFF2-40B4-BE49-F238E27FC236}">
                <a16:creationId xmlns:a16="http://schemas.microsoft.com/office/drawing/2014/main" id="{E45AF4FC-04ED-FD9E-BD9B-D6A11BE8C910}"/>
              </a:ext>
            </a:extLst>
          </p:cNvPr>
          <p:cNvSpPr>
            <a:spLocks noGrp="1"/>
          </p:cNvSpPr>
          <p:nvPr>
            <p:ph type="title"/>
          </p:nvPr>
        </p:nvSpPr>
        <p:spPr>
          <a:xfrm>
            <a:off x="612962" y="433742"/>
            <a:ext cx="5483038" cy="820381"/>
          </a:xfrm>
          <a:prstGeom prst="rect">
            <a:avLst/>
          </a:prstGeom>
        </p:spPr>
        <p:txBody>
          <a:bodyPr lIns="0" tIns="0" rIns="91440" bIns="0" anchor="ctr" anchorCtr="0">
            <a:noAutofit/>
          </a:bodyPr>
          <a:lstStyle/>
          <a:p>
            <a:r>
              <a:rPr lang="de-de" sz="2400">
                <a:latin typeface="Arial"/>
                <a:ea typeface="Arial"/>
                <a:cs typeface="Arial"/>
              </a:rPr>
              <a:t>Wie sieht die Zukunft</a:t>
            </a:r>
            <a:br>
              <a:rPr lang="de-de" sz="2400">
                <a:latin typeface="Arial"/>
                <a:ea typeface="Arial"/>
                <a:cs typeface="Arial"/>
              </a:rPr>
            </a:br>
            <a:r>
              <a:rPr lang="de-de" sz="2400">
                <a:latin typeface="Arial"/>
                <a:ea typeface="Arial"/>
                <a:cs typeface="Arial"/>
              </a:rPr>
              <a:t>der DEX aus?</a:t>
            </a:r>
          </a:p>
        </p:txBody>
      </p:sp>
      <p:sp>
        <p:nvSpPr>
          <p:cNvPr id="6" name="Text Placeholder 5">
            <a:extLst>
              <a:ext uri="{FF2B5EF4-FFF2-40B4-BE49-F238E27FC236}">
                <a16:creationId xmlns:a16="http://schemas.microsoft.com/office/drawing/2014/main" id="{B2E4A6B3-3168-2D04-844E-3941FD1A1299}"/>
              </a:ext>
            </a:extLst>
          </p:cNvPr>
          <p:cNvSpPr>
            <a:spLocks noGrp="1"/>
          </p:cNvSpPr>
          <p:nvPr>
            <p:ph type="body" sz="quarter" idx="4294967295"/>
          </p:nvPr>
        </p:nvSpPr>
        <p:spPr>
          <a:xfrm>
            <a:off x="7146128" y="4808573"/>
            <a:ext cx="4675187" cy="1465018"/>
          </a:xfrm>
          <a:prstGeom prst="rect">
            <a:avLst/>
          </a:prstGeom>
        </p:spPr>
        <p:txBody>
          <a:bodyPr lIns="91440" tIns="45720" rIns="91440" bIns="45720" anchor="t">
            <a:noAutofit/>
          </a:bodyPr>
          <a:lstStyle/>
          <a:p>
            <a:r>
              <a:rPr lang="de-de" sz="1800" b="0" dirty="0">
                <a:latin typeface="Arial"/>
                <a:ea typeface="Arial"/>
                <a:cs typeface="+mn-lt"/>
              </a:rPr>
              <a:t>Voraussetzung dafür ist jedoch die </a:t>
            </a:r>
            <a:r>
              <a:rPr lang="de-de" sz="1800" b="1" dirty="0">
                <a:solidFill>
                  <a:schemeClr val="accent4"/>
                </a:solidFill>
                <a:latin typeface="Arial"/>
                <a:ea typeface="Arial"/>
                <a:cs typeface="+mn-lt"/>
              </a:rPr>
              <a:t>nahtlose Integration von DEX-Lösungen in sämtliche IT- und Geschäftssysteme</a:t>
            </a:r>
            <a:r>
              <a:rPr lang="de-de" sz="1800" b="0" dirty="0">
                <a:latin typeface="Arial"/>
                <a:ea typeface="Arial"/>
                <a:cs typeface="+mn-lt"/>
              </a:rPr>
              <a:t>, um eine durchgängig reibungslose digitale Mitarbeitererfahrung zu schaffen. </a:t>
            </a:r>
          </a:p>
        </p:txBody>
      </p:sp>
      <p:sp>
        <p:nvSpPr>
          <p:cNvPr id="36" name="TextBox 35">
            <a:extLst>
              <a:ext uri="{FF2B5EF4-FFF2-40B4-BE49-F238E27FC236}">
                <a16:creationId xmlns:a16="http://schemas.microsoft.com/office/drawing/2014/main" id="{C7D3C0E5-F36A-E06E-D369-F15164981F11}"/>
              </a:ext>
            </a:extLst>
          </p:cNvPr>
          <p:cNvSpPr txBox="1"/>
          <p:nvPr/>
        </p:nvSpPr>
        <p:spPr>
          <a:xfrm>
            <a:off x="527562" y="1542985"/>
            <a:ext cx="3826220" cy="1631216"/>
          </a:xfrm>
          <a:prstGeom prst="rect">
            <a:avLst/>
          </a:prstGeom>
          <a:noFill/>
        </p:spPr>
        <p:txBody>
          <a:bodyPr wrap="square" lIns="91440" tIns="45720" rIns="91440" bIns="45720" anchor="t">
            <a:spAutoFit/>
          </a:bodyPr>
          <a:lstStyle/>
          <a:p>
            <a:r>
              <a:rPr lang="de-de" sz="2000" dirty="0">
                <a:solidFill>
                  <a:schemeClr val="tx1">
                    <a:lumMod val="90000"/>
                    <a:lumOff val="10000"/>
                  </a:schemeClr>
                </a:solidFill>
                <a:latin typeface="Arial"/>
                <a:ea typeface="Arial"/>
                <a:cs typeface="Arial"/>
              </a:rPr>
              <a:t>Wir haben </a:t>
            </a:r>
            <a:r>
              <a:rPr lang="de-de" sz="2000" dirty="0" err="1">
                <a:solidFill>
                  <a:schemeClr val="tx1">
                    <a:lumMod val="90000"/>
                    <a:lumOff val="10000"/>
                  </a:schemeClr>
                </a:solidFill>
                <a:latin typeface="Arial"/>
                <a:ea typeface="Arial"/>
                <a:cs typeface="Arial"/>
              </a:rPr>
              <a:t>Ivanti</a:t>
            </a:r>
            <a:r>
              <a:rPr lang="de-de" sz="2000" dirty="0">
                <a:solidFill>
                  <a:schemeClr val="tx1">
                    <a:lumMod val="90000"/>
                    <a:lumOff val="10000"/>
                  </a:schemeClr>
                </a:solidFill>
                <a:latin typeface="Arial"/>
                <a:ea typeface="Arial"/>
                <a:cs typeface="Arial"/>
              </a:rPr>
              <a:t>-Experten gebeten, ihre </a:t>
            </a:r>
            <a:r>
              <a:rPr lang="de-de" sz="2000" b="1" dirty="0">
                <a:solidFill>
                  <a:schemeClr val="accent1"/>
                </a:solidFill>
                <a:latin typeface="Arial"/>
                <a:ea typeface="Arial"/>
                <a:cs typeface="Arial"/>
              </a:rPr>
              <a:t>Prognosen</a:t>
            </a:r>
            <a:r>
              <a:rPr lang="de-de" sz="2000" dirty="0">
                <a:solidFill>
                  <a:schemeClr val="tx1">
                    <a:lumMod val="90000"/>
                    <a:lumOff val="10000"/>
                  </a:schemeClr>
                </a:solidFill>
                <a:latin typeface="Arial"/>
                <a:ea typeface="Arial"/>
                <a:cs typeface="Arial"/>
              </a:rPr>
              <a:t> zur Zukunft der digitalen Mitarbeitererfahrung </a:t>
            </a:r>
            <a:r>
              <a:rPr lang="de-de" sz="2000" b="1" dirty="0">
                <a:solidFill>
                  <a:schemeClr val="tx1">
                    <a:lumMod val="90000"/>
                    <a:lumOff val="10000"/>
                  </a:schemeClr>
                </a:solidFill>
                <a:latin typeface="Arial"/>
                <a:ea typeface="Arial"/>
                <a:cs typeface="Arial"/>
              </a:rPr>
              <a:t>(DEX)</a:t>
            </a:r>
            <a:r>
              <a:rPr lang="de-de" sz="2000" dirty="0">
                <a:solidFill>
                  <a:schemeClr val="tx1">
                    <a:lumMod val="90000"/>
                    <a:lumOff val="10000"/>
                  </a:schemeClr>
                </a:solidFill>
                <a:latin typeface="Arial"/>
                <a:ea typeface="Arial"/>
                <a:cs typeface="Arial"/>
              </a:rPr>
              <a:t> mit uns zu teilen</a:t>
            </a:r>
            <a:r>
              <a:rPr lang="de-de" sz="2000" b="1" dirty="0">
                <a:solidFill>
                  <a:schemeClr val="tx1">
                    <a:lumMod val="90000"/>
                    <a:lumOff val="10000"/>
                  </a:schemeClr>
                </a:solidFill>
                <a:latin typeface="Arial"/>
                <a:ea typeface="Arial"/>
                <a:cs typeface="Arial"/>
              </a:rPr>
              <a:t> </a:t>
            </a:r>
          </a:p>
        </p:txBody>
      </p:sp>
      <p:sp>
        <p:nvSpPr>
          <p:cNvPr id="7" name="Text Placeholder 5">
            <a:extLst>
              <a:ext uri="{FF2B5EF4-FFF2-40B4-BE49-F238E27FC236}">
                <a16:creationId xmlns:a16="http://schemas.microsoft.com/office/drawing/2014/main" id="{76B19CFD-E3D6-241B-DF32-EDF63959945A}"/>
              </a:ext>
            </a:extLst>
          </p:cNvPr>
          <p:cNvSpPr txBox="1">
            <a:spLocks/>
          </p:cNvSpPr>
          <p:nvPr/>
        </p:nvSpPr>
        <p:spPr>
          <a:xfrm>
            <a:off x="7146128" y="998042"/>
            <a:ext cx="4249066" cy="136149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800" dirty="0">
                <a:ea typeface=""/>
                <a:cs typeface="+mn-lt"/>
              </a:rPr>
              <a:t>CIOs, die den geschäftlichen Nutzen von DEX klar herausstellen, positionieren sich als </a:t>
            </a:r>
            <a:r>
              <a:rPr lang="de-de" sz="1800" b="1" dirty="0">
                <a:solidFill>
                  <a:schemeClr val="accent2"/>
                </a:solidFill>
                <a:ea typeface=""/>
                <a:cs typeface="+mn-lt"/>
              </a:rPr>
              <a:t>strategische Leader und treiben die digitale Transformation aktiv voran</a:t>
            </a:r>
            <a:r>
              <a:rPr lang="de-de" sz="1800" dirty="0">
                <a:solidFill>
                  <a:schemeClr val="accent2"/>
                </a:solidFill>
                <a:ea typeface=""/>
                <a:cs typeface="+mn-lt"/>
              </a:rPr>
              <a:t>. </a:t>
            </a:r>
          </a:p>
        </p:txBody>
      </p:sp>
      <p:sp>
        <p:nvSpPr>
          <p:cNvPr id="11" name="Text Placeholder 5">
            <a:extLst>
              <a:ext uri="{FF2B5EF4-FFF2-40B4-BE49-F238E27FC236}">
                <a16:creationId xmlns:a16="http://schemas.microsoft.com/office/drawing/2014/main" id="{C1D38F2F-DA40-5136-94BD-8AD0EE53F5A5}"/>
              </a:ext>
            </a:extLst>
          </p:cNvPr>
          <p:cNvSpPr txBox="1">
            <a:spLocks/>
          </p:cNvSpPr>
          <p:nvPr/>
        </p:nvSpPr>
        <p:spPr>
          <a:xfrm>
            <a:off x="7146128" y="2795608"/>
            <a:ext cx="4080978" cy="17241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800" dirty="0">
                <a:ea typeface=""/>
                <a:cs typeface="+mn-lt"/>
              </a:rPr>
              <a:t>KI wird die Leistungsfähigkeit von DEX deutlich steigern und der IT ermöglichen, Probleme </a:t>
            </a:r>
            <a:r>
              <a:rPr lang="de-de" sz="1800" dirty="0">
                <a:solidFill>
                  <a:schemeClr val="accent3"/>
                </a:solidFill>
                <a:ea typeface=""/>
                <a:cs typeface="+mn-lt"/>
              </a:rPr>
              <a:t>proaktiv zu erkennen und zu beheben</a:t>
            </a:r>
            <a:r>
              <a:rPr lang="de-de" sz="1800" dirty="0">
                <a:ea typeface=""/>
                <a:cs typeface="+mn-lt"/>
              </a:rPr>
              <a:t> – noch bevor sie sich negativ auf die Mitarbeitenden auswirken.</a:t>
            </a:r>
            <a:r>
              <a:rPr lang="de-de" sz="1800" dirty="0">
                <a:solidFill>
                  <a:schemeClr val="accent3"/>
                </a:solidFill>
                <a:ea typeface=""/>
                <a:cs typeface="+mn-lt"/>
              </a:rPr>
              <a:t> </a:t>
            </a:r>
          </a:p>
          <a:p>
            <a:pPr marL="0" indent="0">
              <a:lnSpc>
                <a:spcPct val="100000"/>
              </a:lnSpc>
              <a:buFont typeface="Arial" panose="020B0604020202020204" pitchFamily="34" charset="0"/>
              <a:buNone/>
            </a:pPr>
            <a:endParaRPr lang="en-US" sz="1800" dirty="0"/>
          </a:p>
        </p:txBody>
      </p:sp>
      <p:sp>
        <p:nvSpPr>
          <p:cNvPr id="13" name="Oval Callout 12">
            <a:extLst>
              <a:ext uri="{FF2B5EF4-FFF2-40B4-BE49-F238E27FC236}">
                <a16:creationId xmlns:a16="http://schemas.microsoft.com/office/drawing/2014/main" id="{6402C5C0-CE2F-C2F2-DACA-8645F86147F1}"/>
              </a:ext>
            </a:extLst>
          </p:cNvPr>
          <p:cNvSpPr/>
          <p:nvPr/>
        </p:nvSpPr>
        <p:spPr>
          <a:xfrm>
            <a:off x="5454892" y="959800"/>
            <a:ext cx="1166172" cy="1001922"/>
          </a:xfrm>
          <a:prstGeom prst="wedgeEllipseCallout">
            <a:avLst>
              <a:gd name="adj1" fmla="val 66139"/>
              <a:gd name="adj2" fmla="val 53694"/>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Callout 14">
            <a:extLst>
              <a:ext uri="{FF2B5EF4-FFF2-40B4-BE49-F238E27FC236}">
                <a16:creationId xmlns:a16="http://schemas.microsoft.com/office/drawing/2014/main" id="{8B76A53A-2077-AF3E-1707-998A8A92A074}"/>
              </a:ext>
            </a:extLst>
          </p:cNvPr>
          <p:cNvSpPr/>
          <p:nvPr/>
        </p:nvSpPr>
        <p:spPr>
          <a:xfrm>
            <a:off x="5454892" y="2921522"/>
            <a:ext cx="1166172" cy="1001922"/>
          </a:xfrm>
          <a:prstGeom prst="wedgeEllipseCallout">
            <a:avLst>
              <a:gd name="adj1" fmla="val 73511"/>
              <a:gd name="adj2" fmla="val 4043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Callout 15">
            <a:extLst>
              <a:ext uri="{FF2B5EF4-FFF2-40B4-BE49-F238E27FC236}">
                <a16:creationId xmlns:a16="http://schemas.microsoft.com/office/drawing/2014/main" id="{E6C668D1-A4A0-D0EC-BF58-02CD6B6995B0}"/>
              </a:ext>
            </a:extLst>
          </p:cNvPr>
          <p:cNvSpPr/>
          <p:nvPr/>
        </p:nvSpPr>
        <p:spPr>
          <a:xfrm>
            <a:off x="5454892" y="4756869"/>
            <a:ext cx="1166172" cy="1001922"/>
          </a:xfrm>
          <a:prstGeom prst="wedgeEllipseCallout">
            <a:avLst>
              <a:gd name="adj1" fmla="val 78202"/>
              <a:gd name="adj2" fmla="val 6112"/>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9781251"/>
      </p:ext>
    </p:extLst>
  </p:cSld>
  <p:clrMapOvr>
    <a:masterClrMapping/>
  </p:clrMapOvr>
</p:sld>
</file>

<file path=ppt/theme/theme1.xml><?xml version="1.0" encoding="utf-8"?>
<a:theme xmlns:a="http://schemas.openxmlformats.org/drawingml/2006/main" name="IVANTI-2025">
  <a:themeElements>
    <a:clrScheme name="Ivanti_2025">
      <a:dk1>
        <a:srgbClr val="000000"/>
      </a:dk1>
      <a:lt1>
        <a:srgbClr val="FFFFFF"/>
      </a:lt1>
      <a:dk2>
        <a:srgbClr val="280B3F"/>
      </a:dk2>
      <a:lt2>
        <a:srgbClr val="F8F0E8"/>
      </a:lt2>
      <a:accent1>
        <a:srgbClr val="FF1613"/>
      </a:accent1>
      <a:accent2>
        <a:srgbClr val="4E0389"/>
      </a:accent2>
      <a:accent3>
        <a:srgbClr val="7C076C"/>
      </a:accent3>
      <a:accent4>
        <a:srgbClr val="A80C4F"/>
      </a:accent4>
      <a:accent5>
        <a:srgbClr val="CF1134"/>
      </a:accent5>
      <a:accent6>
        <a:srgbClr val="FF8303"/>
      </a:accent6>
      <a:hlink>
        <a:srgbClr val="999999"/>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vanti-Template-2021_04_02" id="{75BFF054-A8C7-E94C-8984-8F85BEBAAB68}" vid="{5F075804-E4F9-2643-BB80-92674E7A29E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a53939c-dcd9-44dd-ac85-d0bd4e15d91e" xsi:nil="true"/>
    <lcf76f155ced4ddcb4097134ff3c332f xmlns="5fdd1cf4-3cc0-4432-a7a2-7109790f3d31">
      <Terms xmlns="http://schemas.microsoft.com/office/infopath/2007/PartnerControls"/>
    </lcf76f155ced4ddcb4097134ff3c332f>
    <ec12fc0442a7451bb3784213255a0053 xmlns="5fdd1cf4-3cc0-4432-a7a2-7109790f3d31">
      <Terms xmlns="http://schemas.microsoft.com/office/infopath/2007/PartnerControls"/>
    </ec12fc0442a7451bb3784213255a0053>
    <Choice xmlns="5fdd1cf4-3cc0-4432-a7a2-7109790f3d31" xsi:nil="true"/>
    <tags xmlns="5fdd1cf4-3cc0-4432-a7a2-7109790f3d31" xsi:nil="true"/>
    <ImageType xmlns="5fdd1cf4-3cc0-4432-a7a2-7109790f3d31" xsi:nil="true"/>
    <Hyperlink xmlns="5fdd1cf4-3cc0-4432-a7a2-7109790f3d31">
      <Url xsi:nil="true"/>
      <Description xsi:nil="true"/>
    </Hyperlink>
    <VideoTags2 xmlns="5fdd1cf4-3cc0-4432-a7a2-7109790f3d31" xsi:nil="true"/>
    <Round_x002d_01 xmlns="5fdd1cf4-3cc0-4432-a7a2-7109790f3d31">false</Round_x002d_01>
    <Thumbnail xmlns="5fdd1cf4-3cc0-4432-a7a2-7109790f3d31" xsi:nil="true"/>
    <date xmlns="5fdd1cf4-3cc0-4432-a7a2-7109790f3d3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33" ma:contentTypeDescription="Create a new document." ma:contentTypeScope="" ma:versionID="8d1b986529dcd92a642419de3d4eb0b3">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20c2ec436c8353b31c162269ebf898fc"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date" minOccurs="0"/>
                <xsd:element ref="ns2:Choice" minOccurs="0"/>
                <xsd:element ref="ns2:Hyperlink" minOccurs="0"/>
                <xsd:element ref="ns2:Round_x002d_01" minOccurs="0"/>
                <xsd:element ref="ns2:Thumbnail"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ImageType" minOccurs="0"/>
                <xsd:element ref="ns2:MediaServiceSearchProperties" minOccurs="0"/>
                <xsd:element ref="ns2:MediaServiceMetadata" minOccurs="0"/>
                <xsd:element ref="ns2:MediaServiceBillingMetadata" minOccurs="0"/>
                <xsd:element ref="ns2: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date" ma:index="3" nillable="true" ma:displayName="date" ma:format="DateTime" ma:internalName="date" ma:readOnly="false">
      <xsd:simpleType>
        <xsd:restriction base="dms:DateTime"/>
      </xsd:simpleType>
    </xsd:element>
    <xsd:element name="Choice" ma:index="5"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6"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Round_x002d_01" ma:index="7" nillable="true" ma:displayName="Round-01" ma:default="0" ma:format="Dropdown" ma:internalName="Round_x002d_01" ma:readOnly="false">
      <xsd:simpleType>
        <xsd:restriction base="dms:Boolean"/>
      </xsd:simpleType>
    </xsd:element>
    <xsd:element name="Thumbnail" ma:index="8" nillable="true" ma:displayName="Thumbnail" ma:format="Thumbnail" ma:internalName="Thumbnail" ma:readOnly="false">
      <xsd:simpleType>
        <xsd:restriction base="dms:Unknown"/>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ImageType" ma:index="31"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MediaServiceMetadata" ma:index="33" nillable="true" ma:displayName="MediaServiceMetadata" ma:hidden="true" ma:internalName="MediaServiceMetadata" ma:readOnly="true">
      <xsd:simpleType>
        <xsd:restriction base="dms:Note"/>
      </xsd:simpleType>
    </xsd:element>
    <xsd:element name="MediaServiceBillingMetadata" ma:index="35" nillable="true" ma:displayName="MediaServiceBillingMetadata" ma:hidden="true" ma:internalName="MediaServiceBillingMetadata" ma:readOnly="true">
      <xsd:simpleType>
        <xsd:restriction base="dms:Note"/>
      </xsd:simpleType>
    </xsd:element>
    <xsd:element name="tags" ma:index="36" nillable="true" ma:displayName="tags" ma:internalName="tag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B58DB-78DD-4561-9106-830E42CD28FC}">
  <ds:schemaRefs>
    <ds:schemaRef ds:uri="http://schemas.microsoft.com/office/2006/metadata/properties"/>
    <ds:schemaRef ds:uri="http://www.w3.org/XML/1998/namespace"/>
    <ds:schemaRef ds:uri="http://schemas.microsoft.com/office/2006/documentManagement/types"/>
    <ds:schemaRef ds:uri="http://purl.org/dc/elements/1.1/"/>
    <ds:schemaRef ds:uri="http://purl.org/dc/terms/"/>
    <ds:schemaRef ds:uri="5fdd1cf4-3cc0-4432-a7a2-7109790f3d31"/>
    <ds:schemaRef ds:uri="http://schemas.microsoft.com/office/infopath/2007/PartnerControls"/>
    <ds:schemaRef ds:uri="http://schemas.openxmlformats.org/package/2006/metadata/core-properties"/>
    <ds:schemaRef ds:uri="da53939c-dcd9-44dd-ac85-d0bd4e15d91e"/>
    <ds:schemaRef ds:uri="http://purl.org/dc/dcmitype/"/>
  </ds:schemaRefs>
</ds:datastoreItem>
</file>

<file path=customXml/itemProps2.xml><?xml version="1.0" encoding="utf-8"?>
<ds:datastoreItem xmlns:ds="http://schemas.openxmlformats.org/officeDocument/2006/customXml" ds:itemID="{86244A23-5B39-4E41-BFA6-EC864FE98F23}">
  <ds:schemaRefs>
    <ds:schemaRef ds:uri="http://schemas.microsoft.com/sharepoint/v3/contenttype/forms"/>
  </ds:schemaRefs>
</ds:datastoreItem>
</file>

<file path=customXml/itemProps3.xml><?xml version="1.0" encoding="utf-8"?>
<ds:datastoreItem xmlns:ds="http://schemas.openxmlformats.org/officeDocument/2006/customXml" ds:itemID="{FD0740CF-FAE5-42DE-B4CD-AA6D4CB37B8E}">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e5208e76-dd12-47f0-9541-c9b45afaffe6}" enabled="0" method="" siteId="{e5208e76-dd12-47f0-9541-c9b45afaffe6}" removed="1"/>
</clbl:labelList>
</file>

<file path=docProps/app.xml><?xml version="1.0" encoding="utf-8"?>
<Properties xmlns="http://schemas.openxmlformats.org/officeDocument/2006/extended-properties" xmlns:vt="http://schemas.openxmlformats.org/officeDocument/2006/docPropsVTypes">
  <Template>_Ivanti-Deck-v4</Template>
  <TotalTime>9</TotalTime>
  <Words>543</Words>
  <Application>Microsoft Macintosh PowerPoint</Application>
  <PresentationFormat>Widescreen</PresentationFormat>
  <Paragraphs>43</Paragraphs>
  <Slides>11</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Wingdings</vt:lpstr>
      <vt:lpstr>IVANTI-2025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Wie sieht die Zukunft der DEX aus?</vt:lpstr>
      <vt:lpstr>Wie sieht die Zukunft der DEX aus?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Britta Weber</dc:creator>
  <cp:lastModifiedBy>Fred Gosker</cp:lastModifiedBy>
  <cp:revision>7</cp:revision>
  <dcterms:created xsi:type="dcterms:W3CDTF">2025-07-24T17:42:59Z</dcterms:created>
  <dcterms:modified xsi:type="dcterms:W3CDTF">2025-08-06T18:08:47Z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diaServiceImageTags">
    <vt:lpwstr/>
  </property>
  <property fmtid="{D5CDD505-2E9C-101B-9397-08002B2CF9AE}" pid="4" name="Metadata">
    <vt:lpwstr/>
  </property>
</Properties>
</file>