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4"/>
  </p:sldMasterIdLst>
  <p:notesMasterIdLst>
    <p:notesMasterId r:id="rId16"/>
  </p:notesMasterIdLst>
  <p:sldIdLst>
    <p:sldId id="256" r:id="rId5"/>
    <p:sldId id="2147478936" r:id="rId6"/>
    <p:sldId id="2147478937" r:id="rId7"/>
    <p:sldId id="2147478935" r:id="rId8"/>
    <p:sldId id="2147478938" r:id="rId9"/>
    <p:sldId id="2147478933" r:id="rId10"/>
    <p:sldId id="2147478942" r:id="rId11"/>
    <p:sldId id="265" r:id="rId12"/>
    <p:sldId id="2147478940" r:id="rId13"/>
    <p:sldId id="2147478941" r:id="rId14"/>
    <p:sldId id="2147478934" r:id="rId15"/>
  </p:sldIdLst>
  <p:sldSz cx="18288000" cy="10287000"/>
  <p:notesSz cx="6858000" cy="9144000"/>
  <p:embeddedFontLst>
    <p:embeddedFont>
      <p:font typeface="Noto Sans JP Bold" panose="020B0600000000000000" pitchFamily="34" charset="-128"/>
      <p:bold r:id="rId17"/>
    </p:embeddedFont>
    <p:embeddedFont>
      <p:font typeface="Noto Sans JP Medium" panose="020B0600000000000000" pitchFamily="34" charset="-128"/>
      <p:regular r:id="rId18"/>
    </p:embeddedFont>
    <p:embeddedFont>
      <p:font typeface="Faktum" panose="020B0003030202060203" pitchFamily="34" charset="0"/>
      <p:regular r:id="rId19"/>
      <p:bold r:id="rId20"/>
      <p:italic r:id="rId21"/>
    </p:embeddedFont>
    <p:embeddedFont>
      <p:font typeface="Inter Italic" panose="020B0502030000000004" pitchFamily="34" charset="0"/>
      <p:regular r:id="rId22"/>
      <p:bold r:id="rId23"/>
      <p:italic r:id="rId24"/>
      <p:boldItalic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760" userDrawn="1">
          <p15:clr>
            <a:srgbClr val="A4A3A4"/>
          </p15:clr>
        </p15:guide>
        <p15:guide id="3" orient="horz" pos="32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5E3D9B5D-32A8-C702-7B42-68F84607944D}" name="Devin Hanson" initials="DH" userId="S::devin.hanson@ivanti.com::58ccc2a3-3649-461e-8a55-57d52dbae2f6" providerId="AD"/>
  <p188:author id="{4FF61F7F-8BFD-A616-E8DC-517718F72168}" name="Paige Breaux" initials="PB" userId="S::paige.breaux@ivanti.com::a63b32b6-6732-400a-a2cf-b4842bf2a45c"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E03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25F90D-5339-335E-86BD-CDB0F681A67F}" v="30" dt="2024-04-15T17:37:54.323"/>
    <p1510:client id="{0BCAE136-7D66-EC1F-6028-CE3730C21B21}" v="2" dt="2024-04-15T19:02:56.373"/>
    <p1510:client id="{1A09A5E9-ACBD-3E78-AF9D-A03F7DEC8BFA}" v="9" dt="2024-04-15T20:02:47.067"/>
    <p1510:client id="{1E4BF9DF-505B-0A82-2A9B-2B85A3E85312}" v="20" dt="2024-04-15T22:10:45.408"/>
    <p1510:client id="{28492DA4-28B6-23D0-C020-C83884AE11F9}" v="5" dt="2024-04-15T19:17:17.157"/>
    <p1510:client id="{3453DC4C-AAF7-D22D-4612-BEF451268330}" v="1" dt="2024-04-15T17:49:32.627"/>
    <p1510:client id="{3B3E98ED-C6AC-C614-5461-2A8B17CD527D}" v="6" dt="2024-04-15T18:15:09.890"/>
    <p1510:client id="{633005DD-BE34-9F28-4DB6-1128CDBFD94C}" v="4" dt="2024-04-15T17:46:02.256"/>
    <p1510:client id="{648E42BD-7487-3320-26B2-D8C4AE12ECE3}" v="45" dt="2024-04-15T18:03:48.330"/>
    <p1510:client id="{835B6F5B-6C5F-CB7C-62A1-2C7D3FCB205A}" v="1" dt="2024-04-15T17:57:00.480"/>
    <p1510:client id="{9A0B3D36-076E-EC4F-8EDD-D5A2A8C2B0D3}" v="1583" dt="2024-04-15T19:26:36.148"/>
    <p1510:client id="{9D0EAE57-B6F5-E4B2-894E-E6679CC86167}" v="1" dt="2024-04-15T19:14:38.821"/>
    <p1510:client id="{E4EE2EA5-3875-4A41-FC63-025046D0ACBD}" v="3" dt="2024-04-15T17:43:50.205"/>
    <p1510:client id="{FDD5D85F-5D52-D4B6-DE8A-97B4372F40BC}" v="1" dt="2024-04-15T18:27:40.21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034"/>
    <p:restoredTop sz="93469"/>
  </p:normalViewPr>
  <p:slideViewPr>
    <p:cSldViewPr snapToGrid="0">
      <p:cViewPr varScale="1">
        <p:scale>
          <a:sx n="76" d="100"/>
          <a:sy n="76" d="100"/>
        </p:scale>
        <p:origin x="1256" y="216"/>
      </p:cViewPr>
      <p:guideLst>
        <p:guide pos="5760"/>
        <p:guide orient="horz" pos="32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font" Target="fonts/font3.fntdata"/><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0FD3440-A990-B743-94FD-1272A487B74C}" type="datetimeFigureOut">
              <a:rPr lang="en-US" smtClean="0"/>
              <a:t>5/2/24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C9D702E-58EF-6646-AF43-A7D5FE7CEE5D}" type="slidenum">
              <a:rPr lang="en-US" smtClean="0"/>
              <a:t>‹#›</a:t>
            </a:fld>
            <a:endParaRPr lang="en-US"/>
          </a:p>
        </p:txBody>
      </p:sp>
    </p:spTree>
    <p:extLst>
      <p:ext uri="{BB962C8B-B14F-4D97-AF65-F5344CB8AC3E}">
        <p14:creationId xmlns:p14="http://schemas.microsoft.com/office/powerpoint/2010/main" val="35933553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a:t>
            </a:fld>
            <a:endParaRPr lang="en-US"/>
          </a:p>
        </p:txBody>
      </p:sp>
    </p:spTree>
    <p:extLst>
      <p:ext uri="{BB962C8B-B14F-4D97-AF65-F5344CB8AC3E}">
        <p14:creationId xmlns:p14="http://schemas.microsoft.com/office/powerpoint/2010/main" val="2632498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10</a:t>
            </a:fld>
            <a:endParaRPr lang="en-US"/>
          </a:p>
        </p:txBody>
      </p:sp>
    </p:spTree>
    <p:extLst>
      <p:ext uri="{BB962C8B-B14F-4D97-AF65-F5344CB8AC3E}">
        <p14:creationId xmlns:p14="http://schemas.microsoft.com/office/powerpoint/2010/main" val="3487242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11</a:t>
            </a:fld>
            <a:endParaRPr lang="en-US"/>
          </a:p>
        </p:txBody>
      </p:sp>
    </p:spTree>
    <p:extLst>
      <p:ext uri="{BB962C8B-B14F-4D97-AF65-F5344CB8AC3E}">
        <p14:creationId xmlns:p14="http://schemas.microsoft.com/office/powerpoint/2010/main" val="10016057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2</a:t>
            </a:fld>
            <a:endParaRPr lang="en-US"/>
          </a:p>
        </p:txBody>
      </p:sp>
    </p:spTree>
    <p:extLst>
      <p:ext uri="{BB962C8B-B14F-4D97-AF65-F5344CB8AC3E}">
        <p14:creationId xmlns:p14="http://schemas.microsoft.com/office/powerpoint/2010/main" val="39629234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3</a:t>
            </a:fld>
            <a:endParaRPr lang="en-US"/>
          </a:p>
        </p:txBody>
      </p:sp>
    </p:spTree>
    <p:extLst>
      <p:ext uri="{BB962C8B-B14F-4D97-AF65-F5344CB8AC3E}">
        <p14:creationId xmlns:p14="http://schemas.microsoft.com/office/powerpoint/2010/main" val="37734823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A6C0BA5-3971-3645-86F9-CC5C47721CEF}" type="slidenum">
              <a:rPr lang="en-US" smtClean="0"/>
              <a:pPr/>
              <a:t>4</a:t>
            </a:fld>
            <a:endParaRPr lang="en-US"/>
          </a:p>
        </p:txBody>
      </p:sp>
    </p:spTree>
    <p:extLst>
      <p:ext uri="{BB962C8B-B14F-4D97-AF65-F5344CB8AC3E}">
        <p14:creationId xmlns:p14="http://schemas.microsoft.com/office/powerpoint/2010/main" val="2470194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5</a:t>
            </a:fld>
            <a:endParaRPr lang="en-US"/>
          </a:p>
        </p:txBody>
      </p:sp>
    </p:spTree>
    <p:extLst>
      <p:ext uri="{BB962C8B-B14F-4D97-AF65-F5344CB8AC3E}">
        <p14:creationId xmlns:p14="http://schemas.microsoft.com/office/powerpoint/2010/main" val="4249212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6</a:t>
            </a:fld>
            <a:endParaRPr lang="en-US"/>
          </a:p>
        </p:txBody>
      </p:sp>
    </p:spTree>
    <p:extLst>
      <p:ext uri="{BB962C8B-B14F-4D97-AF65-F5344CB8AC3E}">
        <p14:creationId xmlns:p14="http://schemas.microsoft.com/office/powerpoint/2010/main" val="24268956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A6C0BA5-3971-3645-86F9-CC5C47721CEF}" type="slidenum">
              <a:rPr lang="en-US" smtClean="0"/>
              <a:pPr/>
              <a:t>7</a:t>
            </a:fld>
            <a:endParaRPr lang="en-US"/>
          </a:p>
        </p:txBody>
      </p:sp>
    </p:spTree>
    <p:extLst>
      <p:ext uri="{BB962C8B-B14F-4D97-AF65-F5344CB8AC3E}">
        <p14:creationId xmlns:p14="http://schemas.microsoft.com/office/powerpoint/2010/main" val="39954723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34203833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266446447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image">
    <p:spTree>
      <p:nvGrpSpPr>
        <p:cNvPr id="1" name=""/>
        <p:cNvGrpSpPr/>
        <p:nvPr/>
      </p:nvGrpSpPr>
      <p:grpSpPr>
        <a:xfrm>
          <a:off x="0" y="0"/>
          <a:ext cx="0" cy="0"/>
          <a:chOff x="0" y="0"/>
          <a:chExt cx="0" cy="0"/>
        </a:xfrm>
      </p:grpSpPr>
      <p:pic>
        <p:nvPicPr>
          <p:cNvPr id="10" name="Picture 9" descr="A person using a tablet at night&#10;&#10;Description automatically generated">
            <a:extLst>
              <a:ext uri="{FF2B5EF4-FFF2-40B4-BE49-F238E27FC236}">
                <a16:creationId xmlns:a16="http://schemas.microsoft.com/office/drawing/2014/main" id="{C28AA81F-479C-1738-82C6-45109EBBD19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0" i="0">
                <a:latin typeface="Noto Sans JP Medium" panose="020B0600000000000000" pitchFamily="34" charset="-128"/>
              </a:defRPr>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b="0" i="0">
                <a:latin typeface="Noto Sans JP Medium" panose="020B0600000000000000" pitchFamily="34" charset="-128"/>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b="0" i="0">
                <a:latin typeface="Noto Sans JP Medium" panose="020B0600000000000000" pitchFamily="34"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6" name="Footer Placeholder 5"/>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7" name="Slide Number Placeholder 6"/>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Noto Sans JP Medium" panose="020B0600000000000000" pitchFamily="34" charset="-128"/>
              </a:defRPr>
            </a:lvl1pPr>
          </a:lstStyle>
          <a:p>
            <a:r>
              <a:rPr lang="en-US" dirty="0"/>
              <a:t>Click to edit Master title style</a:t>
            </a:r>
          </a:p>
        </p:txBody>
      </p:sp>
      <p:sp>
        <p:nvSpPr>
          <p:cNvPr id="3" name="Vertical Text Placeholder 2"/>
          <p:cNvSpPr>
            <a:spLocks noGrp="1"/>
          </p:cNvSpPr>
          <p:nvPr>
            <p:ph type="body" orient="vert" idx="1"/>
          </p:nvPr>
        </p:nvSpPr>
        <p:spPr/>
        <p:txBody>
          <a:bodyPr vert="eaVert"/>
          <a:lstStyle>
            <a:lvl1pPr>
              <a:defRPr b="0" i="0">
                <a:latin typeface="Noto Sans JP Medium" panose="020B0600000000000000" pitchFamily="34" charset="-128"/>
              </a:defRPr>
            </a:lvl1pPr>
            <a:lvl2pPr>
              <a:defRPr b="0" i="0">
                <a:latin typeface="Noto Sans JP Medium" panose="020B0600000000000000" pitchFamily="34" charset="-128"/>
              </a:defRPr>
            </a:lvl2pPr>
            <a:lvl3pPr>
              <a:defRPr b="0" i="0">
                <a:latin typeface="Noto Sans JP Medium" panose="020B0600000000000000" pitchFamily="34" charset="-128"/>
              </a:defRPr>
            </a:lvl3pPr>
            <a:lvl4pPr>
              <a:defRPr b="0" i="0">
                <a:latin typeface="Noto Sans JP Medium" panose="020B0600000000000000" pitchFamily="34" charset="-128"/>
              </a:defRPr>
            </a:lvl4pPr>
            <a:lvl5pPr>
              <a:defRPr b="0" i="0">
                <a:latin typeface="Noto Sans JP Medium" panose="020B0600000000000000" pitchFamily="34"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5" name="Footer Placeholder 4"/>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6" name="Slide Number Placeholder 5"/>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lvl1pPr>
              <a:defRPr b="0" i="0">
                <a:latin typeface="Noto Sans JP Medium" panose="020B0600000000000000" pitchFamily="34" charset="-128"/>
              </a:defRPr>
            </a:lvl1pPr>
          </a:lstStyle>
          <a:p>
            <a:r>
              <a:rPr lang="en-US" dirty="0"/>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lvl1pPr>
              <a:defRPr b="0" i="0">
                <a:latin typeface="Noto Sans JP Medium" panose="020B0600000000000000" pitchFamily="34" charset="-128"/>
              </a:defRPr>
            </a:lvl1pPr>
            <a:lvl2pPr>
              <a:defRPr b="0" i="0">
                <a:latin typeface="Noto Sans JP Medium" panose="020B0600000000000000" pitchFamily="34" charset="-128"/>
              </a:defRPr>
            </a:lvl2pPr>
            <a:lvl3pPr>
              <a:defRPr b="0" i="0">
                <a:latin typeface="Noto Sans JP Medium" panose="020B0600000000000000" pitchFamily="34" charset="-128"/>
              </a:defRPr>
            </a:lvl3pPr>
            <a:lvl4pPr>
              <a:defRPr b="0" i="0">
                <a:latin typeface="Noto Sans JP Medium" panose="020B0600000000000000" pitchFamily="34" charset="-128"/>
              </a:defRPr>
            </a:lvl4pPr>
            <a:lvl5pPr>
              <a:defRPr b="0" i="0">
                <a:latin typeface="Noto Sans JP Medium" panose="020B0600000000000000" pitchFamily="34" charset="-128"/>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5" name="Footer Placeholder 4"/>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6" name="Slide Number Placeholder 5"/>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3710510942"/>
      </p:ext>
    </p:extLst>
  </p:cSld>
  <p:clrMapOvr>
    <a:masterClrMapping/>
  </p:clrMapOvr>
  <p:extLst>
    <p:ext uri="{DCECCB84-F9BA-43D5-87BE-67443E8EF086}">
      <p15:sldGuideLst xmlns:p15="http://schemas.microsoft.com/office/powerpoint/2012/main">
        <p15:guide id="1" pos="38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urple - texture righ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flipH="1">
            <a:off x="0" y="0"/>
            <a:ext cx="18288000"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b="0" i="0" dirty="0">
              <a:latin typeface="Noto Sans JP Medium" panose="020B0600000000000000" pitchFamily="34" charset="-128"/>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0" y="0"/>
            <a:ext cx="18287999" cy="10287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b="0" i="0" dirty="0">
              <a:latin typeface="Noto Sans JP Medium" panose="020B0600000000000000" pitchFamily="34" charset="-128"/>
            </a:endParaRPr>
          </a:p>
        </p:txBody>
      </p:sp>
    </p:spTree>
    <p:extLst>
      <p:ext uri="{BB962C8B-B14F-4D97-AF65-F5344CB8AC3E}">
        <p14:creationId xmlns:p14="http://schemas.microsoft.com/office/powerpoint/2010/main" val="2001591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i="0" cap="all">
                <a:latin typeface="Noto Sans JP Medium" panose="020B0600000000000000" pitchFamily="34" charset="-128"/>
              </a:defRPr>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b="0" i="0">
                <a:solidFill>
                  <a:schemeClr val="tx1">
                    <a:tint val="75000"/>
                  </a:schemeClr>
                </a:solidFill>
                <a:latin typeface="Noto Sans JP Medium" panose="020B0600000000000000" pitchFamily="34" charset="-128"/>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4" name="Date Placeholder 3"/>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5" name="Footer Placeholder 4"/>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6" name="Slide Number Placeholder 5"/>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Noto Sans JP Medium" panose="020B0600000000000000" pitchFamily="34" charset="-128"/>
              </a:defRPr>
            </a:lvl1pPr>
          </a:lstStyle>
          <a:p>
            <a:r>
              <a:rPr lang="en-US" dirty="0"/>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b="0" i="0">
                <a:latin typeface="Noto Sans JP Medium" panose="020B0600000000000000" pitchFamily="34" charset="-128"/>
              </a:defRPr>
            </a:lvl1pPr>
            <a:lvl2pPr>
              <a:defRPr sz="2400" b="0" i="0">
                <a:latin typeface="Noto Sans JP Medium" panose="020B0600000000000000" pitchFamily="34" charset="-128"/>
              </a:defRPr>
            </a:lvl2pPr>
            <a:lvl3pPr>
              <a:defRPr sz="2000" b="0" i="0">
                <a:latin typeface="Noto Sans JP Medium" panose="020B0600000000000000" pitchFamily="34" charset="-128"/>
              </a:defRPr>
            </a:lvl3pPr>
            <a:lvl4pPr>
              <a:defRPr sz="1800" b="0" i="0">
                <a:latin typeface="Noto Sans JP Medium" panose="020B0600000000000000" pitchFamily="34" charset="-128"/>
              </a:defRPr>
            </a:lvl4pPr>
            <a:lvl5pPr>
              <a:defRPr sz="1800" b="0" i="0">
                <a:latin typeface="Noto Sans JP Medium" panose="020B0600000000000000" pitchFamily="34" charset="-128"/>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600200"/>
            <a:ext cx="4038600" cy="4525963"/>
          </a:xfrm>
        </p:spPr>
        <p:txBody>
          <a:bodyPr/>
          <a:lstStyle>
            <a:lvl1pPr>
              <a:defRPr sz="2800" b="0" i="0">
                <a:latin typeface="Noto Sans JP Medium" panose="020B0600000000000000" pitchFamily="34" charset="-128"/>
              </a:defRPr>
            </a:lvl1pPr>
            <a:lvl2pPr>
              <a:defRPr sz="2400" b="0" i="0">
                <a:latin typeface="Noto Sans JP Medium" panose="020B0600000000000000" pitchFamily="34" charset="-128"/>
              </a:defRPr>
            </a:lvl2pPr>
            <a:lvl3pPr>
              <a:defRPr sz="2000" b="0" i="0">
                <a:latin typeface="Noto Sans JP Medium" panose="020B0600000000000000" pitchFamily="34" charset="-128"/>
              </a:defRPr>
            </a:lvl3pPr>
            <a:lvl4pPr>
              <a:defRPr sz="1800" b="0" i="0">
                <a:latin typeface="Noto Sans JP Medium" panose="020B0600000000000000" pitchFamily="34" charset="-128"/>
              </a:defRPr>
            </a:lvl4pPr>
            <a:lvl5pPr>
              <a:defRPr sz="1800" b="0" i="0">
                <a:latin typeface="Noto Sans JP Medium" panose="020B0600000000000000" pitchFamily="34" charset="-128"/>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6" name="Footer Placeholder 5"/>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7" name="Slide Number Placeholder 6"/>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Noto Sans JP Medium" panose="020B0600000000000000" pitchFamily="34" charset="-128"/>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i="0">
                <a:latin typeface="Noto Sans JP Medium" panose="020B0600000000000000" pitchFamily="3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b="0" i="0">
                <a:latin typeface="Noto Sans JP Medium" panose="020B0600000000000000" pitchFamily="34" charset="-128"/>
              </a:defRPr>
            </a:lvl1pPr>
            <a:lvl2pPr>
              <a:defRPr sz="2000" b="0" i="0">
                <a:latin typeface="Noto Sans JP Medium" panose="020B0600000000000000" pitchFamily="34" charset="-128"/>
              </a:defRPr>
            </a:lvl2pPr>
            <a:lvl3pPr>
              <a:defRPr sz="1800" b="0" i="0">
                <a:latin typeface="Noto Sans JP Medium" panose="020B0600000000000000" pitchFamily="34" charset="-128"/>
              </a:defRPr>
            </a:lvl3pPr>
            <a:lvl4pPr>
              <a:defRPr sz="1600" b="0" i="0">
                <a:latin typeface="Noto Sans JP Medium" panose="020B0600000000000000" pitchFamily="34" charset="-128"/>
              </a:defRPr>
            </a:lvl4pPr>
            <a:lvl5pPr>
              <a:defRPr sz="1600" b="0" i="0">
                <a:latin typeface="Noto Sans JP Medium" panose="020B0600000000000000" pitchFamily="34" charset="-128"/>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i="0">
                <a:latin typeface="Noto Sans JP Medium" panose="020B0600000000000000" pitchFamily="34"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b="0" i="0">
                <a:latin typeface="Noto Sans JP Medium" panose="020B0600000000000000" pitchFamily="34" charset="-128"/>
              </a:defRPr>
            </a:lvl1pPr>
            <a:lvl2pPr>
              <a:defRPr sz="2000" b="0" i="0">
                <a:latin typeface="Noto Sans JP Medium" panose="020B0600000000000000" pitchFamily="34" charset="-128"/>
              </a:defRPr>
            </a:lvl2pPr>
            <a:lvl3pPr>
              <a:defRPr sz="1800" b="0" i="0">
                <a:latin typeface="Noto Sans JP Medium" panose="020B0600000000000000" pitchFamily="34" charset="-128"/>
              </a:defRPr>
            </a:lvl3pPr>
            <a:lvl4pPr>
              <a:defRPr sz="1600" b="0" i="0">
                <a:latin typeface="Noto Sans JP Medium" panose="020B0600000000000000" pitchFamily="34" charset="-128"/>
              </a:defRPr>
            </a:lvl4pPr>
            <a:lvl5pPr>
              <a:defRPr sz="1600" b="0" i="0">
                <a:latin typeface="Noto Sans JP Medium" panose="020B0600000000000000" pitchFamily="34" charset="-128"/>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8" name="Footer Placeholder 7"/>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9" name="Slide Number Placeholder 8"/>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i="0">
                <a:latin typeface="Noto Sans JP Medium" panose="020B0600000000000000" pitchFamily="34" charset="-128"/>
              </a:defRPr>
            </a:lvl1pPr>
          </a:lstStyle>
          <a:p>
            <a:r>
              <a:rPr lang="en-US" dirty="0"/>
              <a:t>Click to edit Master title style</a:t>
            </a:r>
          </a:p>
        </p:txBody>
      </p:sp>
      <p:sp>
        <p:nvSpPr>
          <p:cNvPr id="3" name="Date Placeholder 2"/>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4" name="Footer Placeholder 3"/>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5" name="Slide Number Placeholder 4"/>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3" name="Footer Placeholder 2"/>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4" name="Slide Number Placeholder 3"/>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0" i="0">
                <a:latin typeface="Noto Sans JP Medium" panose="020B0600000000000000" pitchFamily="34" charset="-128"/>
              </a:defRPr>
            </a:lvl1pPr>
          </a:lstStyle>
          <a:p>
            <a:r>
              <a:rPr lang="en-US" dirty="0"/>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b="0" i="0">
                <a:latin typeface="Noto Sans JP Medium" panose="020B0600000000000000" pitchFamily="34" charset="-128"/>
              </a:defRPr>
            </a:lvl1pPr>
            <a:lvl2pPr>
              <a:defRPr sz="2800" b="0" i="0">
                <a:latin typeface="Noto Sans JP Medium" panose="020B0600000000000000" pitchFamily="34" charset="-128"/>
              </a:defRPr>
            </a:lvl2pPr>
            <a:lvl3pPr>
              <a:defRPr sz="2400" b="0" i="0">
                <a:latin typeface="Noto Sans JP Medium" panose="020B0600000000000000" pitchFamily="34" charset="-128"/>
              </a:defRPr>
            </a:lvl3pPr>
            <a:lvl4pPr>
              <a:defRPr sz="2000" b="0" i="0">
                <a:latin typeface="Noto Sans JP Medium" panose="020B0600000000000000" pitchFamily="34" charset="-128"/>
              </a:defRPr>
            </a:lvl4pPr>
            <a:lvl5pPr>
              <a:defRPr sz="2000" b="0" i="0">
                <a:latin typeface="Noto Sans JP Medium" panose="020B0600000000000000" pitchFamily="34" charset="-128"/>
              </a:defRPr>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b="0" i="0">
                <a:latin typeface="Noto Sans JP Medium" panose="020B0600000000000000" pitchFamily="34" charset="-128"/>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
        <p:nvSpPr>
          <p:cNvPr id="5" name="Date Placeholder 4"/>
          <p:cNvSpPr>
            <a:spLocks noGrp="1"/>
          </p:cNvSpPr>
          <p:nvPr>
            <p:ph type="dt" sz="half" idx="10"/>
          </p:nvPr>
        </p:nvSpPr>
        <p:spPr/>
        <p:txBody>
          <a:bodyPr/>
          <a:lstStyle>
            <a:lvl1pPr>
              <a:defRPr b="0" i="0">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6" name="Footer Placeholder 5"/>
          <p:cNvSpPr>
            <a:spLocks noGrp="1"/>
          </p:cNvSpPr>
          <p:nvPr>
            <p:ph type="ftr" sz="quarter" idx="11"/>
          </p:nvPr>
        </p:nvSpPr>
        <p:spPr/>
        <p:txBody>
          <a:bodyPr/>
          <a:lstStyle>
            <a:lvl1pPr>
              <a:defRPr b="0" i="0">
                <a:latin typeface="Noto Sans JP Medium" panose="020B0600000000000000" pitchFamily="34" charset="-128"/>
              </a:defRPr>
            </a:lvl1pPr>
          </a:lstStyle>
          <a:p>
            <a:endParaRPr lang="en-US" dirty="0"/>
          </a:p>
        </p:txBody>
      </p:sp>
      <p:sp>
        <p:nvSpPr>
          <p:cNvPr id="7" name="Slide Number Placeholder 6"/>
          <p:cNvSpPr>
            <a:spLocks noGrp="1"/>
          </p:cNvSpPr>
          <p:nvPr>
            <p:ph type="sldNum" sz="quarter" idx="12"/>
          </p:nvPr>
        </p:nvSpPr>
        <p:spPr/>
        <p:txBody>
          <a:bodyPr/>
          <a:lstStyle>
            <a:lvl1pPr>
              <a:defRPr b="0" i="0">
                <a:latin typeface="Noto Sans JP Medium" panose="020B0600000000000000" pitchFamily="34" charset="-128"/>
              </a:defRPr>
            </a:lvl1p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0" i="0">
                <a:solidFill>
                  <a:schemeClr val="tx1">
                    <a:tint val="75000"/>
                  </a:schemeClr>
                </a:solidFill>
                <a:latin typeface="Noto Sans JP Medium" panose="020B0600000000000000" pitchFamily="34" charset="-128"/>
              </a:defRPr>
            </a:lvl1pPr>
          </a:lstStyle>
          <a:p>
            <a:fld id="{1D8BD707-D9CF-40AE-B4C6-C98DA3205C09}" type="datetimeFigureOut">
              <a:rPr lang="en-US" smtClean="0"/>
              <a:pPr/>
              <a:t>5/2/24</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0" i="0">
                <a:solidFill>
                  <a:schemeClr val="tx1">
                    <a:tint val="75000"/>
                  </a:schemeClr>
                </a:solidFill>
                <a:latin typeface="Noto Sans JP Medium" panose="020B0600000000000000" pitchFamily="34" charset="-128"/>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b="0" i="0">
                <a:solidFill>
                  <a:schemeClr val="tx1">
                    <a:tint val="75000"/>
                  </a:schemeClr>
                </a:solidFill>
                <a:latin typeface="Noto Sans JP Medium" panose="020B0600000000000000" pitchFamily="34" charset="-128"/>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1" r:id="rId13"/>
  </p:sldLayoutIdLst>
  <p:txStyles>
    <p:titleStyle>
      <a:lvl1pPr algn="ctr" defTabSz="914400" rtl="0" eaLnBrk="1" latinLnBrk="0" hangingPunct="1">
        <a:spcBef>
          <a:spcPct val="0"/>
        </a:spcBef>
        <a:buNone/>
        <a:defRPr sz="4400" b="0" i="0" kern="1200">
          <a:solidFill>
            <a:schemeClr val="tx1"/>
          </a:solidFill>
          <a:latin typeface="Noto Sans JP Medium" panose="020B0600000000000000" pitchFamily="34" charset="-128"/>
          <a:ea typeface="+mj-ea"/>
          <a:cs typeface="+mj-cs"/>
        </a:defRPr>
      </a:lvl1pPr>
    </p:titleStyle>
    <p:bodyStyle>
      <a:lvl1pPr marL="342900" indent="-342900" algn="l" defTabSz="914400" rtl="0" eaLnBrk="1" latinLnBrk="0" hangingPunct="1">
        <a:spcBef>
          <a:spcPct val="20000"/>
        </a:spcBef>
        <a:buFont typeface="Arial" pitchFamily="34" charset="0"/>
        <a:buChar char="•"/>
        <a:defRPr sz="3200" b="0" i="0" kern="1200">
          <a:solidFill>
            <a:schemeClr val="tx1"/>
          </a:solidFill>
          <a:latin typeface="Noto Sans JP Medium" panose="020B0600000000000000" pitchFamily="34" charset="-128"/>
          <a:ea typeface="+mn-ea"/>
          <a:cs typeface="+mn-cs"/>
        </a:defRPr>
      </a:lvl1pPr>
      <a:lvl2pPr marL="742950" indent="-285750" algn="l" defTabSz="914400" rtl="0" eaLnBrk="1" latinLnBrk="0" hangingPunct="1">
        <a:spcBef>
          <a:spcPct val="20000"/>
        </a:spcBef>
        <a:buFont typeface="Arial" pitchFamily="34" charset="0"/>
        <a:buChar char="–"/>
        <a:defRPr sz="2800" b="0" i="0" kern="1200">
          <a:solidFill>
            <a:schemeClr val="tx1"/>
          </a:solidFill>
          <a:latin typeface="Noto Sans JP Medium" panose="020B0600000000000000" pitchFamily="34" charset="-128"/>
          <a:ea typeface="+mn-ea"/>
          <a:cs typeface="+mn-cs"/>
        </a:defRPr>
      </a:lvl2pPr>
      <a:lvl3pPr marL="1143000" indent="-228600" algn="l" defTabSz="914400" rtl="0" eaLnBrk="1" latinLnBrk="0" hangingPunct="1">
        <a:spcBef>
          <a:spcPct val="20000"/>
        </a:spcBef>
        <a:buFont typeface="Arial" pitchFamily="34" charset="0"/>
        <a:buChar char="•"/>
        <a:defRPr sz="2400" b="0" i="0" kern="1200">
          <a:solidFill>
            <a:schemeClr val="tx1"/>
          </a:solidFill>
          <a:latin typeface="Noto Sans JP Medium" panose="020B0600000000000000" pitchFamily="34" charset="-128"/>
          <a:ea typeface="+mn-ea"/>
          <a:cs typeface="+mn-cs"/>
        </a:defRPr>
      </a:lvl3pPr>
      <a:lvl4pPr marL="1600200" indent="-228600" algn="l" defTabSz="914400" rtl="0" eaLnBrk="1" latinLnBrk="0" hangingPunct="1">
        <a:spcBef>
          <a:spcPct val="20000"/>
        </a:spcBef>
        <a:buFont typeface="Arial" pitchFamily="34" charset="0"/>
        <a:buChar char="–"/>
        <a:defRPr sz="2000" b="0" i="0" kern="1200">
          <a:solidFill>
            <a:schemeClr val="tx1"/>
          </a:solidFill>
          <a:latin typeface="Noto Sans JP Medium" panose="020B0600000000000000" pitchFamily="34" charset="-128"/>
          <a:ea typeface="+mn-ea"/>
          <a:cs typeface="+mn-cs"/>
        </a:defRPr>
      </a:lvl4pPr>
      <a:lvl5pPr marL="2057400" indent="-228600" algn="l" defTabSz="914400" rtl="0" eaLnBrk="1" latinLnBrk="0" hangingPunct="1">
        <a:spcBef>
          <a:spcPct val="20000"/>
        </a:spcBef>
        <a:buFont typeface="Arial" pitchFamily="34" charset="0"/>
        <a:buChar char="»"/>
        <a:defRPr sz="2000" b="0" i="0" kern="1200">
          <a:solidFill>
            <a:schemeClr val="tx1"/>
          </a:solidFill>
          <a:latin typeface="Noto Sans JP Medium" panose="020B0600000000000000" pitchFamily="34" charset="-128"/>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ivanti.com/ja/suem-repor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hyperlink" Target="http://www.ivanti.com/ja/research" TargetMode="External"/><Relationship Id="rId4" Type="http://schemas.openxmlformats.org/officeDocument/2006/relationships/hyperlink" Target="https://www.ivanti.com/ja/resources/research-reports/state-of-cybersecurity-repor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4818472" y="990266"/>
            <a:ext cx="2794125" cy="1189272"/>
          </a:xfrm>
          <a:custGeom>
            <a:avLst/>
            <a:gdLst/>
            <a:ahLst/>
            <a:cxnLst/>
            <a:rect l="l" t="t" r="r" b="b"/>
            <a:pathLst>
              <a:path w="1986594" h="845560">
                <a:moveTo>
                  <a:pt x="0" y="0"/>
                </a:moveTo>
                <a:lnTo>
                  <a:pt x="1986594" y="0"/>
                </a:lnTo>
                <a:lnTo>
                  <a:pt x="1986594" y="845560"/>
                </a:lnTo>
                <a:lnTo>
                  <a:pt x="0" y="845560"/>
                </a:lnTo>
                <a:lnTo>
                  <a:pt x="0" y="0"/>
                </a:lnTo>
                <a:close/>
              </a:path>
            </a:pathLst>
          </a:custGeom>
          <a:blipFill>
            <a:blip r:embed="rId3"/>
            <a:stretch>
              <a:fillRect/>
            </a:stretch>
          </a:blipFill>
        </p:spPr>
        <p:txBody>
          <a:bodyPr/>
          <a:lstStyle/>
          <a:p>
            <a:endParaRPr lang="en-US" dirty="0">
              <a:latin typeface="Noto Sans JP Medium" panose="020B0600000000000000" pitchFamily="34" charset="-128"/>
            </a:endParaRPr>
          </a:p>
        </p:txBody>
      </p:sp>
      <p:sp>
        <p:nvSpPr>
          <p:cNvPr id="4" name="TextBox 4"/>
          <p:cNvSpPr txBox="1"/>
          <p:nvPr/>
        </p:nvSpPr>
        <p:spPr>
          <a:xfrm>
            <a:off x="848114" y="867571"/>
            <a:ext cx="12920107" cy="2821285"/>
          </a:xfrm>
          <a:prstGeom prst="rect">
            <a:avLst/>
          </a:prstGeom>
          <a:effectLst/>
        </p:spPr>
        <p:txBody>
          <a:bodyPr wrap="square" lIns="0" tIns="0" rIns="0" bIns="0" rtlCol="0" anchor="t">
            <a:spAutoFit/>
          </a:bodyPr>
          <a:lstStyle/>
          <a:p>
            <a:pPr>
              <a:lnSpc>
                <a:spcPts val="11000"/>
              </a:lnSpc>
            </a:pPr>
            <a:r>
              <a:rPr lang="ja-JP" altLang="en-US" sz="1050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a:rPr>
              <a:t>安全な統合エンド</a:t>
            </a:r>
            <a:endParaRPr lang="en-US" altLang="ja-JP" sz="10500" dirty="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a:endParaRPr>
          </a:p>
          <a:p>
            <a:pPr>
              <a:lnSpc>
                <a:spcPts val="11000"/>
              </a:lnSpc>
            </a:pPr>
            <a:r>
              <a:rPr lang="ja-JP" altLang="en-US" sz="1050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a:rPr>
              <a:t>ポイント管理</a:t>
            </a:r>
            <a:endParaRPr lang="en-US" sz="10500" dirty="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a:endParaRPr>
          </a:p>
        </p:txBody>
      </p:sp>
      <p:sp>
        <p:nvSpPr>
          <p:cNvPr id="5" name="TextBox 5"/>
          <p:cNvSpPr txBox="1"/>
          <p:nvPr/>
        </p:nvSpPr>
        <p:spPr>
          <a:xfrm>
            <a:off x="927795" y="5507174"/>
            <a:ext cx="8221781" cy="1436291"/>
          </a:xfrm>
          <a:prstGeom prst="rect">
            <a:avLst/>
          </a:prstGeom>
          <a:effectLst>
            <a:outerShdw blurRad="256450" dir="2700000" sx="99913" sy="99913" algn="tl" rotWithShape="0">
              <a:schemeClr val="tx1">
                <a:alpha val="51228"/>
              </a:schemeClr>
            </a:outerShdw>
          </a:effectLst>
        </p:spPr>
        <p:txBody>
          <a:bodyPr wrap="square" lIns="0" tIns="0" rIns="0" bIns="0" rtlCol="0" anchor="t">
            <a:spAutoFit/>
          </a:bodyPr>
          <a:lstStyle/>
          <a:p>
            <a:pPr>
              <a:lnSpc>
                <a:spcPts val="5599"/>
              </a:lnSpc>
              <a:spcBef>
                <a:spcPct val="0"/>
              </a:spcBef>
            </a:pPr>
            <a:r>
              <a:rPr lang="ja-JP" altLang="en-US" sz="480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panose="020B0604020202020204" pitchFamily="34" charset="0"/>
              </a:rPr>
              <a:t>エグゼクティブ・サマリーと</a:t>
            </a:r>
            <a:endParaRPr lang="en-US" altLang="ja-JP" sz="4800" dirty="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panose="020B0604020202020204" pitchFamily="34" charset="0"/>
            </a:endParaRPr>
          </a:p>
          <a:p>
            <a:pPr>
              <a:lnSpc>
                <a:spcPts val="5599"/>
              </a:lnSpc>
              <a:spcBef>
                <a:spcPct val="0"/>
              </a:spcBef>
            </a:pPr>
            <a:r>
              <a:rPr lang="ja-JP" altLang="en-US" sz="4800">
                <a:solidFill>
                  <a:srgbClr val="FFFFFF"/>
                </a:solidFill>
                <a:effectLst>
                  <a:outerShdw blurRad="190500" dist="50800" dir="5400000" algn="ctr" rotWithShape="0">
                    <a:srgbClr val="000000">
                      <a:alpha val="74693"/>
                    </a:srgbClr>
                  </a:outerShdw>
                </a:effectLst>
                <a:latin typeface="Noto Sans JP Medium" panose="020B0600000000000000" pitchFamily="34" charset="-128"/>
                <a:ea typeface="Noto Sans JP Medium" panose="020B0600000000000000" pitchFamily="34" charset="-128"/>
                <a:cs typeface="Arial" panose="020B0604020202020204" pitchFamily="34" charset="0"/>
              </a:rPr>
              <a:t>主な調査結果</a:t>
            </a:r>
            <a:endParaRPr lang="en-US" sz="4800" dirty="0">
              <a:solidFill>
                <a:srgbClr val="FFFFFF"/>
              </a:solidFill>
              <a:effectLst>
                <a:outerShdw blurRad="115782" dist="25400" dir="5400000" algn="ctr" rotWithShape="0">
                  <a:srgbClr val="000000">
                    <a:alpha val="74586"/>
                  </a:srgbClr>
                </a:outerShdw>
              </a:effectLst>
              <a:latin typeface="Noto Sans JP Medium" panose="020B0600000000000000" pitchFamily="34" charset="-128"/>
              <a:ea typeface="Noto Sans JP Medium" panose="020B0600000000000000" pitchFamily="34" charset="-128"/>
              <a:cs typeface="Arial" panose="020B0604020202020204" pitchFamily="34" charset="0"/>
            </a:endParaRPr>
          </a:p>
        </p:txBody>
      </p:sp>
      <p:sp>
        <p:nvSpPr>
          <p:cNvPr id="7" name="TextBox 7"/>
          <p:cNvSpPr txBox="1"/>
          <p:nvPr/>
        </p:nvSpPr>
        <p:spPr>
          <a:xfrm>
            <a:off x="925975" y="8828208"/>
            <a:ext cx="14058900" cy="468526"/>
          </a:xfrm>
          <a:prstGeom prst="rect">
            <a:avLst/>
          </a:prstGeom>
        </p:spPr>
        <p:txBody>
          <a:bodyPr wrap="square" lIns="0" tIns="0" rIns="0" bIns="0" rtlCol="0" anchor="t">
            <a:spAutoFit/>
          </a:bodyPr>
          <a:lstStyle/>
          <a:p>
            <a:pPr>
              <a:lnSpc>
                <a:spcPts val="3919"/>
              </a:lnSpc>
              <a:spcBef>
                <a:spcPct val="0"/>
              </a:spcBef>
            </a:pPr>
            <a:r>
              <a:rPr lang="ja-JP" altLang="en-US" sz="28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以下でレポート全文を読み、図表をダウンロード</a:t>
            </a:r>
            <a:r>
              <a:rPr lang="en-US" sz="28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 </a:t>
            </a:r>
            <a:r>
              <a:rPr lang="en-US" sz="2800" dirty="0">
                <a:solidFill>
                  <a:schemeClr val="bg1"/>
                </a:solidFill>
                <a:latin typeface="Noto Sans JP Medium" panose="020B0600000000000000" pitchFamily="34" charset="-128"/>
                <a:ea typeface="Noto Sans JP Medium" panose="020B0600000000000000" pitchFamily="34" charset="-128"/>
                <a:cs typeface="Arial" panose="020B0604020202020204" pitchFamily="34" charset="0"/>
                <a:hlinkClick r:id="rId4">
                  <a:extLst>
                    <a:ext uri="{A12FA001-AC4F-418D-AE19-62706E023703}">
                      <ahyp:hlinkClr xmlns:ahyp="http://schemas.microsoft.com/office/drawing/2018/hyperlinkcolor" val="tx"/>
                    </a:ext>
                  </a:extLst>
                </a:hlinkClick>
              </a:rPr>
              <a:t>ivanti.com/ja/suem-report</a:t>
            </a:r>
            <a:endParaRPr lang="en-US" sz="2800" dirty="0">
              <a:solidFill>
                <a:schemeClr val="bg1"/>
              </a:solidFill>
              <a:latin typeface="Noto Sans JP Medium" panose="020B0600000000000000" pitchFamily="34" charset="-128"/>
              <a:ea typeface="Noto Sans JP Medium" panose="020B0600000000000000" pitchFamily="34" charset="-128"/>
              <a:cs typeface="Arial" panose="020B0604020202020204" pitchFamily="34" charset="0"/>
            </a:endParaRPr>
          </a:p>
        </p:txBody>
      </p:sp>
      <p:sp>
        <p:nvSpPr>
          <p:cNvPr id="8" name="Rectangle 7">
            <a:extLst>
              <a:ext uri="{FF2B5EF4-FFF2-40B4-BE49-F238E27FC236}">
                <a16:creationId xmlns:a16="http://schemas.microsoft.com/office/drawing/2014/main" id="{165E5CAD-E61E-45D2-27C6-16DD64CC80ED}"/>
              </a:ext>
            </a:extLst>
          </p:cNvPr>
          <p:cNvSpPr/>
          <p:nvPr/>
        </p:nvSpPr>
        <p:spPr>
          <a:xfrm>
            <a:off x="8805929" y="8822028"/>
            <a:ext cx="4962292" cy="529682"/>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57532" y="1561304"/>
            <a:ext cx="8101768" cy="504112"/>
          </a:xfrm>
          <a:prstGeom prst="rect">
            <a:avLst/>
          </a:prstGeom>
        </p:spPr>
        <p:txBody>
          <a:bodyPr wrap="square" lIns="0" tIns="0" rIns="0" bIns="0" rtlCol="0" anchor="t">
            <a:spAutoFit/>
          </a:bodyPr>
          <a:lstStyle/>
          <a:p>
            <a:pPr>
              <a:lnSpc>
                <a:spcPts val="4067"/>
              </a:lnSpc>
            </a:pPr>
            <a:r>
              <a:rPr lang="en-US" sz="3300" dirty="0">
                <a:solidFill>
                  <a:srgbClr val="FFFFFF"/>
                </a:solidFill>
                <a:latin typeface="Noto Sans JP Medium" panose="020B0600000000000000" pitchFamily="34" charset="-128"/>
                <a:ea typeface="Noto Sans JP Medium" panose="020B0600000000000000" pitchFamily="34" charset="-128"/>
              </a:rPr>
              <a:t>BYOD</a:t>
            </a:r>
            <a:r>
              <a:rPr lang="ja-JP" altLang="en-US" sz="3300">
                <a:solidFill>
                  <a:srgbClr val="FFFFFF"/>
                </a:solidFill>
                <a:latin typeface="Noto Sans JP Medium" panose="020B0600000000000000" pitchFamily="34" charset="-128"/>
                <a:ea typeface="Noto Sans JP Medium" panose="020B0600000000000000" pitchFamily="34" charset="-128"/>
              </a:rPr>
              <a:t>を安全に強化する</a:t>
            </a:r>
            <a:endParaRPr lang="en-US" sz="3300" dirty="0">
              <a:solidFill>
                <a:srgbClr val="FFFFFF"/>
              </a:solidFill>
              <a:latin typeface="Noto Sans JP Medium" panose="020B0600000000000000" pitchFamily="34" charset="-128"/>
              <a:ea typeface="Noto Sans JP Medium" panose="020B0600000000000000" pitchFamily="34" charset="-128"/>
            </a:endParaRPr>
          </a:p>
        </p:txBody>
      </p:sp>
      <p:grpSp>
        <p:nvGrpSpPr>
          <p:cNvPr id="3" name="Group 3"/>
          <p:cNvGrpSpPr/>
          <p:nvPr/>
        </p:nvGrpSpPr>
        <p:grpSpPr>
          <a:xfrm>
            <a:off x="7711946" y="1314451"/>
            <a:ext cx="1021010" cy="102101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dirty="0">
                <a:latin typeface="Noto Sans JP Medium" panose="020B0600000000000000" pitchFamily="34" charset="-128"/>
              </a:endParaRPr>
            </a:p>
          </p:txBody>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3080"/>
                </a:lnSpc>
              </a:pPr>
              <a:endParaRPr dirty="0">
                <a:latin typeface="Noto Sans JP Medium" panose="020B0600000000000000" pitchFamily="34" charset="-128"/>
              </a:endParaRPr>
            </a:p>
          </p:txBody>
        </p:sp>
      </p:grpSp>
      <p:sp>
        <p:nvSpPr>
          <p:cNvPr id="21" name="TextBox 21"/>
          <p:cNvSpPr txBox="1"/>
          <p:nvPr/>
        </p:nvSpPr>
        <p:spPr>
          <a:xfrm>
            <a:off x="8925860" y="2554980"/>
            <a:ext cx="7560234" cy="2355901"/>
          </a:xfrm>
          <a:prstGeom prst="rect">
            <a:avLst/>
          </a:prstGeom>
        </p:spPr>
        <p:txBody>
          <a:bodyPr wrap="square" lIns="0" tIns="0" rIns="0" bIns="0" rtlCol="0" anchor="t">
            <a:spAutoFit/>
          </a:bodyPr>
          <a:lstStyle/>
          <a:p>
            <a:pPr marL="694055" lvl="1" indent="-457200">
              <a:lnSpc>
                <a:spcPts val="3079"/>
              </a:lnSpc>
              <a:buFont typeface="+mj-lt"/>
              <a:buAutoNum type="arabicPeriod"/>
            </a:pPr>
            <a:r>
              <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BYOD </a:t>
            </a: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に関して、御社の組織はどのようなプロトコルやベスト・プラクティス（もしあれば）を確立していますか？</a:t>
            </a: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055" lvl="1" indent="-457200">
              <a:lnSpc>
                <a:spcPts val="3079"/>
              </a:lnSpc>
              <a:buFont typeface="+mj-lt"/>
              <a:buAutoNum type="arabicPeriod"/>
            </a:pPr>
            <a:r>
              <a:rPr lang="en-US" sz="2400" dirty="0">
                <a:solidFill>
                  <a:srgbClr val="FFFFFF"/>
                </a:solidFill>
                <a:latin typeface="Noto Sans JP Medium" panose="020B0600000000000000" pitchFamily="34" charset="-128"/>
                <a:ea typeface="Noto Sans JP Medium" panose="020B0600000000000000" pitchFamily="34" charset="-128"/>
                <a:cs typeface="Arial"/>
              </a:rPr>
              <a:t>BYOD </a:t>
            </a:r>
            <a:r>
              <a:rPr lang="ja-JP" altLang="en-US" sz="2400">
                <a:solidFill>
                  <a:srgbClr val="FFFFFF"/>
                </a:solidFill>
                <a:latin typeface="Noto Sans JP Medium" panose="020B0600000000000000" pitchFamily="34" charset="-128"/>
                <a:ea typeface="Noto Sans JP Medium" panose="020B0600000000000000" pitchFamily="34" charset="-128"/>
                <a:cs typeface="Arial"/>
              </a:rPr>
              <a:t>を許可している場合、デバイスのコンプライアンスを確保し、個人のデバイス・データを管理するためにどのようなことをしていますか？</a:t>
            </a:r>
            <a:endParaRPr lang="en-US" sz="2400" dirty="0">
              <a:solidFill>
                <a:srgbClr val="FFFFFF"/>
              </a:solidFill>
              <a:latin typeface="Noto Sans JP Medium" panose="020B0600000000000000" pitchFamily="34" charset="-128"/>
              <a:ea typeface="Noto Sans JP Medium" panose="020B0600000000000000" pitchFamily="34" charset="-128"/>
              <a:cs typeface="Arial"/>
            </a:endParaRPr>
          </a:p>
        </p:txBody>
      </p:sp>
      <p:pic>
        <p:nvPicPr>
          <p:cNvPr id="2" name="Picture 1">
            <a:extLst>
              <a:ext uri="{FF2B5EF4-FFF2-40B4-BE49-F238E27FC236}">
                <a16:creationId xmlns:a16="http://schemas.microsoft.com/office/drawing/2014/main" id="{01403056-CF29-D266-D8C2-9E6391CEF9AF}"/>
              </a:ext>
            </a:extLst>
          </p:cNvPr>
          <p:cNvPicPr>
            <a:picLocks noChangeAspect="1"/>
          </p:cNvPicPr>
          <p:nvPr/>
        </p:nvPicPr>
        <p:blipFill>
          <a:blip r:embed="rId3"/>
          <a:stretch>
            <a:fillRect/>
          </a:stretch>
        </p:blipFill>
        <p:spPr>
          <a:xfrm>
            <a:off x="7911410" y="1577092"/>
            <a:ext cx="625410" cy="472638"/>
          </a:xfrm>
          <a:prstGeom prst="rect">
            <a:avLst/>
          </a:prstGeom>
        </p:spPr>
      </p:pic>
      <p:sp>
        <p:nvSpPr>
          <p:cNvPr id="11" name="TextBox 20">
            <a:extLst>
              <a:ext uri="{FF2B5EF4-FFF2-40B4-BE49-F238E27FC236}">
                <a16:creationId xmlns:a16="http://schemas.microsoft.com/office/drawing/2014/main" id="{DD29FC4A-9AE1-C058-5091-FB9B74FB2322}"/>
              </a:ext>
            </a:extLst>
          </p:cNvPr>
          <p:cNvSpPr txBox="1"/>
          <p:nvPr/>
        </p:nvSpPr>
        <p:spPr>
          <a:xfrm>
            <a:off x="1028700" y="1085850"/>
            <a:ext cx="5150427" cy="1539909"/>
          </a:xfrm>
          <a:prstGeom prst="rect">
            <a:avLst/>
          </a:prstGeom>
        </p:spPr>
        <p:txBody>
          <a:bodyPr wrap="square" lIns="0" tIns="0" rIns="0" bIns="0" rtlCol="0" anchor="t">
            <a:spAutoFit/>
          </a:bodyPr>
          <a:lstStyle/>
          <a:p>
            <a:pPr>
              <a:lnSpc>
                <a:spcPts val="6160"/>
              </a:lnSpc>
              <a:spcBef>
                <a:spcPct val="0"/>
              </a:spcBef>
            </a:pPr>
            <a:r>
              <a:rPr lang="en-US" altLang="ja-JP" sz="4800" spc="-168" dirty="0" err="1">
                <a:solidFill>
                  <a:srgbClr val="FFFFFF"/>
                </a:solidFill>
                <a:latin typeface="Noto Sans JP Medium" panose="020B0600000000000000" pitchFamily="34" charset="-128"/>
                <a:ea typeface="Noto Sans JP Medium" panose="020B0600000000000000" pitchFamily="34" charset="-128"/>
                <a:cs typeface="Arial"/>
              </a:rPr>
              <a:t>議論のための</a:t>
            </a:r>
            <a:endParaRPr lang="en-US" altLang="ja-JP" sz="4800" spc="-168" dirty="0">
              <a:solidFill>
                <a:srgbClr val="FFFFFF"/>
              </a:solidFill>
              <a:latin typeface="Noto Sans JP Medium" panose="020B0600000000000000" pitchFamily="34" charset="-128"/>
              <a:ea typeface="Noto Sans JP Medium" panose="020B0600000000000000" pitchFamily="34" charset="-128"/>
              <a:cs typeface="Arial"/>
            </a:endParaRPr>
          </a:p>
          <a:p>
            <a:pPr>
              <a:lnSpc>
                <a:spcPts val="6160"/>
              </a:lnSpc>
              <a:spcBef>
                <a:spcPct val="0"/>
              </a:spcBef>
            </a:pPr>
            <a:r>
              <a:rPr lang="en-US" altLang="ja-JP" sz="4800" spc="-168" dirty="0" err="1">
                <a:solidFill>
                  <a:srgbClr val="FFFFFF"/>
                </a:solidFill>
                <a:latin typeface="Noto Sans JP Medium" panose="020B0600000000000000" pitchFamily="34" charset="-128"/>
                <a:ea typeface="Noto Sans JP Medium" panose="020B0600000000000000" pitchFamily="34" charset="-128"/>
                <a:cs typeface="Arial"/>
              </a:rPr>
              <a:t>ガイド</a:t>
            </a:r>
            <a:r>
              <a:rPr lang="en-US" altLang="ja-JP" sz="4800" spc="-168" dirty="0">
                <a:solidFill>
                  <a:srgbClr val="FFFFFF"/>
                </a:solidFill>
                <a:latin typeface="Noto Sans JP Medium" panose="020B0600000000000000" pitchFamily="34" charset="-128"/>
                <a:ea typeface="Noto Sans JP Medium" panose="020B0600000000000000" pitchFamily="34" charset="-128"/>
                <a:cs typeface="Arial"/>
              </a:rPr>
              <a:t> </a:t>
            </a:r>
            <a:r>
              <a:rPr lang="en-US" sz="4800" spc="-168"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a:t>
            </a:r>
          </a:p>
        </p:txBody>
      </p:sp>
      <p:sp>
        <p:nvSpPr>
          <p:cNvPr id="7" name="TextBox 6">
            <a:extLst>
              <a:ext uri="{FF2B5EF4-FFF2-40B4-BE49-F238E27FC236}">
                <a16:creationId xmlns:a16="http://schemas.microsoft.com/office/drawing/2014/main" id="{2E57FF18-369B-BC8A-4A87-13F6517825D2}"/>
              </a:ext>
            </a:extLst>
          </p:cNvPr>
          <p:cNvSpPr txBox="1"/>
          <p:nvPr/>
        </p:nvSpPr>
        <p:spPr>
          <a:xfrm>
            <a:off x="1028700" y="2800357"/>
            <a:ext cx="4508500" cy="1552413"/>
          </a:xfrm>
          <a:prstGeom prst="rect">
            <a:avLst/>
          </a:prstGeom>
        </p:spPr>
        <p:txBody>
          <a:bodyPr wrap="square" lIns="0" tIns="0" rIns="0" bIns="0" rtlCol="0" anchor="t">
            <a:spAutoFit/>
          </a:bodyPr>
          <a:lstStyle/>
          <a:p>
            <a:pPr>
              <a:lnSpc>
                <a:spcPts val="4067"/>
              </a:lnSpc>
            </a:pPr>
            <a:r>
              <a:rPr lang="ja-JP" altLang="en-US" sz="3200">
                <a:solidFill>
                  <a:srgbClr val="FFFFFF"/>
                </a:solidFill>
                <a:latin typeface="Noto Sans JP Medium" panose="020B0600000000000000" pitchFamily="34" charset="-128"/>
                <a:ea typeface="Noto Sans JP Medium" panose="020B0600000000000000" pitchFamily="34" charset="-128"/>
                <a:cs typeface="Arial"/>
              </a:rPr>
              <a:t>安全な統合エンドポイント管理へのアプローチを評価するための質問</a:t>
            </a:r>
            <a:endParaRPr lang="en-US" sz="3200" dirty="0">
              <a:solidFill>
                <a:srgbClr val="FFFFFF"/>
              </a:solidFill>
              <a:latin typeface="Noto Sans JP Medium" panose="020B0600000000000000" pitchFamily="34" charset="-128"/>
              <a:ea typeface="Noto Sans JP Medium" panose="020B0600000000000000" pitchFamily="34" charset="-128"/>
              <a:cs typeface="Arial"/>
            </a:endParaRPr>
          </a:p>
        </p:txBody>
      </p:sp>
    </p:spTree>
    <p:extLst>
      <p:ext uri="{BB962C8B-B14F-4D97-AF65-F5344CB8AC3E}">
        <p14:creationId xmlns:p14="http://schemas.microsoft.com/office/powerpoint/2010/main" val="1894050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pic>
        <p:nvPicPr>
          <p:cNvPr id="15" name="Picture 14">
            <a:extLst>
              <a:ext uri="{FF2B5EF4-FFF2-40B4-BE49-F238E27FC236}">
                <a16:creationId xmlns:a16="http://schemas.microsoft.com/office/drawing/2014/main" id="{7BE499FF-3734-6810-87AB-4839A4015EA6}"/>
              </a:ext>
            </a:extLst>
          </p:cNvPr>
          <p:cNvPicPr>
            <a:picLocks noChangeAspect="1"/>
          </p:cNvPicPr>
          <p:nvPr/>
        </p:nvPicPr>
        <p:blipFill>
          <a:blip r:embed="rId3">
            <a:extLst>
              <a:ext uri="{28A0092B-C50C-407E-A947-70E740481C1C}">
                <a14:useLocalDpi xmlns:a14="http://schemas.microsoft.com/office/drawing/2010/main" val="0"/>
              </a:ext>
            </a:extLst>
          </a:blip>
          <a:srcRect l="35529" r="35529"/>
          <a:stretch/>
        </p:blipFill>
        <p:spPr>
          <a:xfrm>
            <a:off x="1" y="0"/>
            <a:ext cx="5292971" cy="10287000"/>
          </a:xfrm>
          <a:prstGeom prst="rect">
            <a:avLst/>
          </a:prstGeom>
        </p:spPr>
      </p:pic>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6052008" y="1469985"/>
            <a:ext cx="10948815" cy="6995142"/>
          </a:xfrm>
          <a:prstGeom prst="rect">
            <a:avLst/>
          </a:prstGeom>
        </p:spPr>
        <p:txBody>
          <a:bodyPr anchor="ctr">
            <a:noAutofit/>
          </a:bodyPr>
          <a:lstStyle/>
          <a:p>
            <a:pPr marL="0" indent="0">
              <a:lnSpc>
                <a:spcPct val="150000"/>
              </a:lnSpc>
              <a:buNone/>
            </a:pPr>
            <a:r>
              <a:rPr lang="ja-JP" altLang="en-US" sz="2100">
                <a:ea typeface="Noto Sans JP Medium" panose="020B0600000000000000" pitchFamily="34" charset="-128"/>
              </a:rPr>
              <a:t>本レポートは、</a:t>
            </a:r>
            <a:r>
              <a:rPr lang="en-US" sz="2100" dirty="0">
                <a:ea typeface="Noto Sans JP Medium" panose="020B0600000000000000" pitchFamily="34" charset="-128"/>
              </a:rPr>
              <a:t>Ivanti</a:t>
            </a:r>
            <a:r>
              <a:rPr lang="ja-JP" altLang="en-US" sz="2100">
                <a:ea typeface="Noto Sans JP Medium" panose="020B0600000000000000" pitchFamily="34" charset="-128"/>
              </a:rPr>
              <a:t>社が</a:t>
            </a:r>
            <a:r>
              <a:rPr lang="en-US" altLang="ja-JP" sz="2100" dirty="0">
                <a:ea typeface="Noto Sans JP Medium" panose="020B0600000000000000" pitchFamily="34" charset="-128"/>
              </a:rPr>
              <a:t>2023</a:t>
            </a:r>
            <a:r>
              <a:rPr lang="ja-JP" altLang="en-US" sz="2100">
                <a:ea typeface="Noto Sans JP Medium" panose="020B0600000000000000" pitchFamily="34" charset="-128"/>
              </a:rPr>
              <a:t>年</a:t>
            </a:r>
            <a:r>
              <a:rPr lang="en-US" altLang="ja-JP" sz="2100" dirty="0">
                <a:ea typeface="Noto Sans JP Medium" panose="020B0600000000000000" pitchFamily="34" charset="-128"/>
              </a:rPr>
              <a:t>10</a:t>
            </a:r>
            <a:r>
              <a:rPr lang="ja-JP" altLang="en-US" sz="2100">
                <a:ea typeface="Noto Sans JP Medium" panose="020B0600000000000000" pitchFamily="34" charset="-128"/>
              </a:rPr>
              <a:t>月に実施した</a:t>
            </a:r>
            <a:r>
              <a:rPr lang="en-US" altLang="ja-JP" sz="2100" dirty="0">
                <a:ea typeface="Noto Sans JP Medium" panose="020B0600000000000000" pitchFamily="34" charset="-128"/>
              </a:rPr>
              <a:t>7,300</a:t>
            </a:r>
            <a:r>
              <a:rPr lang="ja-JP" altLang="en-US" sz="2100">
                <a:ea typeface="Noto Sans JP Medium" panose="020B0600000000000000" pitchFamily="34" charset="-128"/>
              </a:rPr>
              <a:t>人以上の経営幹部、</a:t>
            </a:r>
            <a:r>
              <a:rPr lang="en-US" sz="2100" dirty="0">
                <a:ea typeface="Noto Sans JP Medium" panose="020B0600000000000000" pitchFamily="34" charset="-128"/>
              </a:rPr>
              <a:t>IT</a:t>
            </a:r>
            <a:r>
              <a:rPr lang="ja-JP" altLang="en-US" sz="2100">
                <a:ea typeface="Noto Sans JP Medium" panose="020B0600000000000000" pitchFamily="34" charset="-128"/>
              </a:rPr>
              <a:t>およびサイバーセキュリティの専門家、オフィスワーカーを対象とした調査に基づいています。調査結果の全文は、</a:t>
            </a:r>
            <a:r>
              <a:rPr lang="en-US" altLang="ja-JP" sz="2100" u="sng" dirty="0">
                <a:ea typeface="Noto Sans JP Medium" panose="020B0600000000000000" pitchFamily="34" charset="-128"/>
                <a:hlinkClick r:id="rId4">
                  <a:extLst>
                    <a:ext uri="{A12FA001-AC4F-418D-AE19-62706E023703}">
                      <ahyp:hlinkClr xmlns:ahyp="http://schemas.microsoft.com/office/drawing/2018/hyperlinkcolor" val="tx"/>
                    </a:ext>
                  </a:extLst>
                </a:hlinkClick>
              </a:rPr>
              <a:t>2024 </a:t>
            </a:r>
            <a:r>
              <a:rPr lang="en-US" sz="2100" u="sng" dirty="0">
                <a:ea typeface="Noto Sans JP Medium" panose="020B0600000000000000" pitchFamily="34" charset="-128"/>
                <a:hlinkClick r:id="rId4">
                  <a:extLst>
                    <a:ext uri="{A12FA001-AC4F-418D-AE19-62706E023703}">
                      <ahyp:hlinkClr xmlns:ahyp="http://schemas.microsoft.com/office/drawing/2018/hyperlinkcolor" val="tx"/>
                    </a:ext>
                  </a:extLst>
                </a:hlinkClick>
              </a:rPr>
              <a:t>State of Cybersecurity: Inflection Point</a:t>
            </a:r>
            <a:r>
              <a:rPr lang="ja-JP" altLang="en-US" sz="2100">
                <a:ea typeface="Noto Sans JP Medium" panose="020B0600000000000000" pitchFamily="34" charset="-128"/>
              </a:rPr>
              <a:t>に掲載されています。</a:t>
            </a:r>
            <a:br>
              <a:rPr lang="en-US" sz="2100" dirty="0">
                <a:ea typeface="Noto Sans JP Medium" panose="020B0600000000000000" pitchFamily="34" charset="-128"/>
              </a:rPr>
            </a:br>
            <a:endParaRPr lang="en-US" sz="2100" dirty="0">
              <a:ea typeface="Noto Sans JP Medium" panose="020B0600000000000000" pitchFamily="34" charset="-128"/>
            </a:endParaRPr>
          </a:p>
          <a:p>
            <a:pPr marL="0" indent="0">
              <a:lnSpc>
                <a:spcPct val="150000"/>
              </a:lnSpc>
              <a:buNone/>
            </a:pPr>
            <a:r>
              <a:rPr lang="ja-JP" altLang="en-US" sz="2100">
                <a:ea typeface="Noto Sans JP Medium" panose="020B0600000000000000" pitchFamily="34" charset="-128"/>
              </a:rPr>
              <a:t>本調査は </a:t>
            </a:r>
            <a:r>
              <a:rPr lang="en-US" sz="2100" dirty="0" err="1">
                <a:ea typeface="Noto Sans JP Medium" panose="020B0600000000000000" pitchFamily="34" charset="-128"/>
              </a:rPr>
              <a:t>Ravn</a:t>
            </a:r>
            <a:r>
              <a:rPr lang="en-US" sz="2100" dirty="0">
                <a:ea typeface="Noto Sans JP Medium" panose="020B0600000000000000" pitchFamily="34" charset="-128"/>
              </a:rPr>
              <a:t> Research </a:t>
            </a:r>
            <a:r>
              <a:rPr lang="ja-JP" altLang="en-US" sz="2100">
                <a:ea typeface="Noto Sans JP Medium" panose="020B0600000000000000" pitchFamily="34" charset="-128"/>
              </a:rPr>
              <a:t>が実施し、パネリストは </a:t>
            </a:r>
            <a:r>
              <a:rPr lang="en-US" sz="2100" dirty="0">
                <a:ea typeface="Noto Sans JP Medium" panose="020B0600000000000000" pitchFamily="34" charset="-128"/>
              </a:rPr>
              <a:t>MSI Advanced Customer Insights </a:t>
            </a:r>
            <a:r>
              <a:rPr lang="ja-JP" altLang="en-US" sz="2100">
                <a:ea typeface="Noto Sans JP Medium" panose="020B0600000000000000" pitchFamily="34" charset="-128"/>
              </a:rPr>
              <a:t>が募集しました。調査結果は重要度などを反映して調整されていません。国別の詳細については、お問い合わせください。</a:t>
            </a:r>
            <a:br>
              <a:rPr lang="en-US" sz="2100" dirty="0">
                <a:ea typeface="Noto Sans JP Medium" panose="020B0600000000000000" pitchFamily="34" charset="-128"/>
              </a:rPr>
            </a:br>
            <a:endParaRPr lang="en-US" sz="2100" dirty="0">
              <a:ea typeface="Noto Sans JP Medium" panose="020B0600000000000000" pitchFamily="34" charset="-128"/>
            </a:endParaRPr>
          </a:p>
          <a:p>
            <a:pPr marL="0" indent="0">
              <a:lnSpc>
                <a:spcPct val="150000"/>
              </a:lnSpc>
              <a:buNone/>
            </a:pPr>
            <a:r>
              <a:rPr lang="en-US" sz="2100" dirty="0">
                <a:ea typeface="Noto Sans JP Medium" panose="020B0600000000000000" pitchFamily="34" charset="-128"/>
              </a:rPr>
              <a:t>IT、</a:t>
            </a:r>
            <a:r>
              <a:rPr lang="ja-JP" altLang="en-US" sz="2100">
                <a:ea typeface="Noto Sans JP Medium" panose="020B0600000000000000" pitchFamily="34" charset="-128"/>
              </a:rPr>
              <a:t>セキュリティ、仕事の未来に関する</a:t>
            </a:r>
            <a:r>
              <a:rPr lang="en-US" sz="2100" dirty="0">
                <a:ea typeface="Noto Sans JP Medium" panose="020B0600000000000000" pitchFamily="34" charset="-128"/>
              </a:rPr>
              <a:t>Ivanti</a:t>
            </a:r>
            <a:r>
              <a:rPr lang="ja-JP" altLang="en-US" sz="2100">
                <a:ea typeface="Noto Sans JP Medium" panose="020B0600000000000000" pitchFamily="34" charset="-128"/>
              </a:rPr>
              <a:t>の更なる調査については、以下をご覧ください。 </a:t>
            </a:r>
            <a:r>
              <a:rPr lang="en-US" sz="2100" dirty="0">
                <a:ea typeface="Noto Sans JP Medium" panose="020B0600000000000000" pitchFamily="34" charset="-128"/>
                <a:hlinkClick r:id="rId5">
                  <a:extLst>
                    <a:ext uri="{A12FA001-AC4F-418D-AE19-62706E023703}">
                      <ahyp:hlinkClr xmlns:ahyp="http://schemas.microsoft.com/office/drawing/2018/hyperlinkcolor" val="tx"/>
                    </a:ext>
                  </a:extLst>
                </a:hlinkClick>
              </a:rPr>
              <a:t>ivanti.com/ja/research</a:t>
            </a:r>
            <a:r>
              <a:rPr lang="en-US" sz="2100" dirty="0">
                <a:ea typeface="Noto Sans JP Medium" panose="020B0600000000000000" pitchFamily="34" charset="-128"/>
              </a:rPr>
              <a:t>.</a:t>
            </a:r>
          </a:p>
        </p:txBody>
      </p:sp>
      <p:sp>
        <p:nvSpPr>
          <p:cNvPr id="6" name="TextBox 5">
            <a:extLst>
              <a:ext uri="{FF2B5EF4-FFF2-40B4-BE49-F238E27FC236}">
                <a16:creationId xmlns:a16="http://schemas.microsoft.com/office/drawing/2014/main" id="{B66D8FE0-5CC5-0DB5-BFC0-456CA1F09DFC}"/>
              </a:ext>
            </a:extLst>
          </p:cNvPr>
          <p:cNvSpPr txBox="1"/>
          <p:nvPr/>
        </p:nvSpPr>
        <p:spPr>
          <a:xfrm>
            <a:off x="8200042" y="9514367"/>
            <a:ext cx="9309984" cy="323165"/>
          </a:xfrm>
          <a:prstGeom prst="rect">
            <a:avLst/>
          </a:prstGeom>
          <a:noFill/>
        </p:spPr>
        <p:txBody>
          <a:bodyPr wrap="square" lIns="137160" tIns="68580" rIns="137160" bIns="68580" rtlCol="0" anchor="b">
            <a:spAutoFit/>
          </a:bodyPr>
          <a:lstStyle/>
          <a:p>
            <a:pPr algn="r"/>
            <a:r>
              <a:rPr lang="en-US" sz="1200" dirty="0">
                <a:solidFill>
                  <a:schemeClr val="tx1">
                    <a:lumMod val="75000"/>
                    <a:lumOff val="25000"/>
                  </a:schemeClr>
                </a:solidFill>
                <a:latin typeface="Inter Italic"/>
                <a:cs typeface="Arial"/>
              </a:rPr>
              <a:t>Copyright © 2024, Ivanti. All rights reserved. 2024 SUEM Report. 05/24 DH</a:t>
            </a:r>
            <a:endParaRPr lang="en-US" sz="1500" i="1" dirty="0">
              <a:solidFill>
                <a:schemeClr val="tx1">
                  <a:lumMod val="75000"/>
                  <a:lumOff val="25000"/>
                </a:schemeClr>
              </a:solidFill>
              <a:ea typeface="Calibri"/>
              <a:cs typeface="Calibri"/>
            </a:endParaRP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834419" y="3989903"/>
            <a:ext cx="4088735" cy="1464434"/>
          </a:xfrm>
          <a:prstGeom prst="rect">
            <a:avLst/>
          </a:prstGeom>
        </p:spPr>
        <p:txBody>
          <a:bodyPr anchor="ctr">
            <a:noAutofit/>
          </a:bodyPr>
          <a:lstStyle/>
          <a:p>
            <a:pPr marL="0" indent="0">
              <a:buNone/>
            </a:pPr>
            <a:r>
              <a:rPr lang="en-US" sz="4800" b="1" dirty="0" err="1">
                <a:solidFill>
                  <a:schemeClr val="bg1"/>
                </a:solidFill>
                <a:latin typeface="Noto Sans JP Bold" panose="020B0600000000000000" pitchFamily="34" charset="-128"/>
                <a:ea typeface="Noto Sans JP Bold" panose="020B0600000000000000" pitchFamily="34" charset="-128"/>
              </a:rPr>
              <a:t>調査について</a:t>
            </a:r>
            <a:endParaRPr lang="en-US" sz="4800" b="1" dirty="0">
              <a:solidFill>
                <a:schemeClr val="bg1"/>
              </a:solidFill>
              <a:latin typeface="Noto Sans JP Bold" panose="020B0600000000000000" pitchFamily="34" charset="-128"/>
              <a:ea typeface="Noto Sans JP Bold" panose="020B0600000000000000" pitchFamily="34" charset="-128"/>
            </a:endParaRP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2" y="0"/>
            <a:ext cx="5292968" cy="10287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 name="Picture 2" descr="A red and purple squares&#10;&#10;Description automatically generated">
            <a:extLst>
              <a:ext uri="{FF2B5EF4-FFF2-40B4-BE49-F238E27FC236}">
                <a16:creationId xmlns:a16="http://schemas.microsoft.com/office/drawing/2014/main" id="{6727CF00-24E9-1F1A-0C18-8F6439016343}"/>
              </a:ext>
            </a:extLst>
          </p:cNvPr>
          <p:cNvPicPr>
            <a:picLocks noChangeAspect="1"/>
          </p:cNvPicPr>
          <p:nvPr/>
        </p:nvPicPr>
        <p:blipFill rotWithShape="1">
          <a:blip r:embed="rId3"/>
          <a:srcRect r="8315"/>
          <a:stretch/>
        </p:blipFill>
        <p:spPr>
          <a:xfrm>
            <a:off x="-3" y="1"/>
            <a:ext cx="5292971" cy="5773004"/>
          </a:xfrm>
          <a:prstGeom prst="rect">
            <a:avLst/>
          </a:prstGeom>
        </p:spPr>
      </p:pic>
      <p:sp>
        <p:nvSpPr>
          <p:cNvPr id="4" name="Title 5">
            <a:extLst>
              <a:ext uri="{FF2B5EF4-FFF2-40B4-BE49-F238E27FC236}">
                <a16:creationId xmlns:a16="http://schemas.microsoft.com/office/drawing/2014/main" id="{5C67CAF3-CCAF-D303-F592-E754628075A3}"/>
              </a:ext>
            </a:extLst>
          </p:cNvPr>
          <p:cNvSpPr txBox="1">
            <a:spLocks/>
          </p:cNvSpPr>
          <p:nvPr/>
        </p:nvSpPr>
        <p:spPr>
          <a:xfrm>
            <a:off x="914401" y="1504710"/>
            <a:ext cx="3657599" cy="891249"/>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4400" b="0" dirty="0" err="1">
                <a:solidFill>
                  <a:schemeClr val="bg1"/>
                </a:solidFill>
                <a:latin typeface="Noto Sans JP Medium" panose="020B0600000000000000" pitchFamily="34" charset="-128"/>
                <a:ea typeface="Noto Sans JP Medium" panose="020B0600000000000000" pitchFamily="34" charset="-128"/>
                <a:cs typeface="Arial"/>
              </a:rPr>
              <a:t>主な調査結果</a:t>
            </a:r>
            <a:br>
              <a:rPr lang="en-US" sz="3600" b="0" dirty="0">
                <a:latin typeface="Noto Sans JP Medium" panose="020B0600000000000000" pitchFamily="34" charset="-128"/>
                <a:ea typeface="Inter Light" panose="02000403000000020004" pitchFamily="2" charset="0"/>
              </a:rPr>
            </a:br>
            <a:endParaRPr lang="en-US" sz="3200" b="0" dirty="0">
              <a:latin typeface="Noto Sans JP Medium" panose="020B0600000000000000" pitchFamily="34" charset="-128"/>
            </a:endParaRPr>
          </a:p>
        </p:txBody>
      </p:sp>
      <p:pic>
        <p:nvPicPr>
          <p:cNvPr id="6" name="Picture 5">
            <a:extLst>
              <a:ext uri="{FF2B5EF4-FFF2-40B4-BE49-F238E27FC236}">
                <a16:creationId xmlns:a16="http://schemas.microsoft.com/office/drawing/2014/main" id="{6B38F678-A579-013F-F4C0-561A1B659FB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29405" y="1464742"/>
            <a:ext cx="11551446" cy="7357516"/>
          </a:xfrm>
          <a:prstGeom prst="rect">
            <a:avLst/>
          </a:prstGeom>
        </p:spPr>
      </p:pic>
      <p:sp>
        <p:nvSpPr>
          <p:cNvPr id="7" name="Title 5">
            <a:extLst>
              <a:ext uri="{FF2B5EF4-FFF2-40B4-BE49-F238E27FC236}">
                <a16:creationId xmlns:a16="http://schemas.microsoft.com/office/drawing/2014/main" id="{7619B00B-CA09-09B9-E078-92AD2BACAC42}"/>
              </a:ext>
            </a:extLst>
          </p:cNvPr>
          <p:cNvSpPr txBox="1">
            <a:spLocks/>
          </p:cNvSpPr>
          <p:nvPr/>
        </p:nvSpPr>
        <p:spPr>
          <a:xfrm>
            <a:off x="914401" y="2395959"/>
            <a:ext cx="3966072" cy="6316882"/>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dirty="0">
                <a:solidFill>
                  <a:schemeClr val="bg1"/>
                </a:solidFill>
                <a:latin typeface="Noto Sans JP Medium" panose="020B0600000000000000" pitchFamily="34" charset="-128"/>
                <a:ea typeface="Noto Sans JP Medium" panose="020B0600000000000000" pitchFamily="34" charset="-128"/>
              </a:rPr>
              <a:t>IT</a:t>
            </a:r>
            <a:r>
              <a:rPr lang="ja-JP" altLang="en-US" sz="3200" b="0">
                <a:solidFill>
                  <a:schemeClr val="bg1"/>
                </a:solidFill>
                <a:latin typeface="Noto Sans JP Medium" panose="020B0600000000000000" pitchFamily="34" charset="-128"/>
                <a:ea typeface="Noto Sans JP Medium" panose="020B0600000000000000" pitchFamily="34" charset="-128"/>
              </a:rPr>
              <a:t>チームとセキュリティチームが、ツール、プロセス、優先順位について連携していない</a:t>
            </a:r>
            <a:r>
              <a:rPr lang="ja-JP" altLang="en-US" sz="3200" b="0">
                <a:solidFill>
                  <a:schemeClr val="bg1"/>
                </a:solidFill>
                <a:latin typeface="Noto Sans JP Medium" panose="020B0600000000000000" pitchFamily="34" charset="-128"/>
                <a:ea typeface="Inter Light" panose="02000403000000020004" pitchFamily="2" charset="0"/>
              </a:rPr>
              <a:t>。</a:t>
            </a:r>
            <a:endParaRPr lang="en-US" sz="3200" b="0" dirty="0">
              <a:latin typeface="Noto Sans JP Medium" panose="020B0600000000000000" pitchFamily="34" charset="-128"/>
            </a:endParaRPr>
          </a:p>
        </p:txBody>
      </p:sp>
    </p:spTree>
    <p:extLst>
      <p:ext uri="{BB962C8B-B14F-4D97-AF65-F5344CB8AC3E}">
        <p14:creationId xmlns:p14="http://schemas.microsoft.com/office/powerpoint/2010/main" val="1839098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 y="0"/>
            <a:ext cx="5292971" cy="1028700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5">
            <a:extLst>
              <a:ext uri="{FF2B5EF4-FFF2-40B4-BE49-F238E27FC236}">
                <a16:creationId xmlns:a16="http://schemas.microsoft.com/office/drawing/2014/main" id="{5C67CAF3-CCAF-D303-F592-E754628075A3}"/>
              </a:ext>
            </a:extLst>
          </p:cNvPr>
          <p:cNvSpPr txBox="1">
            <a:spLocks/>
          </p:cNvSpPr>
          <p:nvPr/>
        </p:nvSpPr>
        <p:spPr>
          <a:xfrm>
            <a:off x="914401" y="1504710"/>
            <a:ext cx="3895343" cy="1201914"/>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600" b="0" dirty="0" err="1">
                <a:solidFill>
                  <a:srgbClr val="4E0389"/>
                </a:solidFill>
                <a:latin typeface="Noto Sans JP Bold" panose="020B0600000000000000" pitchFamily="34" charset="-128"/>
                <a:ea typeface="Noto Sans JP Bold" panose="020B0600000000000000" pitchFamily="34" charset="-128"/>
                <a:cs typeface="Arial"/>
              </a:rPr>
              <a:t>なぜそれが重要か</a:t>
            </a:r>
            <a:br>
              <a:rPr lang="en-US" sz="3600" b="0" dirty="0">
                <a:latin typeface="Noto Sans JP Medium" panose="020B0600000000000000" pitchFamily="34" charset="-128"/>
                <a:ea typeface="Inter Light" panose="02000403000000020004" pitchFamily="2" charset="0"/>
              </a:rPr>
            </a:br>
            <a:endParaRPr lang="en-US" sz="3200" b="0" dirty="0">
              <a:latin typeface="Noto Sans JP Medium" panose="020B0600000000000000" pitchFamily="34" charset="-128"/>
            </a:endParaRPr>
          </a:p>
        </p:txBody>
      </p:sp>
      <p:sp>
        <p:nvSpPr>
          <p:cNvPr id="7" name="Title 5">
            <a:extLst>
              <a:ext uri="{FF2B5EF4-FFF2-40B4-BE49-F238E27FC236}">
                <a16:creationId xmlns:a16="http://schemas.microsoft.com/office/drawing/2014/main" id="{7619B00B-CA09-09B9-E078-92AD2BACAC42}"/>
              </a:ext>
            </a:extLst>
          </p:cNvPr>
          <p:cNvSpPr txBox="1">
            <a:spLocks/>
          </p:cNvSpPr>
          <p:nvPr/>
        </p:nvSpPr>
        <p:spPr>
          <a:xfrm>
            <a:off x="914400" y="2395729"/>
            <a:ext cx="3895343" cy="6317112"/>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200" b="0">
                <a:latin typeface="Noto Sans JP Medium" panose="020B0600000000000000" pitchFamily="34" charset="-128"/>
                <a:ea typeface="Noto Sans JP Medium" panose="020B0600000000000000" pitchFamily="34" charset="-128"/>
              </a:rPr>
              <a:t>エンドポイントセキュリティとエンドポイント管理の間の不整合は、組織がリスクに優先順位を付け、潜在的な脆弱性を効率的に解決するのに苦労するということを意味します</a:t>
            </a:r>
            <a:r>
              <a:rPr lang="ja-JP" altLang="en-US" sz="3200" b="0">
                <a:latin typeface="Noto Sans JP Medium" panose="020B0600000000000000" pitchFamily="34" charset="-128"/>
                <a:ea typeface="Inter Light" panose="02000403000000020004" pitchFamily="2" charset="0"/>
              </a:rPr>
              <a:t>。</a:t>
            </a:r>
            <a:endParaRPr lang="en-US" sz="3200" b="0" dirty="0">
              <a:latin typeface="Noto Sans JP Medium" panose="020B0600000000000000" pitchFamily="34" charset="-128"/>
            </a:endParaRPr>
          </a:p>
        </p:txBody>
      </p:sp>
      <p:pic>
        <p:nvPicPr>
          <p:cNvPr id="5" name="Picture 4">
            <a:extLst>
              <a:ext uri="{FF2B5EF4-FFF2-40B4-BE49-F238E27FC236}">
                <a16:creationId xmlns:a16="http://schemas.microsoft.com/office/drawing/2014/main" id="{83D99171-A499-A822-F1C8-1243C534269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02623" y="1329054"/>
            <a:ext cx="11427014" cy="7996039"/>
          </a:xfrm>
          <a:prstGeom prst="rect">
            <a:avLst/>
          </a:prstGeom>
        </p:spPr>
      </p:pic>
    </p:spTree>
    <p:extLst>
      <p:ext uri="{BB962C8B-B14F-4D97-AF65-F5344CB8AC3E}">
        <p14:creationId xmlns:p14="http://schemas.microsoft.com/office/powerpoint/2010/main" val="1284731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2995028" y="-1"/>
            <a:ext cx="5292972" cy="10287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 name="Picture 2" descr="A red and purple squares&#10;&#10;Description automatically generated">
            <a:extLst>
              <a:ext uri="{FF2B5EF4-FFF2-40B4-BE49-F238E27FC236}">
                <a16:creationId xmlns:a16="http://schemas.microsoft.com/office/drawing/2014/main" id="{6727CF00-24E9-1F1A-0C18-8F6439016343}"/>
              </a:ext>
            </a:extLst>
          </p:cNvPr>
          <p:cNvPicPr>
            <a:picLocks noChangeAspect="1"/>
          </p:cNvPicPr>
          <p:nvPr/>
        </p:nvPicPr>
        <p:blipFill rotWithShape="1">
          <a:blip r:embed="rId3"/>
          <a:srcRect r="8315"/>
          <a:stretch/>
        </p:blipFill>
        <p:spPr>
          <a:xfrm>
            <a:off x="12995024" y="0"/>
            <a:ext cx="5292976" cy="5773004"/>
          </a:xfrm>
          <a:prstGeom prst="rect">
            <a:avLst/>
          </a:prstGeom>
        </p:spPr>
      </p:pic>
      <p:sp>
        <p:nvSpPr>
          <p:cNvPr id="5" name="Title 5">
            <a:extLst>
              <a:ext uri="{FF2B5EF4-FFF2-40B4-BE49-F238E27FC236}">
                <a16:creationId xmlns:a16="http://schemas.microsoft.com/office/drawing/2014/main" id="{955B4FA7-BC5B-93EB-8BFA-BE0A778CD0C7}"/>
              </a:ext>
            </a:extLst>
          </p:cNvPr>
          <p:cNvSpPr txBox="1">
            <a:spLocks/>
          </p:cNvSpPr>
          <p:nvPr/>
        </p:nvSpPr>
        <p:spPr>
          <a:xfrm>
            <a:off x="13913646" y="2993032"/>
            <a:ext cx="3803904" cy="902761"/>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4400" dirty="0" err="1">
                <a:solidFill>
                  <a:schemeClr val="bg1"/>
                </a:solidFill>
                <a:latin typeface="Noto Sans JP Bold" panose="020B0600000000000000" pitchFamily="34" charset="-128"/>
                <a:ea typeface="Noto Sans JP Bold" panose="020B0600000000000000" pitchFamily="34" charset="-128"/>
                <a:cs typeface="Arial"/>
              </a:rPr>
              <a:t>主な調査結果</a:t>
            </a:r>
            <a:br>
              <a:rPr lang="en-US" sz="3600" b="0" dirty="0">
                <a:latin typeface="Noto Sans JP Medium" panose="020B0600000000000000" pitchFamily="34" charset="-128"/>
                <a:ea typeface="Inter Light" panose="02000403000000020004" pitchFamily="2" charset="0"/>
              </a:rPr>
            </a:br>
            <a:endParaRPr lang="en-US" sz="3200" b="0" dirty="0">
              <a:latin typeface="Noto Sans JP Medium" panose="020B0600000000000000" pitchFamily="34" charset="-128"/>
            </a:endParaRPr>
          </a:p>
        </p:txBody>
      </p:sp>
      <p:sp>
        <p:nvSpPr>
          <p:cNvPr id="7" name="Title 5">
            <a:extLst>
              <a:ext uri="{FF2B5EF4-FFF2-40B4-BE49-F238E27FC236}">
                <a16:creationId xmlns:a16="http://schemas.microsoft.com/office/drawing/2014/main" id="{5FB9C75A-34E0-1C84-A735-FD8C1BAA4C5B}"/>
              </a:ext>
            </a:extLst>
          </p:cNvPr>
          <p:cNvSpPr txBox="1">
            <a:spLocks/>
          </p:cNvSpPr>
          <p:nvPr/>
        </p:nvSpPr>
        <p:spPr>
          <a:xfrm>
            <a:off x="13913645" y="3895793"/>
            <a:ext cx="3803904" cy="6389056"/>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200" b="0">
                <a:solidFill>
                  <a:schemeClr val="bg1"/>
                </a:solidFill>
                <a:latin typeface="Noto Sans JP Medium" panose="020B0600000000000000" pitchFamily="34" charset="-128"/>
                <a:ea typeface="Noto Sans JP Medium" panose="020B0600000000000000" pitchFamily="34" charset="-128"/>
              </a:rPr>
              <a:t>エンドポイント管理とセキュリティの統合ソリューションは、部門間のデータのサイロ化を解消し、可視性を向上させます。</a:t>
            </a:r>
            <a:endParaRPr lang="en-US" sz="3200" b="0" dirty="0">
              <a:latin typeface="Noto Sans JP Medium" panose="020B0600000000000000" pitchFamily="34" charset="-128"/>
              <a:ea typeface="Noto Sans JP Medium" panose="020B0600000000000000" pitchFamily="34" charset="-128"/>
            </a:endParaRPr>
          </a:p>
        </p:txBody>
      </p:sp>
      <p:pic>
        <p:nvPicPr>
          <p:cNvPr id="8" name="Picture 7">
            <a:extLst>
              <a:ext uri="{FF2B5EF4-FFF2-40B4-BE49-F238E27FC236}">
                <a16:creationId xmlns:a16="http://schemas.microsoft.com/office/drawing/2014/main" id="{30F5BF1E-0FE6-06DB-09FB-80EA8DA8482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29867" y="2281838"/>
            <a:ext cx="11694706" cy="5421976"/>
          </a:xfrm>
          <a:prstGeom prst="rect">
            <a:avLst/>
          </a:prstGeom>
        </p:spPr>
      </p:pic>
    </p:spTree>
    <p:extLst>
      <p:ext uri="{BB962C8B-B14F-4D97-AF65-F5344CB8AC3E}">
        <p14:creationId xmlns:p14="http://schemas.microsoft.com/office/powerpoint/2010/main" val="2857048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2995029" y="0"/>
            <a:ext cx="5292971" cy="1028700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5">
            <a:extLst>
              <a:ext uri="{FF2B5EF4-FFF2-40B4-BE49-F238E27FC236}">
                <a16:creationId xmlns:a16="http://schemas.microsoft.com/office/drawing/2014/main" id="{5C67CAF3-CCAF-D303-F592-E754628075A3}"/>
              </a:ext>
            </a:extLst>
          </p:cNvPr>
          <p:cNvSpPr txBox="1">
            <a:spLocks/>
          </p:cNvSpPr>
          <p:nvPr/>
        </p:nvSpPr>
        <p:spPr>
          <a:xfrm>
            <a:off x="13909429" y="3044751"/>
            <a:ext cx="3895343" cy="1201914"/>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altLang="ja-JP" sz="3600" b="0" dirty="0" err="1">
                <a:solidFill>
                  <a:srgbClr val="4E0389"/>
                </a:solidFill>
                <a:latin typeface="Faktum" panose="020B0003030202060203" pitchFamily="34" charset="0"/>
                <a:ea typeface="Noto Sans JP Bold" panose="020B0600000000000000" pitchFamily="34" charset="-128"/>
                <a:cs typeface="Arial"/>
              </a:rPr>
              <a:t>なぜそれが重要か</a:t>
            </a:r>
            <a:br>
              <a:rPr lang="en-US" sz="3600" b="0" dirty="0">
                <a:latin typeface="Noto Sans JP Medium" panose="020B0600000000000000" pitchFamily="34" charset="-128"/>
                <a:ea typeface="Inter Light" panose="02000403000000020004" pitchFamily="2" charset="0"/>
              </a:rPr>
            </a:br>
            <a:endParaRPr lang="en-US" sz="3200" b="0" dirty="0">
              <a:latin typeface="Noto Sans JP Medium" panose="020B0600000000000000" pitchFamily="34" charset="-128"/>
            </a:endParaRPr>
          </a:p>
        </p:txBody>
      </p:sp>
      <p:sp>
        <p:nvSpPr>
          <p:cNvPr id="7" name="Title 5">
            <a:extLst>
              <a:ext uri="{FF2B5EF4-FFF2-40B4-BE49-F238E27FC236}">
                <a16:creationId xmlns:a16="http://schemas.microsoft.com/office/drawing/2014/main" id="{7619B00B-CA09-09B9-E078-92AD2BACAC42}"/>
              </a:ext>
            </a:extLst>
          </p:cNvPr>
          <p:cNvSpPr txBox="1">
            <a:spLocks/>
          </p:cNvSpPr>
          <p:nvPr/>
        </p:nvSpPr>
        <p:spPr>
          <a:xfrm>
            <a:off x="13909428" y="3935770"/>
            <a:ext cx="3895343" cy="6317112"/>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ja-JP" altLang="en-US" sz="3200" b="0">
                <a:latin typeface="Noto Sans JP Medium" panose="020B0600000000000000" pitchFamily="34" charset="-128"/>
                <a:ea typeface="Noto Sans JP Medium" panose="020B0600000000000000" pitchFamily="34" charset="-128"/>
              </a:rPr>
              <a:t>組織は、ワークフローを改善し成長を加速させる自動化技術を活用するために、データのサイロ化を解消する必要があります。</a:t>
            </a:r>
            <a:endParaRPr lang="en-US" sz="3200" b="0" dirty="0">
              <a:latin typeface="Noto Sans JP Medium" panose="020B0600000000000000" pitchFamily="34" charset="-128"/>
              <a:ea typeface="Noto Sans JP Medium" panose="020B0600000000000000" pitchFamily="34" charset="-128"/>
            </a:endParaRPr>
          </a:p>
        </p:txBody>
      </p:sp>
      <p:pic>
        <p:nvPicPr>
          <p:cNvPr id="3" name="Picture 2">
            <a:extLst>
              <a:ext uri="{FF2B5EF4-FFF2-40B4-BE49-F238E27FC236}">
                <a16:creationId xmlns:a16="http://schemas.microsoft.com/office/drawing/2014/main" id="{68491A1D-2CF2-F2A9-01AC-762D7A56BA6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110961" y="1837144"/>
            <a:ext cx="10966080" cy="6612712"/>
          </a:xfrm>
          <a:prstGeom prst="rect">
            <a:avLst/>
          </a:prstGeom>
        </p:spPr>
      </p:pic>
    </p:spTree>
    <p:extLst>
      <p:ext uri="{BB962C8B-B14F-4D97-AF65-F5344CB8AC3E}">
        <p14:creationId xmlns:p14="http://schemas.microsoft.com/office/powerpoint/2010/main" val="1636541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 y="0"/>
            <a:ext cx="5486399" cy="10287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pic>
        <p:nvPicPr>
          <p:cNvPr id="3" name="Picture 2" descr="A red and purple squares&#10;&#10;Description automatically generated">
            <a:extLst>
              <a:ext uri="{FF2B5EF4-FFF2-40B4-BE49-F238E27FC236}">
                <a16:creationId xmlns:a16="http://schemas.microsoft.com/office/drawing/2014/main" id="{6727CF00-24E9-1F1A-0C18-8F6439016343}"/>
              </a:ext>
            </a:extLst>
          </p:cNvPr>
          <p:cNvPicPr>
            <a:picLocks noChangeAspect="1"/>
          </p:cNvPicPr>
          <p:nvPr/>
        </p:nvPicPr>
        <p:blipFill rotWithShape="1">
          <a:blip r:embed="rId3"/>
          <a:srcRect r="8315"/>
          <a:stretch/>
        </p:blipFill>
        <p:spPr>
          <a:xfrm>
            <a:off x="0" y="0"/>
            <a:ext cx="5486402" cy="5983974"/>
          </a:xfrm>
          <a:prstGeom prst="rect">
            <a:avLst/>
          </a:prstGeom>
        </p:spPr>
      </p:pic>
      <p:pic>
        <p:nvPicPr>
          <p:cNvPr id="5" name="Picture 4">
            <a:extLst>
              <a:ext uri="{FF2B5EF4-FFF2-40B4-BE49-F238E27FC236}">
                <a16:creationId xmlns:a16="http://schemas.microsoft.com/office/drawing/2014/main" id="{29923F4A-BBC0-1A1D-26D4-25AF45F91F3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014478" y="1556900"/>
            <a:ext cx="9930203" cy="7173199"/>
          </a:xfrm>
          <a:prstGeom prst="rect">
            <a:avLst/>
          </a:prstGeom>
        </p:spPr>
      </p:pic>
      <p:sp>
        <p:nvSpPr>
          <p:cNvPr id="7" name="Title 5">
            <a:extLst>
              <a:ext uri="{FF2B5EF4-FFF2-40B4-BE49-F238E27FC236}">
                <a16:creationId xmlns:a16="http://schemas.microsoft.com/office/drawing/2014/main" id="{6BDC03C6-1D3A-38AB-6A30-BE56913D3497}"/>
              </a:ext>
            </a:extLst>
          </p:cNvPr>
          <p:cNvSpPr txBox="1">
            <a:spLocks/>
          </p:cNvSpPr>
          <p:nvPr/>
        </p:nvSpPr>
        <p:spPr>
          <a:xfrm>
            <a:off x="914401" y="1504710"/>
            <a:ext cx="3657599" cy="891249"/>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altLang="ja-JP" sz="4400" dirty="0" err="1">
                <a:solidFill>
                  <a:schemeClr val="bg1"/>
                </a:solidFill>
                <a:latin typeface="Noto Sans JP Bold" panose="020B0600000000000000" pitchFamily="34" charset="-128"/>
                <a:ea typeface="Noto Sans JP Bold" panose="020B0600000000000000" pitchFamily="34" charset="-128"/>
                <a:cs typeface="Arial"/>
              </a:rPr>
              <a:t>主な調査結果</a:t>
            </a:r>
            <a:br>
              <a:rPr lang="en-US" sz="3600" b="0" dirty="0">
                <a:latin typeface="Noto Sans JP Medium" panose="020B0600000000000000" pitchFamily="34" charset="-128"/>
                <a:ea typeface="Inter Light" panose="02000403000000020004" pitchFamily="2" charset="0"/>
              </a:rPr>
            </a:br>
            <a:endParaRPr lang="en-US" sz="3200" b="0" dirty="0">
              <a:latin typeface="Noto Sans JP Medium" panose="020B0600000000000000" pitchFamily="34" charset="-128"/>
            </a:endParaRPr>
          </a:p>
        </p:txBody>
      </p:sp>
      <p:sp>
        <p:nvSpPr>
          <p:cNvPr id="8" name="Title 5">
            <a:extLst>
              <a:ext uri="{FF2B5EF4-FFF2-40B4-BE49-F238E27FC236}">
                <a16:creationId xmlns:a16="http://schemas.microsoft.com/office/drawing/2014/main" id="{16F76483-89AD-8E69-D32C-231CC4023333}"/>
              </a:ext>
            </a:extLst>
          </p:cNvPr>
          <p:cNvSpPr txBox="1">
            <a:spLocks/>
          </p:cNvSpPr>
          <p:nvPr/>
        </p:nvSpPr>
        <p:spPr>
          <a:xfrm>
            <a:off x="914400" y="2395959"/>
            <a:ext cx="3657599" cy="6316882"/>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2800" b="0" dirty="0" err="1">
                <a:solidFill>
                  <a:schemeClr val="bg1"/>
                </a:solidFill>
                <a:latin typeface="Noto Sans JP Medium" panose="020B0600000000000000" pitchFamily="34" charset="-128"/>
                <a:ea typeface="Noto Sans JP Medium" panose="020B0600000000000000" pitchFamily="34" charset="-128"/>
              </a:rPr>
              <a:t>BYOD（Bring</a:t>
            </a:r>
            <a:r>
              <a:rPr lang="en-US" sz="2800" b="0" dirty="0">
                <a:solidFill>
                  <a:schemeClr val="bg1"/>
                </a:solidFill>
                <a:latin typeface="Noto Sans JP Medium" panose="020B0600000000000000" pitchFamily="34" charset="-128"/>
                <a:ea typeface="Noto Sans JP Medium" panose="020B0600000000000000" pitchFamily="34" charset="-128"/>
              </a:rPr>
              <a:t> Your Own Device：</a:t>
            </a:r>
            <a:r>
              <a:rPr lang="ja-JP" altLang="en-US" sz="2800" b="0">
                <a:solidFill>
                  <a:schemeClr val="bg1"/>
                </a:solidFill>
                <a:latin typeface="Noto Sans JP Medium" panose="020B0600000000000000" pitchFamily="34" charset="-128"/>
                <a:ea typeface="Noto Sans JP Medium" panose="020B0600000000000000" pitchFamily="34" charset="-128"/>
              </a:rPr>
              <a:t>個人所有のデバイスを持ち込むこと）は、従業員の間でますます一般的になっていますが、多くの場合、検出されず、管理されないまま、組織のセキュリティ・リスクを増大させています</a:t>
            </a:r>
            <a:r>
              <a:rPr lang="ja-JP" altLang="en-US" sz="2800" b="0">
                <a:solidFill>
                  <a:schemeClr val="bg1"/>
                </a:solidFill>
                <a:latin typeface="Noto Sans JP Medium" panose="020B0600000000000000" pitchFamily="34" charset="-128"/>
                <a:ea typeface="Inter Light" panose="02000403000000020004" pitchFamily="2" charset="0"/>
              </a:rPr>
              <a:t>。</a:t>
            </a:r>
            <a:endParaRPr lang="en-US" sz="2800" b="0" dirty="0">
              <a:latin typeface="Noto Sans JP Medium" panose="020B0600000000000000" pitchFamily="34" charset="-128"/>
            </a:endParaRPr>
          </a:p>
        </p:txBody>
      </p:sp>
    </p:spTree>
    <p:extLst>
      <p:ext uri="{BB962C8B-B14F-4D97-AF65-F5344CB8AC3E}">
        <p14:creationId xmlns:p14="http://schemas.microsoft.com/office/powerpoint/2010/main" val="3065406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7D888F0-F054-8E50-5114-3F53B6A221D3}"/>
              </a:ext>
            </a:extLst>
          </p:cNvPr>
          <p:cNvSpPr/>
          <p:nvPr/>
        </p:nvSpPr>
        <p:spPr>
          <a:xfrm>
            <a:off x="1" y="0"/>
            <a:ext cx="5292972" cy="10287000"/>
          </a:xfrm>
          <a:prstGeom prst="rect">
            <a:avLst/>
          </a:prstGeom>
          <a:solidFill>
            <a:schemeClr val="bg1">
              <a:lumMod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700"/>
          </a:p>
        </p:txBody>
      </p:sp>
      <p:sp>
        <p:nvSpPr>
          <p:cNvPr id="4" name="Title 5">
            <a:extLst>
              <a:ext uri="{FF2B5EF4-FFF2-40B4-BE49-F238E27FC236}">
                <a16:creationId xmlns:a16="http://schemas.microsoft.com/office/drawing/2014/main" id="{5C67CAF3-CCAF-D303-F592-E754628075A3}"/>
              </a:ext>
            </a:extLst>
          </p:cNvPr>
          <p:cNvSpPr txBox="1">
            <a:spLocks/>
          </p:cNvSpPr>
          <p:nvPr/>
        </p:nvSpPr>
        <p:spPr>
          <a:xfrm>
            <a:off x="914401" y="1504710"/>
            <a:ext cx="3895343" cy="1201914"/>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altLang="ja-JP" sz="3600" dirty="0" err="1">
                <a:solidFill>
                  <a:srgbClr val="4E0389"/>
                </a:solidFill>
                <a:latin typeface="Noto Sans JP Bold" panose="020B0600000000000000" pitchFamily="34" charset="-128"/>
                <a:ea typeface="Noto Sans JP Bold" panose="020B0600000000000000" pitchFamily="34" charset="-128"/>
                <a:cs typeface="Arial"/>
              </a:rPr>
              <a:t>なぜそれが重要か</a:t>
            </a:r>
            <a:br>
              <a:rPr lang="en-US" sz="3600" b="0" dirty="0">
                <a:latin typeface="Noto Sans JP Medium" panose="020B0600000000000000" pitchFamily="34" charset="-128"/>
                <a:ea typeface="Inter Light" panose="02000403000000020004" pitchFamily="2" charset="0"/>
              </a:rPr>
            </a:br>
            <a:endParaRPr lang="en-US" sz="3200" b="0" dirty="0">
              <a:latin typeface="Noto Sans JP Medium" panose="020B0600000000000000" pitchFamily="34" charset="-128"/>
            </a:endParaRPr>
          </a:p>
        </p:txBody>
      </p:sp>
      <p:sp>
        <p:nvSpPr>
          <p:cNvPr id="7" name="Title 5">
            <a:extLst>
              <a:ext uri="{FF2B5EF4-FFF2-40B4-BE49-F238E27FC236}">
                <a16:creationId xmlns:a16="http://schemas.microsoft.com/office/drawing/2014/main" id="{7619B00B-CA09-09B9-E078-92AD2BACAC42}"/>
              </a:ext>
            </a:extLst>
          </p:cNvPr>
          <p:cNvSpPr txBox="1">
            <a:spLocks/>
          </p:cNvSpPr>
          <p:nvPr/>
        </p:nvSpPr>
        <p:spPr>
          <a:xfrm>
            <a:off x="914400" y="2395729"/>
            <a:ext cx="3895343" cy="6317112"/>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3200" b="0" dirty="0">
                <a:latin typeface="Noto Sans JP Medium" panose="020B0600000000000000" pitchFamily="34" charset="-128"/>
                <a:ea typeface="Noto Sans JP Medium" panose="020B0600000000000000" pitchFamily="34" charset="-128"/>
              </a:rPr>
              <a:t>BYOD </a:t>
            </a:r>
            <a:r>
              <a:rPr lang="ja-JP" altLang="en-US" sz="3200" b="0">
                <a:latin typeface="Noto Sans JP Medium" panose="020B0600000000000000" pitchFamily="34" charset="-128"/>
                <a:ea typeface="Noto Sans JP Medium" panose="020B0600000000000000" pitchFamily="34" charset="-128"/>
              </a:rPr>
              <a:t>は、今日の「どこでも仕事」の世界に固有のものです。そのため、組織は適切なテクノロジーとプロトコルを導入して、</a:t>
            </a:r>
            <a:r>
              <a:rPr lang="en-US" sz="3200" b="0" dirty="0">
                <a:latin typeface="Noto Sans JP Medium" panose="020B0600000000000000" pitchFamily="34" charset="-128"/>
                <a:ea typeface="Noto Sans JP Medium" panose="020B0600000000000000" pitchFamily="34" charset="-128"/>
              </a:rPr>
              <a:t>BYOD </a:t>
            </a:r>
            <a:r>
              <a:rPr lang="ja-JP" altLang="en-US" sz="3200" b="0">
                <a:latin typeface="Noto Sans JP Medium" panose="020B0600000000000000" pitchFamily="34" charset="-128"/>
                <a:ea typeface="Noto Sans JP Medium" panose="020B0600000000000000" pitchFamily="34" charset="-128"/>
              </a:rPr>
              <a:t>による従業員体験の成功をサポートする必要があります</a:t>
            </a:r>
            <a:r>
              <a:rPr lang="ja-JP" altLang="en-US" sz="3200" b="0">
                <a:latin typeface="Noto Sans JP Medium" panose="020B0600000000000000" pitchFamily="34" charset="-128"/>
                <a:ea typeface="Inter Light" panose="02000403000000020004" pitchFamily="2" charset="0"/>
              </a:rPr>
              <a:t>。</a:t>
            </a:r>
            <a:endParaRPr lang="en-US" sz="3200" b="0" dirty="0">
              <a:latin typeface="Noto Sans JP Medium" panose="020B0600000000000000" pitchFamily="34" charset="-128"/>
            </a:endParaRPr>
          </a:p>
        </p:txBody>
      </p:sp>
      <p:sp>
        <p:nvSpPr>
          <p:cNvPr id="23" name="Title 5">
            <a:extLst>
              <a:ext uri="{FF2B5EF4-FFF2-40B4-BE49-F238E27FC236}">
                <a16:creationId xmlns:a16="http://schemas.microsoft.com/office/drawing/2014/main" id="{92B65761-8A5C-FFDB-CCD3-1091BE17DDEA}"/>
              </a:ext>
            </a:extLst>
          </p:cNvPr>
          <p:cNvSpPr txBox="1">
            <a:spLocks/>
          </p:cNvSpPr>
          <p:nvPr/>
        </p:nvSpPr>
        <p:spPr>
          <a:xfrm>
            <a:off x="6410275" y="5639758"/>
            <a:ext cx="8421604" cy="1879796"/>
          </a:xfrm>
          <a:prstGeom prst="rect">
            <a:avLst/>
          </a:prstGeom>
        </p:spPr>
        <p:txBody>
          <a:bodyPr lIns="0" tIns="0" rIns="137160" bIns="0" anchor="ctr"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6600" b="0" dirty="0">
                <a:latin typeface="Noto Sans JP Bold" panose="020B0600000000000000" pitchFamily="34" charset="-128"/>
                <a:ea typeface="Noto Sans JP Bold" panose="020B0600000000000000" pitchFamily="34" charset="-128"/>
                <a:cs typeface="Arial"/>
              </a:rPr>
              <a:t>4人中3人の</a:t>
            </a:r>
            <a:br>
              <a:rPr lang="en-US" sz="6000" b="0" dirty="0">
                <a:latin typeface="Noto Sans JP Medium" panose="020B0600000000000000" pitchFamily="34" charset="-128"/>
                <a:ea typeface="Inter Light" panose="02000403000000020004" pitchFamily="2" charset="0"/>
              </a:rPr>
            </a:br>
            <a:r>
              <a:rPr lang="en-US" sz="3200" b="0" dirty="0">
                <a:latin typeface="Noto Sans JP Medium" panose="020B0600000000000000" pitchFamily="34" charset="-128"/>
                <a:ea typeface="Noto Sans JP Medium" panose="020B0600000000000000" pitchFamily="34" charset="-128"/>
                <a:cs typeface="Arial"/>
              </a:rPr>
              <a:t>IT</a:t>
            </a:r>
            <a:r>
              <a:rPr lang="ja-JP" altLang="en-US" sz="3200" b="0">
                <a:latin typeface="Noto Sans JP Medium" panose="020B0600000000000000" pitchFamily="34" charset="-128"/>
                <a:ea typeface="Noto Sans JP Medium" panose="020B0600000000000000" pitchFamily="34" charset="-128"/>
                <a:cs typeface="Arial"/>
              </a:rPr>
              <a:t>担当者は、</a:t>
            </a:r>
            <a:r>
              <a:rPr lang="en-US" sz="3200" b="0" dirty="0">
                <a:latin typeface="Noto Sans JP Medium" panose="020B0600000000000000" pitchFamily="34" charset="-128"/>
                <a:ea typeface="Noto Sans JP Medium" panose="020B0600000000000000" pitchFamily="34" charset="-128"/>
                <a:cs typeface="Arial"/>
              </a:rPr>
              <a:t>BYOD</a:t>
            </a:r>
            <a:r>
              <a:rPr lang="ja-JP" altLang="en-US" sz="3200" b="0">
                <a:latin typeface="Noto Sans JP Medium" panose="020B0600000000000000" pitchFamily="34" charset="-128"/>
                <a:ea typeface="Noto Sans JP Medium" panose="020B0600000000000000" pitchFamily="34" charset="-128"/>
                <a:cs typeface="Arial"/>
              </a:rPr>
              <a:t>は組織で日常的に行われていると回答している。</a:t>
            </a:r>
            <a:endParaRPr lang="en-US" sz="3200" b="0" dirty="0">
              <a:solidFill>
                <a:srgbClr val="000000"/>
              </a:solidFill>
              <a:latin typeface="Noto Sans JP Medium" panose="020B0600000000000000" pitchFamily="34" charset="-128"/>
              <a:ea typeface="Noto Sans JP Medium" panose="020B0600000000000000" pitchFamily="34" charset="-128"/>
              <a:cs typeface="Arial"/>
            </a:endParaRPr>
          </a:p>
        </p:txBody>
      </p:sp>
      <p:sp>
        <p:nvSpPr>
          <p:cNvPr id="24" name="Title 5">
            <a:extLst>
              <a:ext uri="{FF2B5EF4-FFF2-40B4-BE49-F238E27FC236}">
                <a16:creationId xmlns:a16="http://schemas.microsoft.com/office/drawing/2014/main" id="{3F6A20F3-4A40-B800-872C-1A277A237399}"/>
              </a:ext>
            </a:extLst>
          </p:cNvPr>
          <p:cNvSpPr txBox="1">
            <a:spLocks/>
          </p:cNvSpPr>
          <p:nvPr/>
        </p:nvSpPr>
        <p:spPr>
          <a:xfrm>
            <a:off x="6410275" y="1359504"/>
            <a:ext cx="8199806" cy="1879795"/>
          </a:xfrm>
          <a:prstGeom prst="rect">
            <a:avLst/>
          </a:prstGeom>
        </p:spPr>
        <p:txBody>
          <a:bodyPr lIns="0" tIns="0" rIns="137160" bIns="0" anchor="t" anchorCtr="0">
            <a:noAutofit/>
          </a:bodyPr>
          <a:lstStyle>
            <a:lvl1pPr marL="0" indent="0" algn="l" defTabSz="914400" rtl="0" eaLnBrk="1" latinLnBrk="0" hangingPunct="1">
              <a:lnSpc>
                <a:spcPct val="90000"/>
              </a:lnSpc>
              <a:spcBef>
                <a:spcPct val="0"/>
              </a:spcBef>
              <a:buNone/>
              <a:tabLst>
                <a:tab pos="3878263" algn="l"/>
              </a:tabLst>
              <a:defRPr sz="2700" b="1" i="0" kern="1200">
                <a:solidFill>
                  <a:schemeClr val="tx1"/>
                </a:solidFill>
                <a:latin typeface="Arial" panose="020B0604020202020204" pitchFamily="34" charset="0"/>
                <a:ea typeface="+mj-ea"/>
                <a:cs typeface="Arial" panose="020B0604020202020204" pitchFamily="34" charset="0"/>
              </a:defRPr>
            </a:lvl1pPr>
          </a:lstStyle>
          <a:p>
            <a:pPr>
              <a:lnSpc>
                <a:spcPct val="100000"/>
              </a:lnSpc>
            </a:pPr>
            <a:r>
              <a:rPr lang="en-US" sz="6600" dirty="0">
                <a:latin typeface="Noto Sans JP Bold" panose="020B0600000000000000" pitchFamily="34" charset="-128"/>
                <a:ea typeface="Noto Sans JP Bold" panose="020B0600000000000000" pitchFamily="34" charset="-128"/>
                <a:cs typeface="Arial"/>
              </a:rPr>
              <a:t>32%</a:t>
            </a:r>
            <a:br>
              <a:rPr lang="en-US" sz="6000" b="0" dirty="0">
                <a:latin typeface="Noto Sans JP Medium" panose="020B0600000000000000" pitchFamily="34" charset="-128"/>
                <a:ea typeface="Inter Light" panose="02000403000000020004" pitchFamily="2" charset="0"/>
              </a:rPr>
            </a:br>
            <a:r>
              <a:rPr lang="ja-JP" altLang="en-US" sz="3200" b="0">
                <a:solidFill>
                  <a:srgbClr val="000000"/>
                </a:solidFill>
                <a:latin typeface="Noto Sans JP Medium" panose="020B0600000000000000" pitchFamily="34" charset="-128"/>
                <a:ea typeface="Noto Sans JP Medium" panose="020B0600000000000000" pitchFamily="34" charset="-128"/>
                <a:cs typeface="Arial"/>
              </a:rPr>
              <a:t>の従業員が個人所有のデバイスの方が使いやすいと答えている</a:t>
            </a:r>
            <a:r>
              <a:rPr lang="ja-JP" altLang="en-US" sz="3200" b="0">
                <a:solidFill>
                  <a:srgbClr val="000000"/>
                </a:solidFill>
                <a:latin typeface="Noto Sans JP Medium" panose="020B0600000000000000" pitchFamily="34" charset="-128"/>
                <a:ea typeface="Inter Light"/>
                <a:cs typeface="Arial"/>
              </a:rPr>
              <a:t>。</a:t>
            </a:r>
            <a:endParaRPr lang="en-US" sz="3200" b="0" dirty="0">
              <a:solidFill>
                <a:srgbClr val="000000"/>
              </a:solidFill>
              <a:latin typeface="Noto Sans JP Medium" panose="020B0600000000000000" pitchFamily="34" charset="-128"/>
              <a:ea typeface="Inter Light"/>
              <a:cs typeface="Arial"/>
            </a:endParaRPr>
          </a:p>
        </p:txBody>
      </p:sp>
      <p:pic>
        <p:nvPicPr>
          <p:cNvPr id="25" name="Picture 24">
            <a:extLst>
              <a:ext uri="{FF2B5EF4-FFF2-40B4-BE49-F238E27FC236}">
                <a16:creationId xmlns:a16="http://schemas.microsoft.com/office/drawing/2014/main" id="{35A3145E-9D28-3F45-103B-F676A1A94C76}"/>
              </a:ext>
            </a:extLst>
          </p:cNvPr>
          <p:cNvPicPr>
            <a:picLocks noChangeAspect="1"/>
          </p:cNvPicPr>
          <p:nvPr/>
        </p:nvPicPr>
        <p:blipFill>
          <a:blip r:embed="rId3"/>
          <a:stretch>
            <a:fillRect/>
          </a:stretch>
        </p:blipFill>
        <p:spPr>
          <a:xfrm>
            <a:off x="6410275" y="4307816"/>
            <a:ext cx="4679169" cy="1044611"/>
          </a:xfrm>
          <a:prstGeom prst="rect">
            <a:avLst/>
          </a:prstGeom>
        </p:spPr>
      </p:pic>
    </p:spTree>
    <p:extLst>
      <p:ext uri="{BB962C8B-B14F-4D97-AF65-F5344CB8AC3E}">
        <p14:creationId xmlns:p14="http://schemas.microsoft.com/office/powerpoint/2010/main" val="4074742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57532" y="1547857"/>
            <a:ext cx="9130468" cy="504112"/>
          </a:xfrm>
          <a:prstGeom prst="rect">
            <a:avLst/>
          </a:prstGeom>
        </p:spPr>
        <p:txBody>
          <a:bodyPr wrap="square" lIns="0" tIns="0" rIns="0" bIns="0" rtlCol="0" anchor="t">
            <a:spAutoFit/>
          </a:bodyPr>
          <a:lstStyle/>
          <a:p>
            <a:pPr>
              <a:lnSpc>
                <a:spcPts val="4067"/>
              </a:lnSpc>
            </a:pPr>
            <a:r>
              <a:rPr lang="en-US" sz="3300" dirty="0">
                <a:solidFill>
                  <a:srgbClr val="FFFFFF"/>
                </a:solidFill>
                <a:latin typeface="Noto Sans JP Medium" panose="020B0600000000000000" pitchFamily="34" charset="-128"/>
                <a:ea typeface="Noto Sans JP Medium" panose="020B0600000000000000" pitchFamily="34" charset="-128"/>
              </a:rPr>
              <a:t>IT</a:t>
            </a:r>
            <a:r>
              <a:rPr lang="ja-JP" altLang="en-US" sz="3300">
                <a:solidFill>
                  <a:srgbClr val="FFFFFF"/>
                </a:solidFill>
                <a:latin typeface="Noto Sans JP Medium" panose="020B0600000000000000" pitchFamily="34" charset="-128"/>
                <a:ea typeface="Noto Sans JP Medium" panose="020B0600000000000000" pitchFamily="34" charset="-128"/>
              </a:rPr>
              <a:t>とセキュリティの優先順位を整合させる</a:t>
            </a:r>
            <a:endParaRPr lang="en-US" sz="3300" dirty="0">
              <a:solidFill>
                <a:srgbClr val="FFFFFF"/>
              </a:solidFill>
              <a:latin typeface="Noto Sans JP Medium" panose="020B0600000000000000" pitchFamily="34" charset="-128"/>
              <a:ea typeface="Noto Sans JP Medium" panose="020B0600000000000000" pitchFamily="34" charset="-128"/>
            </a:endParaRPr>
          </a:p>
        </p:txBody>
      </p:sp>
      <p:grpSp>
        <p:nvGrpSpPr>
          <p:cNvPr id="3" name="Group 3"/>
          <p:cNvGrpSpPr/>
          <p:nvPr/>
        </p:nvGrpSpPr>
        <p:grpSpPr>
          <a:xfrm>
            <a:off x="7711946" y="1301004"/>
            <a:ext cx="1021010" cy="102101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dirty="0">
                <a:latin typeface="Noto Sans JP Medium" panose="020B0600000000000000" pitchFamily="34" charset="-128"/>
              </a:endParaRPr>
            </a:p>
          </p:txBody>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3080"/>
                </a:lnSpc>
              </a:pPr>
              <a:endParaRPr dirty="0">
                <a:latin typeface="Noto Sans JP Medium" panose="020B0600000000000000" pitchFamily="34" charset="-128"/>
              </a:endParaRPr>
            </a:p>
          </p:txBody>
        </p:sp>
      </p:grpSp>
      <p:sp>
        <p:nvSpPr>
          <p:cNvPr id="21" name="TextBox 21"/>
          <p:cNvSpPr txBox="1"/>
          <p:nvPr/>
        </p:nvSpPr>
        <p:spPr>
          <a:xfrm>
            <a:off x="8925860" y="2541533"/>
            <a:ext cx="7560234" cy="3942811"/>
          </a:xfrm>
          <a:prstGeom prst="rect">
            <a:avLst/>
          </a:prstGeom>
        </p:spPr>
        <p:txBody>
          <a:bodyPr wrap="square" lIns="0" tIns="0" rIns="0" bIns="0" rtlCol="0" anchor="t">
            <a:spAutoFit/>
          </a:bodyPr>
          <a:lstStyle/>
          <a:p>
            <a:pPr marL="694689" lvl="1" indent="-457200">
              <a:lnSpc>
                <a:spcPts val="3079"/>
              </a:lnSpc>
              <a:buFont typeface="+mj-lt"/>
              <a:buAutoNum type="arabicPeriod"/>
            </a:pP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リスク検知・修復戦略の中で、</a:t>
            </a:r>
            <a:r>
              <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IT</a:t>
            </a: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とセキュリティにどのような役割を持たせていますか？</a:t>
            </a:r>
            <a:r>
              <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 ​</a:t>
            </a:r>
          </a:p>
          <a:p>
            <a:pPr marL="694689" lvl="1" indent="-457200">
              <a:lnSpc>
                <a:spcPts val="3079"/>
              </a:lnSpc>
              <a:buFont typeface="+mj-lt"/>
              <a:buAutoNum type="arabicPeriod"/>
            </a:pP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689" lvl="1" indent="-457200">
              <a:lnSpc>
                <a:spcPts val="3079"/>
              </a:lnSpc>
              <a:buFont typeface="+mj-lt"/>
              <a:buAutoNum type="arabicPeriod"/>
            </a:pP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さまざまなタイプの脆弱性に晒されることの許容範囲をどのように決定しますか？</a:t>
            </a:r>
            <a:endParaRPr lang="en-US" altLang="ja-JP"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689" lvl="1" indent="-457200">
              <a:lnSpc>
                <a:spcPts val="3079"/>
              </a:lnSpc>
              <a:buFont typeface="+mj-lt"/>
              <a:buAutoNum type="arabicPeriod"/>
            </a:pP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689" lvl="1" indent="-457200">
              <a:lnSpc>
                <a:spcPts val="3079"/>
              </a:lnSpc>
              <a:buFont typeface="+mj-lt"/>
              <a:buAutoNum type="arabicPeriod"/>
            </a:pP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標準的なアップデートやメンテナンスを実施する際のワークフローと、迅速な対応が必要なクリティカルな問題のワークフローには、どのような違いがありますか？</a:t>
            </a: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p:txBody>
      </p:sp>
      <p:pic>
        <p:nvPicPr>
          <p:cNvPr id="25" name="Picture 24">
            <a:extLst>
              <a:ext uri="{FF2B5EF4-FFF2-40B4-BE49-F238E27FC236}">
                <a16:creationId xmlns:a16="http://schemas.microsoft.com/office/drawing/2014/main" id="{AB7F1E7D-A7D7-A9E6-B96B-5C2C74FFCB72}"/>
              </a:ext>
            </a:extLst>
          </p:cNvPr>
          <p:cNvPicPr>
            <a:picLocks noChangeAspect="1"/>
          </p:cNvPicPr>
          <p:nvPr/>
        </p:nvPicPr>
        <p:blipFill>
          <a:blip r:embed="rId3"/>
          <a:stretch>
            <a:fillRect/>
          </a:stretch>
        </p:blipFill>
        <p:spPr>
          <a:xfrm>
            <a:off x="7994433" y="1498107"/>
            <a:ext cx="454101" cy="567627"/>
          </a:xfrm>
          <a:prstGeom prst="rect">
            <a:avLst/>
          </a:prstGeom>
        </p:spPr>
      </p:pic>
      <p:sp>
        <p:nvSpPr>
          <p:cNvPr id="2" name="TextBox 20">
            <a:extLst>
              <a:ext uri="{FF2B5EF4-FFF2-40B4-BE49-F238E27FC236}">
                <a16:creationId xmlns:a16="http://schemas.microsoft.com/office/drawing/2014/main" id="{1FF86670-59E7-11B8-2AF1-A6EA255D4E0F}"/>
              </a:ext>
            </a:extLst>
          </p:cNvPr>
          <p:cNvSpPr txBox="1"/>
          <p:nvPr/>
        </p:nvSpPr>
        <p:spPr>
          <a:xfrm>
            <a:off x="1028700" y="1085850"/>
            <a:ext cx="5150427" cy="1539909"/>
          </a:xfrm>
          <a:prstGeom prst="rect">
            <a:avLst/>
          </a:prstGeom>
        </p:spPr>
        <p:txBody>
          <a:bodyPr wrap="square" lIns="0" tIns="0" rIns="0" bIns="0" rtlCol="0" anchor="t">
            <a:spAutoFit/>
          </a:bodyPr>
          <a:lstStyle/>
          <a:p>
            <a:pPr>
              <a:lnSpc>
                <a:spcPts val="6160"/>
              </a:lnSpc>
              <a:spcBef>
                <a:spcPct val="0"/>
              </a:spcBef>
            </a:pPr>
            <a:r>
              <a:rPr lang="en-US" altLang="ja-JP" sz="4800" spc="-168" dirty="0" err="1">
                <a:solidFill>
                  <a:srgbClr val="FFFFFF"/>
                </a:solidFill>
                <a:latin typeface="Noto Sans JP Medium" panose="020B0600000000000000" pitchFamily="34" charset="-128"/>
                <a:ea typeface="Noto Sans JP Medium" panose="020B0600000000000000" pitchFamily="34" charset="-128"/>
                <a:cs typeface="Arial"/>
              </a:rPr>
              <a:t>議論のための</a:t>
            </a:r>
            <a:endParaRPr lang="en-US" altLang="ja-JP" sz="4800" spc="-168" dirty="0">
              <a:solidFill>
                <a:srgbClr val="FFFFFF"/>
              </a:solidFill>
              <a:latin typeface="Noto Sans JP Medium" panose="020B0600000000000000" pitchFamily="34" charset="-128"/>
              <a:ea typeface="Noto Sans JP Medium" panose="020B0600000000000000" pitchFamily="34" charset="-128"/>
              <a:cs typeface="Arial"/>
            </a:endParaRPr>
          </a:p>
          <a:p>
            <a:pPr>
              <a:lnSpc>
                <a:spcPts val="6160"/>
              </a:lnSpc>
              <a:spcBef>
                <a:spcPct val="0"/>
              </a:spcBef>
            </a:pPr>
            <a:r>
              <a:rPr lang="en-US" altLang="ja-JP" sz="4800" spc="-168" dirty="0" err="1">
                <a:solidFill>
                  <a:srgbClr val="FFFFFF"/>
                </a:solidFill>
                <a:latin typeface="Noto Sans JP Medium" panose="020B0600000000000000" pitchFamily="34" charset="-128"/>
                <a:ea typeface="Noto Sans JP Medium" panose="020B0600000000000000" pitchFamily="34" charset="-128"/>
                <a:cs typeface="Arial"/>
              </a:rPr>
              <a:t>ガイド</a:t>
            </a:r>
            <a:r>
              <a:rPr lang="en-US" altLang="ja-JP" sz="4800" spc="-168" dirty="0">
                <a:solidFill>
                  <a:srgbClr val="FFFFFF"/>
                </a:solidFill>
                <a:latin typeface="Noto Sans JP Medium" panose="020B0600000000000000" pitchFamily="34" charset="-128"/>
                <a:ea typeface="Noto Sans JP Medium" panose="020B0600000000000000" pitchFamily="34" charset="-128"/>
                <a:cs typeface="Arial"/>
              </a:rPr>
              <a:t> </a:t>
            </a:r>
            <a:r>
              <a:rPr lang="en-US" sz="4800" spc="-168"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a:t>
            </a:r>
          </a:p>
        </p:txBody>
      </p:sp>
      <p:sp>
        <p:nvSpPr>
          <p:cNvPr id="7" name="TextBox 6">
            <a:extLst>
              <a:ext uri="{FF2B5EF4-FFF2-40B4-BE49-F238E27FC236}">
                <a16:creationId xmlns:a16="http://schemas.microsoft.com/office/drawing/2014/main" id="{DAB6690B-E7D0-F232-133A-53879FDF9426}"/>
              </a:ext>
            </a:extLst>
          </p:cNvPr>
          <p:cNvSpPr txBox="1"/>
          <p:nvPr/>
        </p:nvSpPr>
        <p:spPr>
          <a:xfrm>
            <a:off x="1028700" y="2800357"/>
            <a:ext cx="4508500" cy="1552413"/>
          </a:xfrm>
          <a:prstGeom prst="rect">
            <a:avLst/>
          </a:prstGeom>
        </p:spPr>
        <p:txBody>
          <a:bodyPr wrap="square" lIns="0" tIns="0" rIns="0" bIns="0" rtlCol="0" anchor="t">
            <a:spAutoFit/>
          </a:bodyPr>
          <a:lstStyle/>
          <a:p>
            <a:pPr>
              <a:lnSpc>
                <a:spcPts val="4067"/>
              </a:lnSpc>
            </a:pPr>
            <a:r>
              <a:rPr lang="ja-JP" altLang="en-US" sz="3200">
                <a:solidFill>
                  <a:srgbClr val="FFFFFF"/>
                </a:solidFill>
                <a:latin typeface="Noto Sans JP Medium" panose="020B0600000000000000" pitchFamily="34" charset="-128"/>
                <a:ea typeface="Noto Sans JP Medium" panose="020B0600000000000000" pitchFamily="34" charset="-128"/>
                <a:cs typeface="Arial"/>
              </a:rPr>
              <a:t>安全な統合エンドポイント管理へのアプローチを評価するための質問</a:t>
            </a:r>
            <a:endParaRPr lang="en-US" sz="3200" dirty="0">
              <a:solidFill>
                <a:srgbClr val="FFFFFF"/>
              </a:solidFill>
              <a:latin typeface="Noto Sans JP Medium" panose="020B0600000000000000" pitchFamily="34" charset="-128"/>
              <a:ea typeface="Noto Sans JP Medium" panose="020B0600000000000000" pitchFamily="34" charset="-128"/>
              <a:cs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9157532" y="1547857"/>
            <a:ext cx="9587668" cy="504112"/>
          </a:xfrm>
          <a:prstGeom prst="rect">
            <a:avLst/>
          </a:prstGeom>
        </p:spPr>
        <p:txBody>
          <a:bodyPr wrap="square" lIns="0" tIns="0" rIns="0" bIns="0" rtlCol="0" anchor="t">
            <a:spAutoFit/>
          </a:bodyPr>
          <a:lstStyle/>
          <a:p>
            <a:pPr>
              <a:lnSpc>
                <a:spcPts val="4067"/>
              </a:lnSpc>
            </a:pPr>
            <a:r>
              <a:rPr lang="ja-JP" altLang="en-US" sz="3300">
                <a:solidFill>
                  <a:srgbClr val="FFFFFF"/>
                </a:solidFill>
                <a:latin typeface="Noto Sans JP Medium" panose="020B0600000000000000" pitchFamily="34" charset="-128"/>
                <a:ea typeface="Noto Sans JP Medium" panose="020B0600000000000000" pitchFamily="34" charset="-128"/>
              </a:rPr>
              <a:t>自動化されたプロアクティブなワークフロー</a:t>
            </a:r>
            <a:endParaRPr lang="en-US" sz="3300" dirty="0">
              <a:solidFill>
                <a:srgbClr val="FFFFFF"/>
              </a:solidFill>
              <a:latin typeface="Noto Sans JP Medium" panose="020B0600000000000000" pitchFamily="34" charset="-128"/>
              <a:ea typeface="Noto Sans JP Medium" panose="020B0600000000000000" pitchFamily="34" charset="-128"/>
            </a:endParaRPr>
          </a:p>
        </p:txBody>
      </p:sp>
      <p:grpSp>
        <p:nvGrpSpPr>
          <p:cNvPr id="3" name="Group 3"/>
          <p:cNvGrpSpPr/>
          <p:nvPr/>
        </p:nvGrpSpPr>
        <p:grpSpPr>
          <a:xfrm>
            <a:off x="7711946" y="1301004"/>
            <a:ext cx="1021010" cy="1021010"/>
            <a:chOff x="0" y="0"/>
            <a:chExt cx="812800" cy="812800"/>
          </a:xfrm>
        </p:grpSpPr>
        <p:sp>
          <p:nvSpPr>
            <p:cNvPr id="4" name="Freeform 4"/>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en-US" dirty="0">
                <a:latin typeface="Noto Sans JP Medium" panose="020B0600000000000000" pitchFamily="34" charset="-128"/>
              </a:endParaRPr>
            </a:p>
          </p:txBody>
        </p:sp>
        <p:sp>
          <p:nvSpPr>
            <p:cNvPr id="5" name="TextBox 5"/>
            <p:cNvSpPr txBox="1"/>
            <p:nvPr/>
          </p:nvSpPr>
          <p:spPr>
            <a:xfrm>
              <a:off x="76200" y="38100"/>
              <a:ext cx="660400" cy="698500"/>
            </a:xfrm>
            <a:prstGeom prst="rect">
              <a:avLst/>
            </a:prstGeom>
          </p:spPr>
          <p:txBody>
            <a:bodyPr lIns="50800" tIns="50800" rIns="50800" bIns="50800" rtlCol="0" anchor="ctr"/>
            <a:lstStyle/>
            <a:p>
              <a:pPr algn="ctr">
                <a:lnSpc>
                  <a:spcPts val="3080"/>
                </a:lnSpc>
              </a:pPr>
              <a:endParaRPr dirty="0">
                <a:latin typeface="Noto Sans JP Medium" panose="020B0600000000000000" pitchFamily="34" charset="-128"/>
              </a:endParaRPr>
            </a:p>
          </p:txBody>
        </p:sp>
      </p:grpSp>
      <p:sp>
        <p:nvSpPr>
          <p:cNvPr id="21" name="TextBox 21"/>
          <p:cNvSpPr txBox="1"/>
          <p:nvPr/>
        </p:nvSpPr>
        <p:spPr>
          <a:xfrm>
            <a:off x="8925860" y="2541533"/>
            <a:ext cx="7560234" cy="3548536"/>
          </a:xfrm>
          <a:prstGeom prst="rect">
            <a:avLst/>
          </a:prstGeom>
        </p:spPr>
        <p:txBody>
          <a:bodyPr wrap="square" lIns="0" tIns="0" rIns="0" bIns="0" rtlCol="0" anchor="t">
            <a:spAutoFit/>
          </a:bodyPr>
          <a:lstStyle/>
          <a:p>
            <a:pPr marL="694689" lvl="1" indent="-457200">
              <a:lnSpc>
                <a:spcPts val="3079"/>
              </a:lnSpc>
              <a:buFont typeface="+mj-lt"/>
              <a:buAutoNum type="arabicPeriod"/>
            </a:pP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改善すべき脆弱性に優先順位をつける上で、最大の課題は何ですか？</a:t>
            </a:r>
            <a:endParaRPr lang="en-US" altLang="ja-JP"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689" lvl="1" indent="-457200">
              <a:lnSpc>
                <a:spcPts val="3079"/>
              </a:lnSpc>
              <a:buFont typeface="+mj-lt"/>
              <a:buAutoNum type="arabicPeriod"/>
            </a:pP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689" lvl="1" indent="-457200">
              <a:lnSpc>
                <a:spcPts val="3079"/>
              </a:lnSpc>
              <a:buFont typeface="+mj-lt"/>
              <a:buAutoNum type="arabicPeriod"/>
            </a:pP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パッチ管理プロセスにおける最大の課題は何ですか？</a:t>
            </a:r>
          </a:p>
          <a:p>
            <a:pPr marL="694689" lvl="1" indent="-457200">
              <a:lnSpc>
                <a:spcPts val="3079"/>
              </a:lnSpc>
              <a:buFont typeface="+mj-lt"/>
              <a:buAutoNum type="arabicPeriod"/>
            </a:pP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a:p>
            <a:pPr marL="694689" lvl="1" indent="-457200">
              <a:lnSpc>
                <a:spcPts val="3079"/>
              </a:lnSpc>
              <a:buFont typeface="+mj-lt"/>
              <a:buAutoNum type="arabicPeriod"/>
            </a:pP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自動化を活用することで、重複作業をなくし、パッチ適用プロセスの</a:t>
            </a:r>
            <a:r>
              <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IT</a:t>
            </a:r>
            <a:r>
              <a:rPr lang="ja-JP" altLang="en-US" sz="240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効率を向上させることは、どこで可能ですか？</a:t>
            </a:r>
            <a:endParaRPr lang="en-US" sz="2400"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endParaRPr>
          </a:p>
        </p:txBody>
      </p:sp>
      <p:pic>
        <p:nvPicPr>
          <p:cNvPr id="2" name="Picture 1">
            <a:extLst>
              <a:ext uri="{FF2B5EF4-FFF2-40B4-BE49-F238E27FC236}">
                <a16:creationId xmlns:a16="http://schemas.microsoft.com/office/drawing/2014/main" id="{EC6698F7-92A6-A3E7-BBD1-5E9F37FE5CDC}"/>
              </a:ext>
            </a:extLst>
          </p:cNvPr>
          <p:cNvPicPr>
            <a:picLocks noChangeAspect="1"/>
          </p:cNvPicPr>
          <p:nvPr/>
        </p:nvPicPr>
        <p:blipFill>
          <a:blip r:embed="rId3"/>
          <a:stretch>
            <a:fillRect/>
          </a:stretch>
        </p:blipFill>
        <p:spPr>
          <a:xfrm>
            <a:off x="7898900" y="1527737"/>
            <a:ext cx="658160" cy="567544"/>
          </a:xfrm>
          <a:prstGeom prst="rect">
            <a:avLst/>
          </a:prstGeom>
        </p:spPr>
      </p:pic>
      <p:sp>
        <p:nvSpPr>
          <p:cNvPr id="9" name="TextBox 20">
            <a:extLst>
              <a:ext uri="{FF2B5EF4-FFF2-40B4-BE49-F238E27FC236}">
                <a16:creationId xmlns:a16="http://schemas.microsoft.com/office/drawing/2014/main" id="{D3E71DC6-8041-5B4C-F84E-4D567C2043CF}"/>
              </a:ext>
            </a:extLst>
          </p:cNvPr>
          <p:cNvSpPr txBox="1"/>
          <p:nvPr/>
        </p:nvSpPr>
        <p:spPr>
          <a:xfrm>
            <a:off x="1028700" y="1085850"/>
            <a:ext cx="5150427" cy="1539909"/>
          </a:xfrm>
          <a:prstGeom prst="rect">
            <a:avLst/>
          </a:prstGeom>
        </p:spPr>
        <p:txBody>
          <a:bodyPr wrap="square" lIns="0" tIns="0" rIns="0" bIns="0" rtlCol="0" anchor="t">
            <a:spAutoFit/>
          </a:bodyPr>
          <a:lstStyle/>
          <a:p>
            <a:pPr>
              <a:lnSpc>
                <a:spcPts val="6160"/>
              </a:lnSpc>
              <a:spcBef>
                <a:spcPct val="0"/>
              </a:spcBef>
            </a:pPr>
            <a:r>
              <a:rPr lang="en-US" altLang="ja-JP" sz="4800" spc="-168" dirty="0" err="1">
                <a:solidFill>
                  <a:srgbClr val="FFFFFF"/>
                </a:solidFill>
                <a:latin typeface="Noto Sans JP Medium" panose="020B0600000000000000" pitchFamily="34" charset="-128"/>
                <a:ea typeface="Noto Sans JP Medium" panose="020B0600000000000000" pitchFamily="34" charset="-128"/>
                <a:cs typeface="Arial"/>
              </a:rPr>
              <a:t>議論のための</a:t>
            </a:r>
            <a:endParaRPr lang="en-US" altLang="ja-JP" sz="4800" spc="-168" dirty="0">
              <a:solidFill>
                <a:srgbClr val="FFFFFF"/>
              </a:solidFill>
              <a:latin typeface="Noto Sans JP Medium" panose="020B0600000000000000" pitchFamily="34" charset="-128"/>
              <a:ea typeface="Noto Sans JP Medium" panose="020B0600000000000000" pitchFamily="34" charset="-128"/>
              <a:cs typeface="Arial"/>
            </a:endParaRPr>
          </a:p>
          <a:p>
            <a:pPr>
              <a:lnSpc>
                <a:spcPts val="6160"/>
              </a:lnSpc>
              <a:spcBef>
                <a:spcPct val="0"/>
              </a:spcBef>
            </a:pPr>
            <a:r>
              <a:rPr lang="en-US" altLang="ja-JP" sz="4800" spc="-168" dirty="0" err="1">
                <a:solidFill>
                  <a:srgbClr val="FFFFFF"/>
                </a:solidFill>
                <a:latin typeface="Noto Sans JP Medium" panose="020B0600000000000000" pitchFamily="34" charset="-128"/>
                <a:ea typeface="Noto Sans JP Medium" panose="020B0600000000000000" pitchFamily="34" charset="-128"/>
                <a:cs typeface="Arial"/>
              </a:rPr>
              <a:t>ガイド</a:t>
            </a:r>
            <a:r>
              <a:rPr lang="en-US" altLang="ja-JP" sz="4800" spc="-168" dirty="0">
                <a:solidFill>
                  <a:srgbClr val="FFFFFF"/>
                </a:solidFill>
                <a:latin typeface="Noto Sans JP Medium" panose="020B0600000000000000" pitchFamily="34" charset="-128"/>
                <a:ea typeface="Noto Sans JP Medium" panose="020B0600000000000000" pitchFamily="34" charset="-128"/>
                <a:cs typeface="Arial"/>
              </a:rPr>
              <a:t> </a:t>
            </a:r>
            <a:r>
              <a:rPr lang="en-US" sz="4800" spc="-168" dirty="0">
                <a:solidFill>
                  <a:srgbClr val="FFFFFF"/>
                </a:solidFill>
                <a:latin typeface="Noto Sans JP Medium" panose="020B0600000000000000" pitchFamily="34" charset="-128"/>
                <a:ea typeface="Noto Sans JP Medium" panose="020B0600000000000000" pitchFamily="34" charset="-128"/>
                <a:cs typeface="Arial" panose="020B0604020202020204" pitchFamily="34" charset="0"/>
              </a:rPr>
              <a:t>:</a:t>
            </a:r>
          </a:p>
        </p:txBody>
      </p:sp>
      <p:sp>
        <p:nvSpPr>
          <p:cNvPr id="10" name="TextBox 9">
            <a:extLst>
              <a:ext uri="{FF2B5EF4-FFF2-40B4-BE49-F238E27FC236}">
                <a16:creationId xmlns:a16="http://schemas.microsoft.com/office/drawing/2014/main" id="{AD89F4B2-957B-4368-6495-8525369646FD}"/>
              </a:ext>
            </a:extLst>
          </p:cNvPr>
          <p:cNvSpPr txBox="1"/>
          <p:nvPr/>
        </p:nvSpPr>
        <p:spPr>
          <a:xfrm>
            <a:off x="1028700" y="2800357"/>
            <a:ext cx="4508500" cy="1552413"/>
          </a:xfrm>
          <a:prstGeom prst="rect">
            <a:avLst/>
          </a:prstGeom>
        </p:spPr>
        <p:txBody>
          <a:bodyPr wrap="square" lIns="0" tIns="0" rIns="0" bIns="0" rtlCol="0" anchor="t">
            <a:spAutoFit/>
          </a:bodyPr>
          <a:lstStyle/>
          <a:p>
            <a:pPr>
              <a:lnSpc>
                <a:spcPts val="4067"/>
              </a:lnSpc>
            </a:pPr>
            <a:r>
              <a:rPr lang="ja-JP" altLang="en-US" sz="3200">
                <a:solidFill>
                  <a:srgbClr val="FFFFFF"/>
                </a:solidFill>
                <a:latin typeface="Noto Sans JP Medium" panose="020B0600000000000000" pitchFamily="34" charset="-128"/>
                <a:ea typeface="Noto Sans JP Medium" panose="020B0600000000000000" pitchFamily="34" charset="-128"/>
                <a:cs typeface="Arial"/>
              </a:rPr>
              <a:t>安全な統合エンドポイント管理へのアプローチを評価するための質問</a:t>
            </a:r>
            <a:endParaRPr lang="en-US" sz="3200" dirty="0">
              <a:solidFill>
                <a:srgbClr val="FFFFFF"/>
              </a:solidFill>
              <a:latin typeface="Noto Sans JP Medium" panose="020B0600000000000000" pitchFamily="34" charset="-128"/>
              <a:ea typeface="Noto Sans JP Medium" panose="020B0600000000000000" pitchFamily="34" charset="-128"/>
              <a:cs typeface="Arial"/>
            </a:endParaRPr>
          </a:p>
        </p:txBody>
      </p:sp>
    </p:spTree>
    <p:extLst>
      <p:ext uri="{BB962C8B-B14F-4D97-AF65-F5344CB8AC3E}">
        <p14:creationId xmlns:p14="http://schemas.microsoft.com/office/powerpoint/2010/main" val="77453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lcf76f155ced4ddcb4097134ff3c332f xmlns="5fdd1cf4-3cc0-4432-a7a2-7109790f3d31">
      <Terms xmlns="http://schemas.microsoft.com/office/infopath/2007/PartnerControls"/>
    </lcf76f155ced4ddcb4097134ff3c332f>
    <Round_x002d_01 xmlns="5fdd1cf4-3cc0-4432-a7a2-7109790f3d31">false</Round_x002d_01>
    <Thumbnail xmlns="5fdd1cf4-3cc0-4432-a7a2-7109790f3d31" xsi:nil="true"/>
    <TaxCatchAll xmlns="da53939c-dcd9-44dd-ac85-d0bd4e15d91e" xsi:nil="true"/>
    <SharedWithUsers xmlns="da53939c-dcd9-44dd-ac85-d0bd4e15d91e">
      <UserInfo>
        <DisplayName>Paige Breaux</DisplayName>
        <AccountId>11248</AccountId>
        <AccountType/>
      </UserInfo>
      <UserInfo>
        <DisplayName>Rachel Haberman</DisplayName>
        <AccountId>5751</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4DF369-BF58-46F3-BFDF-E1E86AB983DC}">
  <ds:schemaRefs>
    <ds:schemaRef ds:uri="5fdd1cf4-3cc0-4432-a7a2-7109790f3d31"/>
    <ds:schemaRef ds:uri="da53939c-dcd9-44dd-ac85-d0bd4e15d91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62543A36-053A-41C2-8328-0168B3E9F669}">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21B9638-DC56-4357-94E1-9BA391ECD46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1080</TotalTime>
  <Words>1324</Words>
  <Application>Microsoft Macintosh PowerPoint</Application>
  <PresentationFormat>Custom</PresentationFormat>
  <Paragraphs>59</Paragraphs>
  <Slides>11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Noto Sans JP Medium</vt:lpstr>
      <vt:lpstr>Calibri</vt:lpstr>
      <vt:lpstr>Faktum</vt:lpstr>
      <vt:lpstr>Noto Sans JP Bold</vt:lpstr>
      <vt:lpstr>Aptos</vt:lpstr>
      <vt:lpstr>Arial</vt:lpstr>
      <vt:lpstr>Inter Italic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Executive Summary - Everywhere Work Report 2024 - EN </dc:title>
  <dc:subject/>
  <dc:creator/>
  <cp:keywords/>
  <dc:description/>
  <cp:lastModifiedBy>Devin Hanson</cp:lastModifiedBy>
  <cp:revision>9</cp:revision>
  <dcterms:created xsi:type="dcterms:W3CDTF">2006-08-16T00:00:00Z</dcterms:created>
  <dcterms:modified xsi:type="dcterms:W3CDTF">2024-05-02T18:17:54Z</dcterms:modified>
  <cp:category/>
  <dc:identifier>DAF-BCPGQIA</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tadata">
    <vt:lpwstr/>
  </property>
  <property fmtid="{D5CDD505-2E9C-101B-9397-08002B2CF9AE}" pid="4" name="MediaServiceImageTags">
    <vt:lpwstr/>
  </property>
</Properties>
</file>