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8" r:id="rId5"/>
  </p:sldMasterIdLst>
  <p:notesMasterIdLst>
    <p:notesMasterId r:id="rId16"/>
  </p:notesMasterIdLst>
  <p:sldIdLst>
    <p:sldId id="257" r:id="rId6"/>
    <p:sldId id="276" r:id="rId7"/>
    <p:sldId id="274" r:id="rId8"/>
    <p:sldId id="281" r:id="rId9"/>
    <p:sldId id="273" r:id="rId10"/>
    <p:sldId id="277" r:id="rId11"/>
    <p:sldId id="279" r:id="rId12"/>
    <p:sldId id="280" r:id="rId13"/>
    <p:sldId id="268" r:id="rId14"/>
    <p:sldId id="27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52" userDrawn="1">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719170A-C400-D152-F9A3-6F5958D1740B}" name="Fred Gosker" initials="FG" userId="S::Fred.Gosker@ivanti.com::cdf424eb-1e63-4ca4-bcc7-bede1cc03e32" providerId="AD"/>
  <p188:author id="{4FF61F7F-8BFD-A616-E8DC-517718F72168}" name="Paige Breaux" initials="PB" userId="S::paige.breaux@ivanti.com::a63b32b6-6732-400a-a2cf-b4842bf2a45c" providerId="AD"/>
  <p188:author id="{90E3359D-D4AA-6415-4359-AD2CBDA403AE}" name="Akemi ONO" initials="AO" userId="88c362891738feb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C15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BE6450-61EA-4346-81DC-4172F70E250F}" v="10" dt="2024-11-12T17:54:45.0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24" autoAdjust="0"/>
    <p:restoredTop sz="94660"/>
  </p:normalViewPr>
  <p:slideViewPr>
    <p:cSldViewPr snapToGrid="0">
      <p:cViewPr varScale="1">
        <p:scale>
          <a:sx n="111" d="100"/>
          <a:sy n="111" d="100"/>
        </p:scale>
        <p:origin x="248" y="472"/>
      </p:cViewPr>
      <p:guideLst>
        <p:guide orient="horz" pos="1152"/>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8/10/relationships/authors" Target="authors.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oichi Toba" userId="215fd172-f052-48db-9831-2d0561953a54" providerId="ADAL" clId="{9EF48A47-710C-47CC-BD75-3D029042BCE9}"/>
    <pc:docChg chg="undo custSel modSld">
      <pc:chgData name="Shoichi Toba" userId="215fd172-f052-48db-9831-2d0561953a54" providerId="ADAL" clId="{9EF48A47-710C-47CC-BD75-3D029042BCE9}" dt="2024-10-31T01:52:06.084" v="742" actId="20577"/>
      <pc:docMkLst>
        <pc:docMk/>
      </pc:docMkLst>
      <pc:sldChg chg="modSp mod">
        <pc:chgData name="Shoichi Toba" userId="215fd172-f052-48db-9831-2d0561953a54" providerId="ADAL" clId="{9EF48A47-710C-47CC-BD75-3D029042BCE9}" dt="2024-10-31T01:34:26.562" v="155" actId="1076"/>
        <pc:sldMkLst>
          <pc:docMk/>
          <pc:sldMk cId="1381661975" sldId="257"/>
        </pc:sldMkLst>
        <pc:spChg chg="mod">
          <ac:chgData name="Shoichi Toba" userId="215fd172-f052-48db-9831-2d0561953a54" providerId="ADAL" clId="{9EF48A47-710C-47CC-BD75-3D029042BCE9}" dt="2024-10-31T01:25:54.132" v="78" actId="20577"/>
          <ac:spMkLst>
            <pc:docMk/>
            <pc:sldMk cId="1381661975" sldId="257"/>
            <ac:spMk id="5" creationId="{1A8D0919-2C9F-4A72-B222-BFF1356EB7B1}"/>
          </ac:spMkLst>
        </pc:spChg>
        <pc:spChg chg="mod">
          <ac:chgData name="Shoichi Toba" userId="215fd172-f052-48db-9831-2d0561953a54" providerId="ADAL" clId="{9EF48A47-710C-47CC-BD75-3D029042BCE9}" dt="2024-10-31T01:34:26.562" v="155" actId="1076"/>
          <ac:spMkLst>
            <pc:docMk/>
            <pc:sldMk cId="1381661975" sldId="257"/>
            <ac:spMk id="8" creationId="{B1E33CB0-1341-6B41-E366-13628B1807B4}"/>
          </ac:spMkLst>
        </pc:spChg>
        <pc:spChg chg="mod">
          <ac:chgData name="Shoichi Toba" userId="215fd172-f052-48db-9831-2d0561953a54" providerId="ADAL" clId="{9EF48A47-710C-47CC-BD75-3D029042BCE9}" dt="2024-10-31T01:25:01.468" v="35"/>
          <ac:spMkLst>
            <pc:docMk/>
            <pc:sldMk cId="1381661975" sldId="257"/>
            <ac:spMk id="12" creationId="{97870B0E-767D-4C00-63E8-5C3989548D83}"/>
          </ac:spMkLst>
        </pc:spChg>
      </pc:sldChg>
      <pc:sldChg chg="modSp mod">
        <pc:chgData name="Shoichi Toba" userId="215fd172-f052-48db-9831-2d0561953a54" providerId="ADAL" clId="{9EF48A47-710C-47CC-BD75-3D029042BCE9}" dt="2024-10-31T01:50:21.922" v="710"/>
        <pc:sldMkLst>
          <pc:docMk/>
          <pc:sldMk cId="2490296686" sldId="268"/>
        </pc:sldMkLst>
        <pc:spChg chg="mod">
          <ac:chgData name="Shoichi Toba" userId="215fd172-f052-48db-9831-2d0561953a54" providerId="ADAL" clId="{9EF48A47-710C-47CC-BD75-3D029042BCE9}" dt="2024-10-31T01:50:21.922" v="710"/>
          <ac:spMkLst>
            <pc:docMk/>
            <pc:sldMk cId="2490296686" sldId="268"/>
            <ac:spMk id="2" creationId="{983B1FB5-0C72-815B-BD48-3EC1100FC810}"/>
          </ac:spMkLst>
        </pc:spChg>
        <pc:spChg chg="mod">
          <ac:chgData name="Shoichi Toba" userId="215fd172-f052-48db-9831-2d0561953a54" providerId="ADAL" clId="{9EF48A47-710C-47CC-BD75-3D029042BCE9}" dt="2024-10-31T01:45:56.177" v="521" actId="14100"/>
          <ac:spMkLst>
            <pc:docMk/>
            <pc:sldMk cId="2490296686" sldId="268"/>
            <ac:spMk id="6" creationId="{79463606-8D7C-28B8-568D-40F60F9D989D}"/>
          </ac:spMkLst>
        </pc:spChg>
        <pc:spChg chg="mod">
          <ac:chgData name="Shoichi Toba" userId="215fd172-f052-48db-9831-2d0561953a54" providerId="ADAL" clId="{9EF48A47-710C-47CC-BD75-3D029042BCE9}" dt="2024-10-31T01:47:23.359" v="594" actId="6549"/>
          <ac:spMkLst>
            <pc:docMk/>
            <pc:sldMk cId="2490296686" sldId="268"/>
            <ac:spMk id="22" creationId="{F299E3A7-7B63-8A79-C008-0DC44E843F6A}"/>
          </ac:spMkLst>
        </pc:spChg>
      </pc:sldChg>
      <pc:sldChg chg="modSp mod">
        <pc:chgData name="Shoichi Toba" userId="215fd172-f052-48db-9831-2d0561953a54" providerId="ADAL" clId="{9EF48A47-710C-47CC-BD75-3D029042BCE9}" dt="2024-10-31T01:40:34.462" v="295"/>
        <pc:sldMkLst>
          <pc:docMk/>
          <pc:sldMk cId="1862288393" sldId="273"/>
        </pc:sldMkLst>
        <pc:spChg chg="mod">
          <ac:chgData name="Shoichi Toba" userId="215fd172-f052-48db-9831-2d0561953a54" providerId="ADAL" clId="{9EF48A47-710C-47CC-BD75-3D029042BCE9}" dt="2024-10-31T01:28:44.348" v="102" actId="2711"/>
          <ac:spMkLst>
            <pc:docMk/>
            <pc:sldMk cId="1862288393" sldId="273"/>
            <ac:spMk id="9" creationId="{FF093C32-EABF-7DB2-BF49-89C4AB9A1807}"/>
          </ac:spMkLst>
        </pc:spChg>
        <pc:spChg chg="mod">
          <ac:chgData name="Shoichi Toba" userId="215fd172-f052-48db-9831-2d0561953a54" providerId="ADAL" clId="{9EF48A47-710C-47CC-BD75-3D029042BCE9}" dt="2024-10-31T01:40:34.462" v="295"/>
          <ac:spMkLst>
            <pc:docMk/>
            <pc:sldMk cId="1862288393" sldId="273"/>
            <ac:spMk id="11" creationId="{370961C2-FCA3-ADB1-79AE-6CAFC47299AB}"/>
          </ac:spMkLst>
        </pc:spChg>
      </pc:sldChg>
      <pc:sldChg chg="addSp modSp mod">
        <pc:chgData name="Shoichi Toba" userId="215fd172-f052-48db-9831-2d0561953a54" providerId="ADAL" clId="{9EF48A47-710C-47CC-BD75-3D029042BCE9}" dt="2024-10-31T01:38:35.301" v="266" actId="1076"/>
        <pc:sldMkLst>
          <pc:docMk/>
          <pc:sldMk cId="3287303667" sldId="274"/>
        </pc:sldMkLst>
        <pc:spChg chg="add mod">
          <ac:chgData name="Shoichi Toba" userId="215fd172-f052-48db-9831-2d0561953a54" providerId="ADAL" clId="{9EF48A47-710C-47CC-BD75-3D029042BCE9}" dt="2024-10-31T01:38:32.851" v="265" actId="571"/>
          <ac:spMkLst>
            <pc:docMk/>
            <pc:sldMk cId="3287303667" sldId="274"/>
            <ac:spMk id="2" creationId="{E6CF0CBE-7A77-BEC0-EB63-2270AF73B785}"/>
          </ac:spMkLst>
        </pc:spChg>
        <pc:spChg chg="mod">
          <ac:chgData name="Shoichi Toba" userId="215fd172-f052-48db-9831-2d0561953a54" providerId="ADAL" clId="{9EF48A47-710C-47CC-BD75-3D029042BCE9}" dt="2024-10-31T01:38:35.301" v="266" actId="1076"/>
          <ac:spMkLst>
            <pc:docMk/>
            <pc:sldMk cId="3287303667" sldId="274"/>
            <ac:spMk id="6" creationId="{B6FCA7B8-D031-02B6-15D6-90740FB7C011}"/>
          </ac:spMkLst>
        </pc:spChg>
      </pc:sldChg>
      <pc:sldChg chg="modSp mod">
        <pc:chgData name="Shoichi Toba" userId="215fd172-f052-48db-9831-2d0561953a54" providerId="ADAL" clId="{9EF48A47-710C-47CC-BD75-3D029042BCE9}" dt="2024-10-31T01:40:03.114" v="292" actId="20577"/>
        <pc:sldMkLst>
          <pc:docMk/>
          <pc:sldMk cId="2220936653" sldId="276"/>
        </pc:sldMkLst>
        <pc:spChg chg="mod">
          <ac:chgData name="Shoichi Toba" userId="215fd172-f052-48db-9831-2d0561953a54" providerId="ADAL" clId="{9EF48A47-710C-47CC-BD75-3D029042BCE9}" dt="2024-10-31T01:40:03.114" v="292" actId="20577"/>
          <ac:spMkLst>
            <pc:docMk/>
            <pc:sldMk cId="2220936653" sldId="276"/>
            <ac:spMk id="4" creationId="{5C67CAF3-CCAF-D303-F592-E754628075A3}"/>
          </ac:spMkLst>
        </pc:spChg>
      </pc:sldChg>
      <pc:sldChg chg="modSp mod">
        <pc:chgData name="Shoichi Toba" userId="215fd172-f052-48db-9831-2d0561953a54" providerId="ADAL" clId="{9EF48A47-710C-47CC-BD75-3D029042BCE9}" dt="2024-10-31T01:43:27.881" v="384" actId="6549"/>
        <pc:sldMkLst>
          <pc:docMk/>
          <pc:sldMk cId="2319498346" sldId="277"/>
        </pc:sldMkLst>
        <pc:spChg chg="mod">
          <ac:chgData name="Shoichi Toba" userId="215fd172-f052-48db-9831-2d0561953a54" providerId="ADAL" clId="{9EF48A47-710C-47CC-BD75-3D029042BCE9}" dt="2024-10-31T01:41:58.244" v="311" actId="20577"/>
          <ac:spMkLst>
            <pc:docMk/>
            <pc:sldMk cId="2319498346" sldId="277"/>
            <ac:spMk id="8" creationId="{5ECF2ADA-E243-BA8E-5191-1BCF8A2B5294}"/>
          </ac:spMkLst>
        </pc:spChg>
        <pc:spChg chg="mod">
          <ac:chgData name="Shoichi Toba" userId="215fd172-f052-48db-9831-2d0561953a54" providerId="ADAL" clId="{9EF48A47-710C-47CC-BD75-3D029042BCE9}" dt="2024-10-31T01:43:27.881" v="384" actId="6549"/>
          <ac:spMkLst>
            <pc:docMk/>
            <pc:sldMk cId="2319498346" sldId="277"/>
            <ac:spMk id="9" creationId="{236F8167-08D6-E798-6114-3F9C59B02077}"/>
          </ac:spMkLst>
        </pc:spChg>
      </pc:sldChg>
      <pc:sldChg chg="modSp mod">
        <pc:chgData name="Shoichi Toba" userId="215fd172-f052-48db-9831-2d0561953a54" providerId="ADAL" clId="{9EF48A47-710C-47CC-BD75-3D029042BCE9}" dt="2024-10-31T01:52:06.084" v="742" actId="20577"/>
        <pc:sldMkLst>
          <pc:docMk/>
          <pc:sldMk cId="3526975598" sldId="278"/>
        </pc:sldMkLst>
        <pc:spChg chg="mod">
          <ac:chgData name="Shoichi Toba" userId="215fd172-f052-48db-9831-2d0561953a54" providerId="ADAL" clId="{9EF48A47-710C-47CC-BD75-3D029042BCE9}" dt="2024-10-31T01:26:30.489" v="79" actId="2711"/>
          <ac:spMkLst>
            <pc:docMk/>
            <pc:sldMk cId="3526975598" sldId="278"/>
            <ac:spMk id="2" creationId="{82135C20-832F-6DCF-97A1-189C0AD61B0C}"/>
          </ac:spMkLst>
        </pc:spChg>
        <pc:spChg chg="mod">
          <ac:chgData name="Shoichi Toba" userId="215fd172-f052-48db-9831-2d0561953a54" providerId="ADAL" clId="{9EF48A47-710C-47CC-BD75-3D029042BCE9}" dt="2024-10-31T01:26:34.422" v="86" actId="20577"/>
          <ac:spMkLst>
            <pc:docMk/>
            <pc:sldMk cId="3526975598" sldId="278"/>
            <ac:spMk id="4" creationId="{A96A20C4-5AEF-D3BD-56CC-A6BA0F8FF3FA}"/>
          </ac:spMkLst>
        </pc:spChg>
        <pc:spChg chg="mod">
          <ac:chgData name="Shoichi Toba" userId="215fd172-f052-48db-9831-2d0561953a54" providerId="ADAL" clId="{9EF48A47-710C-47CC-BD75-3D029042BCE9}" dt="2024-10-31T01:52:06.084" v="742" actId="20577"/>
          <ac:spMkLst>
            <pc:docMk/>
            <pc:sldMk cId="3526975598" sldId="278"/>
            <ac:spMk id="5" creationId="{042A40B1-4B99-4DA3-0D6E-30036A0CB6B9}"/>
          </ac:spMkLst>
        </pc:spChg>
      </pc:sldChg>
      <pc:sldChg chg="modSp mod">
        <pc:chgData name="Shoichi Toba" userId="215fd172-f052-48db-9831-2d0561953a54" providerId="ADAL" clId="{9EF48A47-710C-47CC-BD75-3D029042BCE9}" dt="2024-10-31T01:44:02.541" v="416" actId="6549"/>
        <pc:sldMkLst>
          <pc:docMk/>
          <pc:sldMk cId="2247678374" sldId="279"/>
        </pc:sldMkLst>
        <pc:spChg chg="mod">
          <ac:chgData name="Shoichi Toba" userId="215fd172-f052-48db-9831-2d0561953a54" providerId="ADAL" clId="{9EF48A47-710C-47CC-BD75-3D029042BCE9}" dt="2024-10-31T01:44:02.541" v="416" actId="6549"/>
          <ac:spMkLst>
            <pc:docMk/>
            <pc:sldMk cId="2247678374" sldId="279"/>
            <ac:spMk id="4" creationId="{2538DE1D-9C2A-E778-4458-95A5695DC05D}"/>
          </ac:spMkLst>
        </pc:spChg>
      </pc:sldChg>
      <pc:sldChg chg="modSp mod">
        <pc:chgData name="Shoichi Toba" userId="215fd172-f052-48db-9831-2d0561953a54" providerId="ADAL" clId="{9EF48A47-710C-47CC-BD75-3D029042BCE9}" dt="2024-10-31T01:45:02.956" v="453" actId="6549"/>
        <pc:sldMkLst>
          <pc:docMk/>
          <pc:sldMk cId="2457643239" sldId="280"/>
        </pc:sldMkLst>
        <pc:spChg chg="mod">
          <ac:chgData name="Shoichi Toba" userId="215fd172-f052-48db-9831-2d0561953a54" providerId="ADAL" clId="{9EF48A47-710C-47CC-BD75-3D029042BCE9}" dt="2024-10-31T01:45:02.956" v="453" actId="6549"/>
          <ac:spMkLst>
            <pc:docMk/>
            <pc:sldMk cId="2457643239" sldId="280"/>
            <ac:spMk id="6" creationId="{74FBEFF1-8773-8E6A-12C7-7DE1D9882D65}"/>
          </ac:spMkLst>
        </pc:spChg>
      </pc:sldChg>
      <pc:sldChg chg="addSp modSp mod">
        <pc:chgData name="Shoichi Toba" userId="215fd172-f052-48db-9831-2d0561953a54" providerId="ADAL" clId="{9EF48A47-710C-47CC-BD75-3D029042BCE9}" dt="2024-10-31T01:39:58.750" v="291" actId="6549"/>
        <pc:sldMkLst>
          <pc:docMk/>
          <pc:sldMk cId="2549042751" sldId="281"/>
        </pc:sldMkLst>
        <pc:spChg chg="add">
          <ac:chgData name="Shoichi Toba" userId="215fd172-f052-48db-9831-2d0561953a54" providerId="ADAL" clId="{9EF48A47-710C-47CC-BD75-3D029042BCE9}" dt="2024-10-31T01:39:10.344" v="267"/>
          <ac:spMkLst>
            <pc:docMk/>
            <pc:sldMk cId="2549042751" sldId="281"/>
            <ac:spMk id="2" creationId="{02FD82BB-F443-5716-8BF1-B970F652BF1A}"/>
          </ac:spMkLst>
        </pc:spChg>
        <pc:spChg chg="mod">
          <ac:chgData name="Shoichi Toba" userId="215fd172-f052-48db-9831-2d0561953a54" providerId="ADAL" clId="{9EF48A47-710C-47CC-BD75-3D029042BCE9}" dt="2024-10-31T01:39:58.750" v="291" actId="6549"/>
          <ac:spMkLst>
            <pc:docMk/>
            <pc:sldMk cId="2549042751" sldId="281"/>
            <ac:spMk id="4" creationId="{8580BC9D-656E-4B86-3443-C38D592A143F}"/>
          </ac:spMkLst>
        </pc:spChg>
        <pc:spChg chg="add">
          <ac:chgData name="Shoichi Toba" userId="215fd172-f052-48db-9831-2d0561953a54" providerId="ADAL" clId="{9EF48A47-710C-47CC-BD75-3D029042BCE9}" dt="2024-10-31T01:39:13.225" v="269"/>
          <ac:spMkLst>
            <pc:docMk/>
            <pc:sldMk cId="2549042751" sldId="281"/>
            <ac:spMk id="6" creationId="{27439DBF-6FEE-FE4C-FC9A-42D0F93EF4DD}"/>
          </ac:spMkLst>
        </pc:spChg>
        <pc:spChg chg="add">
          <ac:chgData name="Shoichi Toba" userId="215fd172-f052-48db-9831-2d0561953a54" providerId="ADAL" clId="{9EF48A47-710C-47CC-BD75-3D029042BCE9}" dt="2024-10-31T01:39:25.462" v="271"/>
          <ac:spMkLst>
            <pc:docMk/>
            <pc:sldMk cId="2549042751" sldId="281"/>
            <ac:spMk id="8" creationId="{2ED6678B-1881-5817-78B8-D4B068D6D733}"/>
          </ac:spMkLst>
        </pc:spChg>
      </pc:sldChg>
    </pc:docChg>
  </pc:docChgLst>
  <pc:docChgLst>
    <pc:chgData name="Fred Gosker" userId="cdf424eb-1e63-4ca4-bcc7-bede1cc03e32" providerId="ADAL" clId="{9CBE6450-61EA-4346-81DC-4172F70E250F}"/>
    <pc:docChg chg="undo custSel modSld">
      <pc:chgData name="Fred Gosker" userId="cdf424eb-1e63-4ca4-bcc7-bede1cc03e32" providerId="ADAL" clId="{9CBE6450-61EA-4346-81DC-4172F70E250F}" dt="2024-11-12T17:54:45.021" v="156"/>
      <pc:docMkLst>
        <pc:docMk/>
      </pc:docMkLst>
      <pc:sldChg chg="modSp mod">
        <pc:chgData name="Fred Gosker" userId="cdf424eb-1e63-4ca4-bcc7-bede1cc03e32" providerId="ADAL" clId="{9CBE6450-61EA-4346-81DC-4172F70E250F}" dt="2024-11-04T17:33:56.624" v="3" actId="14100"/>
        <pc:sldMkLst>
          <pc:docMk/>
          <pc:sldMk cId="2490296686" sldId="268"/>
        </pc:sldMkLst>
        <pc:spChg chg="mod">
          <ac:chgData name="Fred Gosker" userId="cdf424eb-1e63-4ca4-bcc7-bede1cc03e32" providerId="ADAL" clId="{9CBE6450-61EA-4346-81DC-4172F70E250F}" dt="2024-11-04T17:33:50.695" v="1" actId="14100"/>
          <ac:spMkLst>
            <pc:docMk/>
            <pc:sldMk cId="2490296686" sldId="268"/>
            <ac:spMk id="2" creationId="{983B1FB5-0C72-815B-BD48-3EC1100FC810}"/>
          </ac:spMkLst>
        </pc:spChg>
        <pc:spChg chg="mod">
          <ac:chgData name="Fred Gosker" userId="cdf424eb-1e63-4ca4-bcc7-bede1cc03e32" providerId="ADAL" clId="{9CBE6450-61EA-4346-81DC-4172F70E250F}" dt="2024-11-04T17:33:56.624" v="3" actId="14100"/>
          <ac:spMkLst>
            <pc:docMk/>
            <pc:sldMk cId="2490296686" sldId="268"/>
            <ac:spMk id="6" creationId="{79463606-8D7C-28B8-568D-40F60F9D989D}"/>
          </ac:spMkLst>
        </pc:spChg>
      </pc:sldChg>
      <pc:sldChg chg="addSp delSp modSp mod">
        <pc:chgData name="Fred Gosker" userId="cdf424eb-1e63-4ca4-bcc7-bede1cc03e32" providerId="ADAL" clId="{9CBE6450-61EA-4346-81DC-4172F70E250F}" dt="2024-11-04T17:38:50.519" v="110" actId="1037"/>
        <pc:sldMkLst>
          <pc:docMk/>
          <pc:sldMk cId="1862288393" sldId="273"/>
        </pc:sldMkLst>
        <pc:spChg chg="del">
          <ac:chgData name="Fred Gosker" userId="cdf424eb-1e63-4ca4-bcc7-bede1cc03e32" providerId="ADAL" clId="{9CBE6450-61EA-4346-81DC-4172F70E250F}" dt="2024-11-04T17:38:17.120" v="72" actId="478"/>
          <ac:spMkLst>
            <pc:docMk/>
            <pc:sldMk cId="1862288393" sldId="273"/>
            <ac:spMk id="9" creationId="{FF093C32-EABF-7DB2-BF49-89C4AB9A1807}"/>
          </ac:spMkLst>
        </pc:spChg>
        <pc:picChg chg="add mod">
          <ac:chgData name="Fred Gosker" userId="cdf424eb-1e63-4ca4-bcc7-bede1cc03e32" providerId="ADAL" clId="{9CBE6450-61EA-4346-81DC-4172F70E250F}" dt="2024-11-04T17:38:50.519" v="110" actId="1037"/>
          <ac:picMkLst>
            <pc:docMk/>
            <pc:sldMk cId="1862288393" sldId="273"/>
            <ac:picMk id="3" creationId="{3151C12A-4143-4335-1518-17841DF81F6F}"/>
          </ac:picMkLst>
        </pc:picChg>
        <pc:picChg chg="del">
          <ac:chgData name="Fred Gosker" userId="cdf424eb-1e63-4ca4-bcc7-bede1cc03e32" providerId="ADAL" clId="{9CBE6450-61EA-4346-81DC-4172F70E250F}" dt="2024-11-04T17:38:35.075" v="76" actId="478"/>
          <ac:picMkLst>
            <pc:docMk/>
            <pc:sldMk cId="1862288393" sldId="273"/>
            <ac:picMk id="4" creationId="{C5C5E900-598B-D8F2-183B-F75257B65FAD}"/>
          </ac:picMkLst>
        </pc:picChg>
      </pc:sldChg>
      <pc:sldChg chg="addSp delSp modSp mod">
        <pc:chgData name="Fred Gosker" userId="cdf424eb-1e63-4ca4-bcc7-bede1cc03e32" providerId="ADAL" clId="{9CBE6450-61EA-4346-81DC-4172F70E250F}" dt="2024-11-04T17:40:45.371" v="134" actId="14100"/>
        <pc:sldMkLst>
          <pc:docMk/>
          <pc:sldMk cId="3287303667" sldId="274"/>
        </pc:sldMkLst>
        <pc:spChg chg="mod">
          <ac:chgData name="Fred Gosker" userId="cdf424eb-1e63-4ca4-bcc7-bede1cc03e32" providerId="ADAL" clId="{9CBE6450-61EA-4346-81DC-4172F70E250F}" dt="2024-11-04T17:40:45.371" v="134" actId="14100"/>
          <ac:spMkLst>
            <pc:docMk/>
            <pc:sldMk cId="3287303667" sldId="274"/>
            <ac:spMk id="4" creationId="{E1CA8BD9-2662-E366-C477-E07A9FEE6AC5}"/>
          </ac:spMkLst>
        </pc:spChg>
        <pc:spChg chg="mod">
          <ac:chgData name="Fred Gosker" userId="cdf424eb-1e63-4ca4-bcc7-bede1cc03e32" providerId="ADAL" clId="{9CBE6450-61EA-4346-81DC-4172F70E250F}" dt="2024-11-04T17:40:43.156" v="133" actId="1076"/>
          <ac:spMkLst>
            <pc:docMk/>
            <pc:sldMk cId="3287303667" sldId="274"/>
            <ac:spMk id="6" creationId="{B6FCA7B8-D031-02B6-15D6-90740FB7C011}"/>
          </ac:spMkLst>
        </pc:spChg>
        <pc:picChg chg="add mod">
          <ac:chgData name="Fred Gosker" userId="cdf424eb-1e63-4ca4-bcc7-bede1cc03e32" providerId="ADAL" clId="{9CBE6450-61EA-4346-81DC-4172F70E250F}" dt="2024-11-04T17:40:39.641" v="132" actId="167"/>
          <ac:picMkLst>
            <pc:docMk/>
            <pc:sldMk cId="3287303667" sldId="274"/>
            <ac:picMk id="3" creationId="{22EBC5AC-9A66-68D3-D6CA-4A0C27B3DF97}"/>
          </ac:picMkLst>
        </pc:picChg>
        <pc:picChg chg="del">
          <ac:chgData name="Fred Gosker" userId="cdf424eb-1e63-4ca4-bcc7-bede1cc03e32" providerId="ADAL" clId="{9CBE6450-61EA-4346-81DC-4172F70E250F}" dt="2024-11-04T17:40:16.414" v="126" actId="478"/>
          <ac:picMkLst>
            <pc:docMk/>
            <pc:sldMk cId="3287303667" sldId="274"/>
            <ac:picMk id="9" creationId="{563F63C7-B649-F597-8E9C-11D837CCDD38}"/>
          </ac:picMkLst>
        </pc:picChg>
      </pc:sldChg>
      <pc:sldChg chg="addSp delSp modSp mod">
        <pc:chgData name="Fred Gosker" userId="cdf424eb-1e63-4ca4-bcc7-bede1cc03e32" providerId="ADAL" clId="{9CBE6450-61EA-4346-81DC-4172F70E250F}" dt="2024-11-04T17:42:29.440" v="155" actId="14100"/>
        <pc:sldMkLst>
          <pc:docMk/>
          <pc:sldMk cId="2220936653" sldId="276"/>
        </pc:sldMkLst>
        <pc:spChg chg="mod">
          <ac:chgData name="Fred Gosker" userId="cdf424eb-1e63-4ca4-bcc7-bede1cc03e32" providerId="ADAL" clId="{9CBE6450-61EA-4346-81DC-4172F70E250F}" dt="2024-11-04T17:42:29.440" v="155" actId="14100"/>
          <ac:spMkLst>
            <pc:docMk/>
            <pc:sldMk cId="2220936653" sldId="276"/>
            <ac:spMk id="4" creationId="{5C67CAF3-CCAF-D303-F592-E754628075A3}"/>
          </ac:spMkLst>
        </pc:spChg>
        <pc:picChg chg="add mod">
          <ac:chgData name="Fred Gosker" userId="cdf424eb-1e63-4ca4-bcc7-bede1cc03e32" providerId="ADAL" clId="{9CBE6450-61EA-4346-81DC-4172F70E250F}" dt="2024-11-04T17:42:18.463" v="154" actId="1038"/>
          <ac:picMkLst>
            <pc:docMk/>
            <pc:sldMk cId="2220936653" sldId="276"/>
            <ac:picMk id="3" creationId="{5E6FDE36-BBB8-809A-35C7-16671303528C}"/>
          </ac:picMkLst>
        </pc:picChg>
        <pc:picChg chg="add del">
          <ac:chgData name="Fred Gosker" userId="cdf424eb-1e63-4ca4-bcc7-bede1cc03e32" providerId="ADAL" clId="{9CBE6450-61EA-4346-81DC-4172F70E250F}" dt="2024-11-04T17:42:04.599" v="137" actId="478"/>
          <ac:picMkLst>
            <pc:docMk/>
            <pc:sldMk cId="2220936653" sldId="276"/>
            <ac:picMk id="15" creationId="{E7471940-3756-A54D-489E-D2B9B50D9313}"/>
          </ac:picMkLst>
        </pc:picChg>
      </pc:sldChg>
      <pc:sldChg chg="addSp delSp modSp mod">
        <pc:chgData name="Fred Gosker" userId="cdf424eb-1e63-4ca4-bcc7-bede1cc03e32" providerId="ADAL" clId="{9CBE6450-61EA-4346-81DC-4172F70E250F}" dt="2024-11-04T17:38:09.999" v="71" actId="1076"/>
        <pc:sldMkLst>
          <pc:docMk/>
          <pc:sldMk cId="2319498346" sldId="277"/>
        </pc:sldMkLst>
        <pc:spChg chg="mod">
          <ac:chgData name="Fred Gosker" userId="cdf424eb-1e63-4ca4-bcc7-bede1cc03e32" providerId="ADAL" clId="{9CBE6450-61EA-4346-81DC-4172F70E250F}" dt="2024-11-04T17:37:42.782" v="67" actId="20577"/>
          <ac:spMkLst>
            <pc:docMk/>
            <pc:sldMk cId="2319498346" sldId="277"/>
            <ac:spMk id="8" creationId="{5ECF2ADA-E243-BA8E-5191-1BCF8A2B5294}"/>
          </ac:spMkLst>
        </pc:spChg>
        <pc:spChg chg="mod">
          <ac:chgData name="Fred Gosker" userId="cdf424eb-1e63-4ca4-bcc7-bede1cc03e32" providerId="ADAL" clId="{9CBE6450-61EA-4346-81DC-4172F70E250F}" dt="2024-11-04T17:38:09.999" v="71" actId="1076"/>
          <ac:spMkLst>
            <pc:docMk/>
            <pc:sldMk cId="2319498346" sldId="277"/>
            <ac:spMk id="9" creationId="{236F8167-08D6-E798-6114-3F9C59B02077}"/>
          </ac:spMkLst>
        </pc:spChg>
        <pc:picChg chg="del">
          <ac:chgData name="Fred Gosker" userId="cdf424eb-1e63-4ca4-bcc7-bede1cc03e32" providerId="ADAL" clId="{9CBE6450-61EA-4346-81DC-4172F70E250F}" dt="2024-11-04T17:37:19.419" v="52" actId="478"/>
          <ac:picMkLst>
            <pc:docMk/>
            <pc:sldMk cId="2319498346" sldId="277"/>
            <ac:picMk id="3" creationId="{DA9562C0-A011-3FC5-5BD0-86C27D0D83E8}"/>
          </ac:picMkLst>
        </pc:picChg>
        <pc:picChg chg="add mod">
          <ac:chgData name="Fred Gosker" userId="cdf424eb-1e63-4ca4-bcc7-bede1cc03e32" providerId="ADAL" clId="{9CBE6450-61EA-4346-81DC-4172F70E250F}" dt="2024-11-04T17:37:40.697" v="66" actId="1076"/>
          <ac:picMkLst>
            <pc:docMk/>
            <pc:sldMk cId="2319498346" sldId="277"/>
            <ac:picMk id="5" creationId="{94FA4491-673A-83A1-C8BC-FD6B0E3AD9B3}"/>
          </ac:picMkLst>
        </pc:picChg>
      </pc:sldChg>
      <pc:sldChg chg="addSp modSp">
        <pc:chgData name="Fred Gosker" userId="cdf424eb-1e63-4ca4-bcc7-bede1cc03e32" providerId="ADAL" clId="{9CBE6450-61EA-4346-81DC-4172F70E250F}" dt="2024-11-12T17:54:45.021" v="156"/>
        <pc:sldMkLst>
          <pc:docMk/>
          <pc:sldMk cId="3526975598" sldId="278"/>
        </pc:sldMkLst>
        <pc:spChg chg="add mod">
          <ac:chgData name="Fred Gosker" userId="cdf424eb-1e63-4ca4-bcc7-bede1cc03e32" providerId="ADAL" clId="{9CBE6450-61EA-4346-81DC-4172F70E250F}" dt="2024-11-12T17:54:45.021" v="156"/>
          <ac:spMkLst>
            <pc:docMk/>
            <pc:sldMk cId="3526975598" sldId="278"/>
            <ac:spMk id="3" creationId="{368D829A-0C12-15B7-CA84-F6678D8189D1}"/>
          </ac:spMkLst>
        </pc:spChg>
      </pc:sldChg>
      <pc:sldChg chg="addSp delSp modSp mod">
        <pc:chgData name="Fred Gosker" userId="cdf424eb-1e63-4ca4-bcc7-bede1cc03e32" providerId="ADAL" clId="{9CBE6450-61EA-4346-81DC-4172F70E250F}" dt="2024-11-04T17:36:30.196" v="50" actId="1076"/>
        <pc:sldMkLst>
          <pc:docMk/>
          <pc:sldMk cId="2247678374" sldId="279"/>
        </pc:sldMkLst>
        <pc:picChg chg="add mod">
          <ac:chgData name="Fred Gosker" userId="cdf424eb-1e63-4ca4-bcc7-bede1cc03e32" providerId="ADAL" clId="{9CBE6450-61EA-4346-81DC-4172F70E250F}" dt="2024-11-04T17:36:30.196" v="50" actId="1076"/>
          <ac:picMkLst>
            <pc:docMk/>
            <pc:sldMk cId="2247678374" sldId="279"/>
            <ac:picMk id="3" creationId="{94FAB257-2F64-2881-731D-5BEDC30E6207}"/>
          </ac:picMkLst>
        </pc:picChg>
        <pc:picChg chg="del">
          <ac:chgData name="Fred Gosker" userId="cdf424eb-1e63-4ca4-bcc7-bede1cc03e32" providerId="ADAL" clId="{9CBE6450-61EA-4346-81DC-4172F70E250F}" dt="2024-11-04T17:36:16.089" v="42" actId="478"/>
          <ac:picMkLst>
            <pc:docMk/>
            <pc:sldMk cId="2247678374" sldId="279"/>
            <ac:picMk id="6" creationId="{ECAC7187-2AC5-91D1-5F7F-ADD5096AB784}"/>
          </ac:picMkLst>
        </pc:picChg>
      </pc:sldChg>
      <pc:sldChg chg="addSp delSp modSp mod">
        <pc:chgData name="Fred Gosker" userId="cdf424eb-1e63-4ca4-bcc7-bede1cc03e32" providerId="ADAL" clId="{9CBE6450-61EA-4346-81DC-4172F70E250F}" dt="2024-11-04T17:35:42.295" v="38" actId="1076"/>
        <pc:sldMkLst>
          <pc:docMk/>
          <pc:sldMk cId="2457643239" sldId="280"/>
        </pc:sldMkLst>
        <pc:spChg chg="mod">
          <ac:chgData name="Fred Gosker" userId="cdf424eb-1e63-4ca4-bcc7-bede1cc03e32" providerId="ADAL" clId="{9CBE6450-61EA-4346-81DC-4172F70E250F}" dt="2024-11-04T17:35:33.210" v="35" actId="14100"/>
          <ac:spMkLst>
            <pc:docMk/>
            <pc:sldMk cId="2457643239" sldId="280"/>
            <ac:spMk id="2" creationId="{6471A442-E007-1E1F-E568-5717D0E874DD}"/>
          </ac:spMkLst>
        </pc:spChg>
        <pc:spChg chg="mod">
          <ac:chgData name="Fred Gosker" userId="cdf424eb-1e63-4ca4-bcc7-bede1cc03e32" providerId="ADAL" clId="{9CBE6450-61EA-4346-81DC-4172F70E250F}" dt="2024-11-04T17:35:42.295" v="38" actId="1076"/>
          <ac:spMkLst>
            <pc:docMk/>
            <pc:sldMk cId="2457643239" sldId="280"/>
            <ac:spMk id="6" creationId="{74FBEFF1-8773-8E6A-12C7-7DE1D9882D65}"/>
          </ac:spMkLst>
        </pc:spChg>
        <pc:picChg chg="del mod">
          <ac:chgData name="Fred Gosker" userId="cdf424eb-1e63-4ca4-bcc7-bede1cc03e32" providerId="ADAL" clId="{9CBE6450-61EA-4346-81DC-4172F70E250F}" dt="2024-11-04T17:35:08.098" v="7" actId="478"/>
          <ac:picMkLst>
            <pc:docMk/>
            <pc:sldMk cId="2457643239" sldId="280"/>
            <ac:picMk id="3" creationId="{D8917EF1-093E-4659-48E5-64A335DFF280}"/>
          </ac:picMkLst>
        </pc:picChg>
        <pc:picChg chg="add mod">
          <ac:chgData name="Fred Gosker" userId="cdf424eb-1e63-4ca4-bcc7-bede1cc03e32" providerId="ADAL" clId="{9CBE6450-61EA-4346-81DC-4172F70E250F}" dt="2024-11-04T17:35:28.662" v="34" actId="167"/>
          <ac:picMkLst>
            <pc:docMk/>
            <pc:sldMk cId="2457643239" sldId="280"/>
            <ac:picMk id="7" creationId="{8AD77B5D-BB52-2E01-34B3-FF60000AE9B1}"/>
          </ac:picMkLst>
        </pc:picChg>
      </pc:sldChg>
      <pc:sldChg chg="addSp delSp modSp mod">
        <pc:chgData name="Fred Gosker" userId="cdf424eb-1e63-4ca4-bcc7-bede1cc03e32" providerId="ADAL" clId="{9CBE6450-61EA-4346-81DC-4172F70E250F}" dt="2024-11-04T17:39:58.154" v="123" actId="1076"/>
        <pc:sldMkLst>
          <pc:docMk/>
          <pc:sldMk cId="2549042751" sldId="281"/>
        </pc:sldMkLst>
        <pc:spChg chg="mod">
          <ac:chgData name="Fred Gosker" userId="cdf424eb-1e63-4ca4-bcc7-bede1cc03e32" providerId="ADAL" clId="{9CBE6450-61EA-4346-81DC-4172F70E250F}" dt="2024-11-04T17:39:58.154" v="123" actId="1076"/>
          <ac:spMkLst>
            <pc:docMk/>
            <pc:sldMk cId="2549042751" sldId="281"/>
            <ac:spMk id="4" creationId="{8580BC9D-656E-4B86-3443-C38D592A143F}"/>
          </ac:spMkLst>
        </pc:spChg>
        <pc:picChg chg="add del">
          <ac:chgData name="Fred Gosker" userId="cdf424eb-1e63-4ca4-bcc7-bede1cc03e32" providerId="ADAL" clId="{9CBE6450-61EA-4346-81DC-4172F70E250F}" dt="2024-11-04T17:39:10.664" v="113" actId="478"/>
          <ac:picMkLst>
            <pc:docMk/>
            <pc:sldMk cId="2549042751" sldId="281"/>
            <ac:picMk id="3" creationId="{B358F159-9384-ED02-0746-0272CB6B5753}"/>
          </ac:picMkLst>
        </pc:picChg>
        <pc:picChg chg="add mod">
          <ac:chgData name="Fred Gosker" userId="cdf424eb-1e63-4ca4-bcc7-bede1cc03e32" providerId="ADAL" clId="{9CBE6450-61EA-4346-81DC-4172F70E250F}" dt="2024-11-04T17:39:53.713" v="120" actId="27614"/>
          <ac:picMkLst>
            <pc:docMk/>
            <pc:sldMk cId="2549042751" sldId="281"/>
            <ac:picMk id="9" creationId="{B2699EB7-0EBB-7BB0-74BE-26885AE9B0C4}"/>
          </ac:picMkLst>
        </pc:pic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1-12T15:55:14.058"/>
    </inkml:context>
    <inkml:brush xml:id="br0">
      <inkml:brushProperty name="width" value="0.1" units="cm"/>
      <inkml:brushProperty name="height" value="0.1" units="cm"/>
    </inkml:brush>
  </inkml:definitions>
  <inkml:trace contextRef="#ctx0" brushRef="#br0">28462 22358 1003 0 0,'6'11'9608'0'0,"4"5"-9247"0"0,0 0-89 0 0,-1-2-40 0 0,-1-3-52 0 0,-3-4 0 0 0,-2-2 36 0 0,0-3-156 0 0,-2 0-200 0 0,-1 0-64 0 0,0 0-248 0 0,0 2-361 0 0,-1 0-231 0 0,1 2-84 0 0,0-1-92 0 0,0 1-276 0 0,0-1-784 0 0,0-9-904 0 0,0-4 3184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1-16T15:21:56.427"/>
    </inkml:context>
    <inkml:brush xml:id="br0">
      <inkml:brushProperty name="width" value="0.1" units="cm"/>
      <inkml:brushProperty name="height" value="0.1" units="cm"/>
    </inkml:brush>
  </inkml:definitions>
  <inkml:trace contextRef="#ctx0" brushRef="#br0">6711 17207 12492 0 0,'0'4'1276'0'0,"-4"17"-5121"0"0,-1 6 889 0 0,3-2-2792 0 0,5-5 4928 0 0,2-7 820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1-16T15:21:56.428"/>
    </inkml:context>
    <inkml:brush xml:id="br0">
      <inkml:brushProperty name="width" value="0.1" units="cm"/>
      <inkml:brushProperty name="height" value="0.1" units="cm"/>
    </inkml:brush>
  </inkml:definitions>
  <inkml:trace contextRef="#ctx0" brushRef="#br0">8763 17243 11496 0 0,'1'0'1844'0'0,"-3"5"28"0"0,-1 2-2872 0 0,-1 1-540 0 0,2-1-1057 0 0,0-1-2887 0 0,1-1 893 0 0,3-9 4591 0 0,2-4 0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1-16T15:21:56.429"/>
    </inkml:context>
    <inkml:brush xml:id="br0">
      <inkml:brushProperty name="width" value="0.1" units="cm"/>
      <inkml:brushProperty name="height" value="0.1" units="cm"/>
    </inkml:brush>
  </inkml:definitions>
  <inkml:trace contextRef="#ctx0" brushRef="#br0">8761 17243 9471 0 0,'0'0'0'0'0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1-16T20:59:18.233"/>
    </inkml:context>
    <inkml:brush xml:id="br0">
      <inkml:brushProperty name="width" value="0.1" units="cm"/>
      <inkml:brushProperty name="height" value="0.1" units="cm"/>
    </inkml:brush>
  </inkml:definitions>
  <inkml:trace contextRef="#ctx0" brushRef="#br0">9172 15610 115 0 0,'0'1'8024'0'0,"1"2"-4439"0"0,-2 0-13962 0 0,-2 0 9501 0 0,2-3 876 0 0,1 0 0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6E7376-E7EA-41E3-865E-D4F778707180}" type="datetimeFigureOut">
              <a:rPr lang="ja-JP" altLang="en-US"/>
              <a:pPr/>
              <a:t>2024/11/12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AD3DCE-1F5E-425E-8074-499ACDE9D49B}" type="slidenum">
              <a:rPr/>
              <a:pPr/>
              <a:t>‹#›</a:t>
            </a:fld>
            <a:endParaRPr lang="en-US"/>
          </a:p>
        </p:txBody>
      </p:sp>
    </p:spTree>
    <p:extLst>
      <p:ext uri="{BB962C8B-B14F-4D97-AF65-F5344CB8AC3E}">
        <p14:creationId xmlns:p14="http://schemas.microsoft.com/office/powerpoint/2010/main" val="20363055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1</a:t>
            </a:fld>
            <a:endParaRPr lang="en-US"/>
          </a:p>
        </p:txBody>
      </p:sp>
    </p:spTree>
    <p:extLst>
      <p:ext uri="{BB962C8B-B14F-4D97-AF65-F5344CB8AC3E}">
        <p14:creationId xmlns:p14="http://schemas.microsoft.com/office/powerpoint/2010/main" val="1022917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2</a:t>
            </a:fld>
            <a:endParaRPr lang="en-US"/>
          </a:p>
        </p:txBody>
      </p:sp>
    </p:spTree>
    <p:extLst>
      <p:ext uri="{BB962C8B-B14F-4D97-AF65-F5344CB8AC3E}">
        <p14:creationId xmlns:p14="http://schemas.microsoft.com/office/powerpoint/2010/main" val="3571784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89644-C6E9-8306-1B7B-3B8B295900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AE6197-3F77-F19F-F12B-492CE55A15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80BB89-9251-3621-939F-A845EBB26BC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34F2653-0D5B-2711-C7BF-1479E639BEC7}"/>
              </a:ext>
            </a:extLst>
          </p:cNvPr>
          <p:cNvSpPr>
            <a:spLocks noGrp="1"/>
          </p:cNvSpPr>
          <p:nvPr>
            <p:ph type="sldNum" sz="quarter" idx="5"/>
          </p:nvPr>
        </p:nvSpPr>
        <p:spPr/>
        <p:txBody>
          <a:bodyPr/>
          <a:lstStyle/>
          <a:p>
            <a:fld id="{6A6C0BA5-3971-3645-86F9-CC5C47721CEF}" type="slidenum">
              <a:rPr lang="en-US" smtClean="0"/>
              <a:pPr/>
              <a:t>3</a:t>
            </a:fld>
            <a:endParaRPr lang="en-US"/>
          </a:p>
        </p:txBody>
      </p:sp>
    </p:spTree>
    <p:extLst>
      <p:ext uri="{BB962C8B-B14F-4D97-AF65-F5344CB8AC3E}">
        <p14:creationId xmlns:p14="http://schemas.microsoft.com/office/powerpoint/2010/main" val="2124531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A3222-A068-D1E3-8B1E-B6BDEB73B9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2DFFBF-710A-E30C-993E-CD9C7B6F9A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5312A2-0C24-B25F-4070-1E913FBB3A9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A52615E-BFC5-AB4D-868A-9717E463845D}"/>
              </a:ext>
            </a:extLst>
          </p:cNvPr>
          <p:cNvSpPr>
            <a:spLocks noGrp="1"/>
          </p:cNvSpPr>
          <p:nvPr>
            <p:ph type="sldNum" sz="quarter" idx="5"/>
          </p:nvPr>
        </p:nvSpPr>
        <p:spPr/>
        <p:txBody>
          <a:bodyPr/>
          <a:lstStyle/>
          <a:p>
            <a:fld id="{6A6C0BA5-3971-3645-86F9-CC5C47721CEF}" type="slidenum">
              <a:rPr lang="en-US" smtClean="0"/>
              <a:pPr/>
              <a:t>4</a:t>
            </a:fld>
            <a:endParaRPr lang="en-US"/>
          </a:p>
        </p:txBody>
      </p:sp>
    </p:spTree>
    <p:extLst>
      <p:ext uri="{BB962C8B-B14F-4D97-AF65-F5344CB8AC3E}">
        <p14:creationId xmlns:p14="http://schemas.microsoft.com/office/powerpoint/2010/main" val="3320375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89644-C6E9-8306-1B7B-3B8B295900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AE6197-3F77-F19F-F12B-492CE55A15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80BB89-9251-3621-939F-A845EBB26BC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34F2653-0D5B-2711-C7BF-1479E639BEC7}"/>
              </a:ext>
            </a:extLst>
          </p:cNvPr>
          <p:cNvSpPr>
            <a:spLocks noGrp="1"/>
          </p:cNvSpPr>
          <p:nvPr>
            <p:ph type="sldNum" sz="quarter" idx="5"/>
          </p:nvPr>
        </p:nvSpPr>
        <p:spPr/>
        <p:txBody>
          <a:bodyPr/>
          <a:lstStyle/>
          <a:p>
            <a:fld id="{6A6C0BA5-3971-3645-86F9-CC5C47721CEF}" type="slidenum">
              <a:rPr lang="en-US" smtClean="0"/>
              <a:pPr/>
              <a:t>5</a:t>
            </a:fld>
            <a:endParaRPr lang="en-US"/>
          </a:p>
        </p:txBody>
      </p:sp>
    </p:spTree>
    <p:extLst>
      <p:ext uri="{BB962C8B-B14F-4D97-AF65-F5344CB8AC3E}">
        <p14:creationId xmlns:p14="http://schemas.microsoft.com/office/powerpoint/2010/main" val="30469360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89644-C6E9-8306-1B7B-3B8B295900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AE6197-3F77-F19F-F12B-492CE55A15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80BB89-9251-3621-939F-A845EBB26BC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34F2653-0D5B-2711-C7BF-1479E639BEC7}"/>
              </a:ext>
            </a:extLst>
          </p:cNvPr>
          <p:cNvSpPr>
            <a:spLocks noGrp="1"/>
          </p:cNvSpPr>
          <p:nvPr>
            <p:ph type="sldNum" sz="quarter" idx="5"/>
          </p:nvPr>
        </p:nvSpPr>
        <p:spPr/>
        <p:txBody>
          <a:bodyPr/>
          <a:lstStyle/>
          <a:p>
            <a:fld id="{6A6C0BA5-3971-3645-86F9-CC5C47721CEF}" type="slidenum">
              <a:rPr lang="en-US" smtClean="0"/>
              <a:pPr/>
              <a:t>6</a:t>
            </a:fld>
            <a:endParaRPr lang="en-US"/>
          </a:p>
        </p:txBody>
      </p:sp>
    </p:spTree>
    <p:extLst>
      <p:ext uri="{BB962C8B-B14F-4D97-AF65-F5344CB8AC3E}">
        <p14:creationId xmlns:p14="http://schemas.microsoft.com/office/powerpoint/2010/main" val="2543529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96690-8442-7093-356E-DC004A3D8A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08B558-B947-174E-3F88-FD298C8E9D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8F188E-D653-FFDE-273C-495BE268AE5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92AA955-C67A-AFC2-0E10-98C68F587553}"/>
              </a:ext>
            </a:extLst>
          </p:cNvPr>
          <p:cNvSpPr>
            <a:spLocks noGrp="1"/>
          </p:cNvSpPr>
          <p:nvPr>
            <p:ph type="sldNum" sz="quarter" idx="5"/>
          </p:nvPr>
        </p:nvSpPr>
        <p:spPr/>
        <p:txBody>
          <a:bodyPr/>
          <a:lstStyle/>
          <a:p>
            <a:fld id="{6A6C0BA5-3971-3645-86F9-CC5C47721CEF}" type="slidenum">
              <a:rPr lang="en-US" smtClean="0"/>
              <a:pPr/>
              <a:t>7</a:t>
            </a:fld>
            <a:endParaRPr lang="en-US"/>
          </a:p>
        </p:txBody>
      </p:sp>
    </p:spTree>
    <p:extLst>
      <p:ext uri="{BB962C8B-B14F-4D97-AF65-F5344CB8AC3E}">
        <p14:creationId xmlns:p14="http://schemas.microsoft.com/office/powerpoint/2010/main" val="3313947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950B12-77B5-6463-DEB2-4C011B5086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CEBDAD-1D62-5001-AC45-4AA8F0CE03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2C6BC5-3A18-EE25-DFA1-32C361F6E13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01832A7-95EE-D8AF-2C53-707952C5C160}"/>
              </a:ext>
            </a:extLst>
          </p:cNvPr>
          <p:cNvSpPr>
            <a:spLocks noGrp="1"/>
          </p:cNvSpPr>
          <p:nvPr>
            <p:ph type="sldNum" sz="quarter" idx="5"/>
          </p:nvPr>
        </p:nvSpPr>
        <p:spPr/>
        <p:txBody>
          <a:bodyPr/>
          <a:lstStyle/>
          <a:p>
            <a:fld id="{6A6C0BA5-3971-3645-86F9-CC5C47721CEF}" type="slidenum">
              <a:rPr lang="en-US" smtClean="0"/>
              <a:pPr/>
              <a:t>8</a:t>
            </a:fld>
            <a:endParaRPr lang="en-US"/>
          </a:p>
        </p:txBody>
      </p:sp>
    </p:spTree>
    <p:extLst>
      <p:ext uri="{BB962C8B-B14F-4D97-AF65-F5344CB8AC3E}">
        <p14:creationId xmlns:p14="http://schemas.microsoft.com/office/powerpoint/2010/main" val="21104138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pPr/>
              <a:t>9</a:t>
            </a:fld>
            <a:endParaRPr lang="en-US"/>
          </a:p>
        </p:txBody>
      </p:sp>
    </p:spTree>
    <p:extLst>
      <p:ext uri="{BB962C8B-B14F-4D97-AF65-F5344CB8AC3E}">
        <p14:creationId xmlns:p14="http://schemas.microsoft.com/office/powerpoint/2010/main" val="3828896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pPr/>
              <a:t>11/12/24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pPr/>
              <a:t>11/12/24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pPr/>
              <a:t>11/12/24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ivanti.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000942"/>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ivanti.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8998387"/>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urple - texture left">
    <p:bg>
      <p:bgPr>
        <a:solidFill>
          <a:schemeClr val="accent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13E48CB-85A2-9308-13B1-F2C726CDA4E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6797041" cy="6858000"/>
          </a:xfrm>
          <a:prstGeom prst="rect">
            <a:avLst/>
          </a:prstGeom>
        </p:spPr>
      </p:pic>
    </p:spTree>
    <p:extLst>
      <p:ext uri="{BB962C8B-B14F-4D97-AF65-F5344CB8AC3E}">
        <p14:creationId xmlns:p14="http://schemas.microsoft.com/office/powerpoint/2010/main" val="2951595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pPr/>
              <a:t>11/12/24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pPr/>
              <a:t>11/12/24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pPr/>
              <a:t>11/12/24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pPr/>
              <a:t>11/12/24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pPr/>
              <a:t>11/12/24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pPr/>
              <a:t>11/12/24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pPr/>
              <a:t>11/12/24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pPr/>
              <a:t>11/12/24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pPr/>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pPr/>
              <a:t>11/12/24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pPr/>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389307"/>
      </p:ext>
    </p:extLst>
  </p:cSld>
  <p:clrMap bg1="lt1" tx1="dk1" bg2="lt2" tx2="dk2" accent1="accent1" accent2="accent2" accent3="accent3" accent4="accent4" accent5="accent5" accent6="accent6" hlink="hlink" folHlink="folHlink"/>
  <p:sldLayoutIdLst>
    <p:sldLayoutId id="2147483728" r:id="rId1"/>
    <p:sldLayoutId id="2147483729" r:id="rId2"/>
  </p:sldLayoutIdLst>
  <p:hf sldNum="0" hdr="0" ftr="0" dt="0"/>
  <p:txStyles>
    <p:title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1000"/>
        </a:spcBef>
        <a:buFont typeface="Wingdings" pitchFamily="2" charset="2"/>
        <a:buNone/>
        <a:defRPr sz="2400" b="1" i="0" kern="1200">
          <a:solidFill>
            <a:schemeClr val="tx1"/>
          </a:solidFill>
          <a:latin typeface="Arial" panose="020B0604020202020204" pitchFamily="34" charset="0"/>
          <a:ea typeface="+mn-ea"/>
          <a:cs typeface="Arial" panose="020B0604020202020204" pitchFamily="34" charset="0"/>
        </a:defRPr>
      </a:lvl1pPr>
      <a:lvl2pPr marL="400050" indent="-223838" algn="l" defTabSz="914400" rtl="0" eaLnBrk="1" latinLnBrk="0" hangingPunct="1">
        <a:lnSpc>
          <a:spcPct val="10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2pPr>
      <a:lvl3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3pPr>
      <a:lvl4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4pPr>
      <a:lvl5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5pPr>
      <a:lvl6pPr marL="858838" indent="-173038" algn="l" defTabSz="914400" rtl="0" eaLnBrk="1" latinLnBrk="0" hangingPunct="1">
        <a:lnSpc>
          <a:spcPct val="100000"/>
        </a:lnSpc>
        <a:spcBef>
          <a:spcPts val="500"/>
        </a:spcBef>
        <a:buSzPct val="80000"/>
        <a:buFont typeface="Wingdings" pitchFamily="2" charset="2"/>
        <a:buChar char="§"/>
        <a:tabLst/>
        <a:defRPr sz="1800" kern="1200">
          <a:solidFill>
            <a:schemeClr val="tx1"/>
          </a:solidFill>
          <a:latin typeface="+mn-lt"/>
          <a:ea typeface="+mn-ea"/>
          <a:cs typeface="+mn-cs"/>
        </a:defRPr>
      </a:lvl6pPr>
      <a:lvl7pPr marL="1433513" indent="-174625" algn="l" defTabSz="914400" rtl="0" eaLnBrk="1" latinLnBrk="0" hangingPunct="1">
        <a:lnSpc>
          <a:spcPct val="100000"/>
        </a:lnSpc>
        <a:spcBef>
          <a:spcPts val="500"/>
        </a:spcBef>
        <a:buSzPct val="70000"/>
        <a:buFont typeface="Wingdings" pitchFamily="2" charset="2"/>
        <a:buChar char="§"/>
        <a:tabLst/>
        <a:defRPr sz="1800" kern="1200">
          <a:solidFill>
            <a:schemeClr val="tx1"/>
          </a:solidFill>
          <a:latin typeface="+mn-lt"/>
          <a:ea typeface="+mn-ea"/>
          <a:cs typeface="+mn-cs"/>
        </a:defRPr>
      </a:lvl7pPr>
      <a:lvl8pPr marL="1831975" indent="-173038" algn="l" defTabSz="914400" rtl="0" eaLnBrk="1" latinLnBrk="0" hangingPunct="1">
        <a:lnSpc>
          <a:spcPct val="100000"/>
        </a:lnSpc>
        <a:spcBef>
          <a:spcPts val="500"/>
        </a:spcBef>
        <a:buSzPct val="60000"/>
        <a:buFont typeface="Wingdings" pitchFamily="2" charset="2"/>
        <a:buChar char="§"/>
        <a:tabLst/>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7" orient="horz" pos="2160">
          <p15:clr>
            <a:srgbClr val="F26B43"/>
          </p15:clr>
        </p15:guide>
        <p15:guide id="8" pos="3840">
          <p15:clr>
            <a:srgbClr val="F26B43"/>
          </p15:clr>
        </p15:guide>
        <p15:guide id="9" pos="384">
          <p15:clr>
            <a:srgbClr val="F26B43"/>
          </p15:clr>
        </p15:guide>
        <p15:guide id="11" orient="horz" pos="504">
          <p15:clr>
            <a:srgbClr val="F26B43"/>
          </p15:clr>
        </p15:guide>
        <p15:guide id="12" pos="7296">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customXml" Target="../ink/ink1.xml"/><Relationship Id="rId13" Type="http://schemas.openxmlformats.org/officeDocument/2006/relationships/customXml" Target="../ink/ink3.xml"/><Relationship Id="rId18" Type="http://schemas.openxmlformats.org/officeDocument/2006/relationships/image" Target="../media/image9.png"/><Relationship Id="rId3" Type="http://schemas.openxmlformats.org/officeDocument/2006/relationships/image" Target="../media/image2.jpeg"/><Relationship Id="rId7" Type="http://schemas.openxmlformats.org/officeDocument/2006/relationships/image" Target="../media/image5.svg"/><Relationship Id="rId12" Type="http://schemas.openxmlformats.org/officeDocument/2006/relationships/image" Target="../media/image6.png"/><Relationship Id="rId17" Type="http://schemas.openxmlformats.org/officeDocument/2006/relationships/customXml" Target="../ink/ink5.xml"/><Relationship Id="rId2" Type="http://schemas.openxmlformats.org/officeDocument/2006/relationships/notesSlide" Target="../notesSlides/notesSlide1.xml"/><Relationship Id="rId16"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hyperlink" Target="http://ivanti.com/ITSM-experience" TargetMode="External"/><Relationship Id="rId15" Type="http://schemas.openxmlformats.org/officeDocument/2006/relationships/customXml" Target="../ink/ink4.xml"/><Relationship Id="rId10" Type="http://schemas.openxmlformats.org/officeDocument/2006/relationships/customXml" Target="../ink/ink2.xml"/><Relationship Id="rId4" Type="http://schemas.openxmlformats.org/officeDocument/2006/relationships/image" Target="../media/image3.png"/><Relationship Id="rId9" Type="http://schemas.openxmlformats.org/officeDocument/2006/relationships/image" Target="../media/image5.png"/><Relationship Id="rId1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hyperlink" Target="https://www.ivanti.com/ja/resources/research-reports/everywhere-work-report" TargetMode="External"/><Relationship Id="rId2" Type="http://schemas.openxmlformats.org/officeDocument/2006/relationships/image" Target="../media/image19.png"/><Relationship Id="rId1" Type="http://schemas.openxmlformats.org/officeDocument/2006/relationships/slideLayout" Target="../slideLayouts/slideLayout13.xml"/><Relationship Id="rId4" Type="http://schemas.openxmlformats.org/officeDocument/2006/relationships/hyperlink" Target="https://www.ivanti.com/ja/resources/research-reports/digital-employee-experienc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546C6C9-4371-B288-0F16-69EC2FB67E3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8" name="Text Placeholder 7">
            <a:extLst>
              <a:ext uri="{FF2B5EF4-FFF2-40B4-BE49-F238E27FC236}">
                <a16:creationId xmlns:a16="http://schemas.microsoft.com/office/drawing/2014/main" id="{B1E33CB0-1341-6B41-E366-13628B1807B4}"/>
              </a:ext>
            </a:extLst>
          </p:cNvPr>
          <p:cNvSpPr>
            <a:spLocks noGrp="1"/>
          </p:cNvSpPr>
          <p:nvPr>
            <p:ph type="body" sz="quarter" idx="4294967295"/>
          </p:nvPr>
        </p:nvSpPr>
        <p:spPr>
          <a:xfrm>
            <a:off x="860811" y="2357375"/>
            <a:ext cx="9942383" cy="962874"/>
          </a:xfrm>
          <a:prstGeom prst="rect">
            <a:avLst/>
          </a:prstGeom>
        </p:spPr>
        <p:txBody>
          <a:bodyPr vert="horz" lIns="91440" tIns="45720" rIns="91440" bIns="45720" rtlCol="0" anchor="t">
            <a:noAutofit/>
          </a:bodyPr>
          <a:lstStyle/>
          <a:p>
            <a:pPr marL="0" indent="0">
              <a:lnSpc>
                <a:spcPts val="6559"/>
              </a:lnSpc>
              <a:spcBef>
                <a:spcPts val="0"/>
              </a:spcBef>
              <a:buNone/>
            </a:pPr>
            <a:r>
              <a:rPr lang="en-US" sz="6000" b="1" dirty="0">
                <a:solidFill>
                  <a:srgbClr val="FFFFFF"/>
                </a:solidFill>
                <a:latin typeface="Meiryo UI" panose="020B0604030504040204" pitchFamily="34" charset="-128"/>
                <a:ea typeface="Meiryo UI" panose="020B0604030504040204" pitchFamily="34" charset="-128"/>
                <a:cs typeface="Arial"/>
              </a:rPr>
              <a:t>IT</a:t>
            </a:r>
            <a:r>
              <a:rPr lang="ja-JP" altLang="en-US" sz="6000" b="1" dirty="0">
                <a:solidFill>
                  <a:srgbClr val="FFFFFF"/>
                </a:solidFill>
                <a:latin typeface="Meiryo UI" panose="020B0604030504040204" pitchFamily="34" charset="-128"/>
                <a:ea typeface="Meiryo UI" panose="020B0604030504040204" pitchFamily="34" charset="-128"/>
                <a:cs typeface="Arial"/>
              </a:rPr>
              <a:t>サービス管理体験の向上</a:t>
            </a:r>
            <a:endParaRPr lang="en-US" sz="6000" b="1" dirty="0">
              <a:solidFill>
                <a:schemeClr val="bg1"/>
              </a:solidFill>
              <a:latin typeface="Meiryo UI" panose="020B0604030504040204" pitchFamily="34" charset="-128"/>
              <a:ea typeface="Meiryo UI" panose="020B0604030504040204" pitchFamily="34" charset="-128"/>
              <a:cs typeface="Arial"/>
            </a:endParaRPr>
          </a:p>
        </p:txBody>
      </p:sp>
      <p:sp>
        <p:nvSpPr>
          <p:cNvPr id="5" name="Text Placeholder 4">
            <a:extLst>
              <a:ext uri="{FF2B5EF4-FFF2-40B4-BE49-F238E27FC236}">
                <a16:creationId xmlns:a16="http://schemas.microsoft.com/office/drawing/2014/main" id="{1A8D0919-2C9F-4A72-B222-BFF1356EB7B1}"/>
              </a:ext>
            </a:extLst>
          </p:cNvPr>
          <p:cNvSpPr>
            <a:spLocks noGrp="1"/>
          </p:cNvSpPr>
          <p:nvPr>
            <p:ph type="body" sz="quarter" idx="4294967295"/>
          </p:nvPr>
        </p:nvSpPr>
        <p:spPr>
          <a:xfrm>
            <a:off x="870857" y="5605903"/>
            <a:ext cx="6561751" cy="659520"/>
          </a:xfrm>
          <a:prstGeom prst="rect">
            <a:avLst/>
          </a:prstGeom>
        </p:spPr>
        <p:txBody>
          <a:bodyPr anchor="b">
            <a:noAutofit/>
          </a:bodyPr>
          <a:lstStyle/>
          <a:p>
            <a:pPr marL="0" indent="0">
              <a:buNone/>
            </a:pPr>
            <a:r>
              <a:rPr lang="ja-JP" altLang="en-US" sz="2000" b="0" i="0" u="sng" strike="noStrike" cap="none" dirty="0">
                <a:solidFill>
                  <a:schemeClr val="lt1"/>
                </a:solidFill>
                <a:latin typeface="Meiryo UI" panose="020B0604030504040204" pitchFamily="34" charset="-128"/>
                <a:ea typeface="Meiryo UI" panose="020B0604030504040204" pitchFamily="34" charset="-128"/>
                <a:sym typeface="Arial"/>
              </a:rPr>
              <a:t>レポートのフルバージョンおよびすべての図表のダウンロードは </a:t>
            </a:r>
            <a:r>
              <a:rPr lang="en-US" altLang="ja-JP" sz="2000" dirty="0">
                <a:solidFill>
                  <a:schemeClr val="bg1"/>
                </a:solidFill>
                <a:latin typeface="Meiryo UI" panose="020B0604030504040204" pitchFamily="34" charset="-128"/>
                <a:ea typeface="Meiryo UI" panose="020B0604030504040204" pitchFamily="34" charset="-128"/>
                <a:cs typeface="Arial"/>
                <a:hlinkClick r:id="rId5">
                  <a:extLst>
                    <a:ext uri="{A12FA001-AC4F-418D-AE19-62706E023703}">
                      <ahyp:hlinkClr xmlns:ahyp="http://schemas.microsoft.com/office/drawing/2018/hyperlinkcolor" val="tx"/>
                    </a:ext>
                  </a:extLst>
                </a:hlinkClick>
              </a:rPr>
              <a:t>ivanti.com/ja/ITSM-experience</a:t>
            </a:r>
            <a:r>
              <a:rPr lang="ja-JP" altLang="en-US" sz="2000" dirty="0">
                <a:solidFill>
                  <a:schemeClr val="bg1"/>
                </a:solidFill>
                <a:latin typeface="Meiryo UI" panose="020B0604030504040204" pitchFamily="34" charset="-128"/>
                <a:ea typeface="Meiryo UI" panose="020B0604030504040204" pitchFamily="34" charset="-128"/>
                <a:cs typeface="Arial"/>
              </a:rPr>
              <a:t>でご覧いただけます</a:t>
            </a:r>
            <a:endParaRPr lang="en-US" sz="2000" dirty="0">
              <a:solidFill>
                <a:schemeClr val="bg1"/>
              </a:solidFill>
              <a:latin typeface="Meiryo UI" panose="020B0604030504040204" pitchFamily="34" charset="-128"/>
              <a:ea typeface="Meiryo UI" panose="020B0604030504040204" pitchFamily="34" charset="-128"/>
              <a:cs typeface="Arial"/>
            </a:endParaRPr>
          </a:p>
        </p:txBody>
      </p:sp>
      <p:pic>
        <p:nvPicPr>
          <p:cNvPr id="10" name="Graphic 9">
            <a:extLst>
              <a:ext uri="{FF2B5EF4-FFF2-40B4-BE49-F238E27FC236}">
                <a16:creationId xmlns:a16="http://schemas.microsoft.com/office/drawing/2014/main" id="{5C0EAA43-60E5-A67E-ABB6-980B2AEEF36D}"/>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661437" y="5376828"/>
            <a:ext cx="2059862" cy="873486"/>
          </a:xfrm>
          <a:prstGeom prst="rect">
            <a:avLst/>
          </a:prstGeom>
        </p:spPr>
      </p:pic>
      <mc:AlternateContent xmlns:mc="http://schemas.openxmlformats.org/markup-compatibility/2006" xmlns:p14="http://schemas.microsoft.com/office/powerpoint/2010/main">
        <mc:Choice Requires="p14">
          <p:contentPart p14:bwMode="auto" r:id="rId8">
            <p14:nvContentPartPr>
              <p14:cNvPr id="2" name="Ink 1">
                <a:extLst>
                  <a:ext uri="{FF2B5EF4-FFF2-40B4-BE49-F238E27FC236}">
                    <a16:creationId xmlns:a16="http://schemas.microsoft.com/office/drawing/2014/main" id="{D477A3FE-C3C9-9B29-00C2-1F4063CBEC1A}"/>
                  </a:ext>
                </a:extLst>
              </p14:cNvPr>
              <p14:cNvContentPartPr/>
              <p14:nvPr/>
            </p14:nvContentPartPr>
            <p14:xfrm>
              <a:off x="11035440" y="7472164"/>
              <a:ext cx="19871" cy="42276"/>
            </p14:xfrm>
          </p:contentPart>
        </mc:Choice>
        <mc:Fallback xmlns="">
          <p:pic>
            <p:nvPicPr>
              <p:cNvPr id="2" name="Ink 1">
                <a:extLst>
                  <a:ext uri="{FF2B5EF4-FFF2-40B4-BE49-F238E27FC236}">
                    <a16:creationId xmlns:a16="http://schemas.microsoft.com/office/drawing/2014/main" xmlns="" xmlns:p14="http://schemas.microsoft.com/office/powerpoint/2010/main" id="{D477A3FE-C3C9-9B29-00C2-1F4063CBEC1A}"/>
                  </a:ext>
                </a:extLst>
              </p:cNvPr>
              <p:cNvPicPr/>
              <p:nvPr/>
            </p:nvPicPr>
            <p:blipFill>
              <a:blip r:embed="rId9"/>
              <a:stretch>
                <a:fillRect/>
              </a:stretch>
            </p:blipFill>
            <p:spPr>
              <a:xfrm>
                <a:off x="11017698" y="7454401"/>
                <a:ext cx="55000" cy="77447"/>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 name="Ink 2">
                <a:extLst>
                  <a:ext uri="{FF2B5EF4-FFF2-40B4-BE49-F238E27FC236}">
                    <a16:creationId xmlns:a16="http://schemas.microsoft.com/office/drawing/2014/main" id="{9BDF7891-2A51-C864-4AF3-C4793ADFF108}"/>
                  </a:ext>
                </a:extLst>
              </p14:cNvPr>
              <p14:cNvContentPartPr/>
              <p14:nvPr/>
            </p14:nvContentPartPr>
            <p14:xfrm>
              <a:off x="3290608" y="6250314"/>
              <a:ext cx="14941" cy="39908"/>
            </p14:xfrm>
          </p:contentPart>
        </mc:Choice>
        <mc:Fallback xmlns="">
          <p:pic>
            <p:nvPicPr>
              <p:cNvPr id="3" name="Ink 2">
                <a:extLst>
                  <a:ext uri="{FF2B5EF4-FFF2-40B4-BE49-F238E27FC236}">
                    <a16:creationId xmlns:a16="http://schemas.microsoft.com/office/drawing/2014/main" xmlns="" xmlns:p14="http://schemas.microsoft.com/office/powerpoint/2010/main" id="{9BDF7891-2A51-C864-4AF3-C4793ADFF108}"/>
                  </a:ext>
                </a:extLst>
              </p:cNvPr>
              <p:cNvPicPr/>
              <p:nvPr/>
            </p:nvPicPr>
            <p:blipFill>
              <a:blip r:embed="rId12"/>
              <a:stretch>
                <a:fillRect/>
              </a:stretch>
            </p:blipFill>
            <p:spPr>
              <a:xfrm>
                <a:off x="3228354" y="6232337"/>
                <a:ext cx="138204" cy="75502"/>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4" name="Ink 3">
                <a:extLst>
                  <a:ext uri="{FF2B5EF4-FFF2-40B4-BE49-F238E27FC236}">
                    <a16:creationId xmlns:a16="http://schemas.microsoft.com/office/drawing/2014/main" id="{94CA0E25-FF34-6EB7-8305-E85EB6E20354}"/>
                  </a:ext>
                </a:extLst>
              </p14:cNvPr>
              <p14:cNvContentPartPr/>
              <p14:nvPr/>
            </p14:nvContentPartPr>
            <p14:xfrm>
              <a:off x="4447945" y="6271091"/>
              <a:ext cx="14941" cy="14941"/>
            </p14:xfrm>
          </p:contentPart>
        </mc:Choice>
        <mc:Fallback xmlns="">
          <p:pic>
            <p:nvPicPr>
              <p:cNvPr id="4" name="Ink 3">
                <a:extLst>
                  <a:ext uri="{FF2B5EF4-FFF2-40B4-BE49-F238E27FC236}">
                    <a16:creationId xmlns:a16="http://schemas.microsoft.com/office/drawing/2014/main" xmlns="" xmlns:p14="http://schemas.microsoft.com/office/powerpoint/2010/main" id="{94CA0E25-FF34-6EB7-8305-E85EB6E20354}"/>
                  </a:ext>
                </a:extLst>
              </p:cNvPr>
              <p:cNvPicPr/>
              <p:nvPr/>
            </p:nvPicPr>
            <p:blipFill>
              <a:blip r:embed="rId14"/>
              <a:stretch>
                <a:fillRect/>
              </a:stretch>
            </p:blipFill>
            <p:spPr>
              <a:xfrm>
                <a:off x="4398142" y="6251936"/>
                <a:ext cx="113552" cy="52868"/>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6" name="Ink 5">
                <a:extLst>
                  <a:ext uri="{FF2B5EF4-FFF2-40B4-BE49-F238E27FC236}">
                    <a16:creationId xmlns:a16="http://schemas.microsoft.com/office/drawing/2014/main" id="{A6503ABA-DD55-9910-097E-233B8CE0379B}"/>
                  </a:ext>
                </a:extLst>
              </p14:cNvPr>
              <p14:cNvContentPartPr/>
              <p14:nvPr/>
            </p14:nvContentPartPr>
            <p14:xfrm>
              <a:off x="4454571" y="6271091"/>
              <a:ext cx="14941" cy="14941"/>
            </p14:xfrm>
          </p:contentPart>
        </mc:Choice>
        <mc:Fallback xmlns="">
          <p:pic>
            <p:nvPicPr>
              <p:cNvPr id="6" name="Ink 5">
                <a:extLst>
                  <a:ext uri="{FF2B5EF4-FFF2-40B4-BE49-F238E27FC236}">
                    <a16:creationId xmlns:a16="http://schemas.microsoft.com/office/drawing/2014/main" xmlns="" xmlns:p14="http://schemas.microsoft.com/office/powerpoint/2010/main" id="{A6503ABA-DD55-9910-097E-233B8CE0379B}"/>
                  </a:ext>
                </a:extLst>
              </p:cNvPr>
              <p:cNvPicPr/>
              <p:nvPr/>
            </p:nvPicPr>
            <p:blipFill>
              <a:blip r:embed="rId16"/>
              <a:stretch>
                <a:fillRect/>
              </a:stretch>
            </p:blipFill>
            <p:spPr>
              <a:xfrm>
                <a:off x="3707521" y="5524041"/>
                <a:ext cx="1494100" cy="14941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9" name="Ink 8">
                <a:extLst>
                  <a:ext uri="{FF2B5EF4-FFF2-40B4-BE49-F238E27FC236}">
                    <a16:creationId xmlns:a16="http://schemas.microsoft.com/office/drawing/2014/main" id="{76050622-561D-C9FF-AA0A-A0B43E478C13}"/>
                  </a:ext>
                </a:extLst>
              </p14:cNvPr>
              <p14:cNvContentPartPr/>
              <p14:nvPr/>
            </p14:nvContentPartPr>
            <p14:xfrm>
              <a:off x="3082152" y="5265615"/>
              <a:ext cx="9769" cy="9769"/>
            </p14:xfrm>
          </p:contentPart>
        </mc:Choice>
        <mc:Fallback xmlns="">
          <p:pic>
            <p:nvPicPr>
              <p:cNvPr id="9" name="Ink 8">
                <a:extLst>
                  <a:ext uri="{FF2B5EF4-FFF2-40B4-BE49-F238E27FC236}">
                    <a16:creationId xmlns:a16="http://schemas.microsoft.com/office/drawing/2014/main" xmlns="" xmlns:p14="http://schemas.microsoft.com/office/powerpoint/2010/main" id="{76050622-561D-C9FF-AA0A-A0B43E478C13}"/>
                  </a:ext>
                </a:extLst>
              </p:cNvPr>
              <p:cNvPicPr/>
              <p:nvPr/>
            </p:nvPicPr>
            <p:blipFill>
              <a:blip r:embed="rId18"/>
              <a:stretch>
                <a:fillRect/>
              </a:stretch>
            </p:blipFill>
            <p:spPr>
              <a:xfrm>
                <a:off x="3000744" y="5221210"/>
                <a:ext cx="170958" cy="97690"/>
              </a:xfrm>
              <a:prstGeom prst="rect">
                <a:avLst/>
              </a:prstGeom>
            </p:spPr>
          </p:pic>
        </mc:Fallback>
      </mc:AlternateContent>
      <p:sp>
        <p:nvSpPr>
          <p:cNvPr id="12" name="TextBox 11">
            <a:extLst>
              <a:ext uri="{FF2B5EF4-FFF2-40B4-BE49-F238E27FC236}">
                <a16:creationId xmlns:a16="http://schemas.microsoft.com/office/drawing/2014/main" id="{97870B0E-767D-4C00-63E8-5C3989548D83}"/>
              </a:ext>
            </a:extLst>
          </p:cNvPr>
          <p:cNvSpPr txBox="1"/>
          <p:nvPr/>
        </p:nvSpPr>
        <p:spPr>
          <a:xfrm>
            <a:off x="870506" y="4686425"/>
            <a:ext cx="6862800" cy="523220"/>
          </a:xfrm>
          <a:prstGeom prst="rect">
            <a:avLst/>
          </a:prstGeom>
          <a:noFill/>
        </p:spPr>
        <p:txBody>
          <a:bodyPr wrap="square" lIns="91440" tIns="45720" rIns="91440" bIns="45720" rtlCol="0" anchor="t">
            <a:spAutoFit/>
          </a:bodyPr>
          <a:lstStyle/>
          <a:p>
            <a:pPr marL="0" marR="0" lvl="0" indent="0" algn="l" rtl="0">
              <a:lnSpc>
                <a:spcPct val="100000"/>
              </a:lnSpc>
              <a:spcBef>
                <a:spcPts val="0"/>
              </a:spcBef>
              <a:spcAft>
                <a:spcPts val="0"/>
              </a:spcAft>
              <a:buClr>
                <a:srgbClr val="000000"/>
              </a:buClr>
              <a:buSzPts val="4800"/>
              <a:buFont typeface="Arial"/>
              <a:buNone/>
            </a:pPr>
            <a:r>
              <a:rPr lang="ja-JP" altLang="en-US" sz="2800" b="0" i="0" u="none" strike="noStrike" cap="none" dirty="0">
                <a:solidFill>
                  <a:schemeClr val="lt1"/>
                </a:solidFill>
                <a:latin typeface="Meiryo UI" panose="020B0604030504040204" pitchFamily="34" charset="-128"/>
                <a:ea typeface="Meiryo UI" panose="020B0604030504040204" pitchFamily="34" charset="-128"/>
                <a:sym typeface="Arial"/>
              </a:rPr>
              <a:t>エグゼクティブサマリー</a:t>
            </a:r>
            <a:r>
              <a:rPr lang="en-US" altLang="ja-JP" sz="2800" b="0" i="0" u="none" strike="noStrike" cap="none" dirty="0">
                <a:solidFill>
                  <a:schemeClr val="lt1"/>
                </a:solidFill>
                <a:latin typeface="Meiryo UI" panose="020B0604030504040204" pitchFamily="34" charset="-128"/>
                <a:ea typeface="Meiryo UI" panose="020B0604030504040204" pitchFamily="34" charset="-128"/>
                <a:sym typeface="Arial"/>
              </a:rPr>
              <a:t>&amp; </a:t>
            </a:r>
            <a:r>
              <a:rPr lang="ja-JP" altLang="en-US" sz="2800" b="0" i="0" u="none" strike="noStrike" cap="none" dirty="0">
                <a:solidFill>
                  <a:schemeClr val="lt1"/>
                </a:solidFill>
                <a:latin typeface="Meiryo UI" panose="020B0604030504040204" pitchFamily="34" charset="-128"/>
                <a:ea typeface="Meiryo UI" panose="020B0604030504040204" pitchFamily="34" charset="-128"/>
                <a:sym typeface="Arial"/>
              </a:rPr>
              <a:t>主要な調査結果</a:t>
            </a:r>
          </a:p>
        </p:txBody>
      </p:sp>
    </p:spTree>
    <p:extLst>
      <p:ext uri="{BB962C8B-B14F-4D97-AF65-F5344CB8AC3E}">
        <p14:creationId xmlns:p14="http://schemas.microsoft.com/office/powerpoint/2010/main" val="1381661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045F0A3-0E6C-CE09-3EEB-6425C8CCB2A0}"/>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0"/>
            <a:ext cx="4627340" cy="6858000"/>
          </a:xfrm>
          <a:prstGeom prst="rect">
            <a:avLst/>
          </a:prstGeom>
        </p:spPr>
      </p:pic>
      <p:sp>
        <p:nvSpPr>
          <p:cNvPr id="2" name="TextBox 1">
            <a:extLst>
              <a:ext uri="{FF2B5EF4-FFF2-40B4-BE49-F238E27FC236}">
                <a16:creationId xmlns:a16="http://schemas.microsoft.com/office/drawing/2014/main" id="{82135C20-832F-6DCF-97A1-189C0AD61B0C}"/>
              </a:ext>
            </a:extLst>
          </p:cNvPr>
          <p:cNvSpPr txBox="1"/>
          <p:nvPr/>
        </p:nvSpPr>
        <p:spPr>
          <a:xfrm>
            <a:off x="1" y="2346"/>
            <a:ext cx="4627340" cy="369332"/>
          </a:xfrm>
          <a:prstGeom prst="rect">
            <a:avLst/>
          </a:prstGeom>
          <a:solidFill>
            <a:schemeClr val="accent1">
              <a:alpha val="24868"/>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latin typeface="Meiryo UI" panose="020B0604030504040204" pitchFamily="34" charset="-128"/>
              <a:ea typeface="Meiryo UI" panose="020B0604030504040204" pitchFamily="34" charset="-128"/>
            </a:endParaRPr>
          </a:p>
        </p:txBody>
      </p:sp>
      <p:sp>
        <p:nvSpPr>
          <p:cNvPr id="4" name="TextBox 3">
            <a:extLst>
              <a:ext uri="{FF2B5EF4-FFF2-40B4-BE49-F238E27FC236}">
                <a16:creationId xmlns:a16="http://schemas.microsoft.com/office/drawing/2014/main" id="{A96A20C4-5AEF-D3BD-56CC-A6BA0F8FF3FA}"/>
              </a:ext>
            </a:extLst>
          </p:cNvPr>
          <p:cNvSpPr txBox="1"/>
          <p:nvPr/>
        </p:nvSpPr>
        <p:spPr>
          <a:xfrm>
            <a:off x="479711" y="1704520"/>
            <a:ext cx="3796370"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sz="4400" dirty="0">
                <a:solidFill>
                  <a:schemeClr val="lt1"/>
                </a:solidFill>
                <a:latin typeface="Meiryo UI" panose="020B0604030504040204" pitchFamily="34" charset="-128"/>
                <a:ea typeface="Meiryo UI" panose="020B0604030504040204" pitchFamily="34" charset="-128"/>
                <a:cs typeface="Arial"/>
                <a:sym typeface="Arial"/>
              </a:rPr>
              <a:t>調査について</a:t>
            </a:r>
            <a:endParaRPr lang="ja-JP" altLang="en-US" sz="6600" dirty="0">
              <a:latin typeface="Meiryo UI" panose="020B0604030504040204" pitchFamily="34" charset="-128"/>
              <a:ea typeface="Meiryo UI" panose="020B0604030504040204" pitchFamily="34" charset="-128"/>
            </a:endParaRPr>
          </a:p>
        </p:txBody>
      </p:sp>
      <p:sp>
        <p:nvSpPr>
          <p:cNvPr id="5" name="TextBox 4">
            <a:extLst>
              <a:ext uri="{FF2B5EF4-FFF2-40B4-BE49-F238E27FC236}">
                <a16:creationId xmlns:a16="http://schemas.microsoft.com/office/drawing/2014/main" id="{042A40B1-4B99-4DA3-0D6E-30036A0CB6B9}"/>
              </a:ext>
            </a:extLst>
          </p:cNvPr>
          <p:cNvSpPr txBox="1"/>
          <p:nvPr/>
        </p:nvSpPr>
        <p:spPr>
          <a:xfrm>
            <a:off x="5106400" y="1070020"/>
            <a:ext cx="6851821" cy="46265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lvl="0" indent="0" algn="l" rtl="0">
              <a:lnSpc>
                <a:spcPct val="150000"/>
              </a:lnSpc>
              <a:spcBef>
                <a:spcPts val="0"/>
              </a:spcBef>
              <a:spcAft>
                <a:spcPts val="0"/>
              </a:spcAft>
              <a:buClr>
                <a:srgbClr val="000000"/>
              </a:buClr>
              <a:buSzPts val="2200"/>
              <a:buNone/>
            </a:pPr>
            <a:r>
              <a:rPr lang="ja-JP" altLang="en-US" sz="1600" b="0" dirty="0">
                <a:solidFill>
                  <a:srgbClr val="000000"/>
                </a:solidFill>
                <a:latin typeface="Meiryo UI" panose="020B0604030504040204" pitchFamily="34" charset="-128"/>
                <a:ea typeface="Meiryo UI" panose="020B0604030504040204" pitchFamily="34" charset="-128"/>
                <a:cs typeface="Arial"/>
                <a:sym typeface="Arial"/>
              </a:rPr>
              <a:t>本レポートは、</a:t>
            </a:r>
            <a:r>
              <a:rPr lang="en-US" altLang="ja-JP" sz="1600" b="0" dirty="0">
                <a:solidFill>
                  <a:srgbClr val="000000"/>
                </a:solidFill>
                <a:latin typeface="Meiryo UI" panose="020B0604030504040204" pitchFamily="34" charset="-128"/>
                <a:ea typeface="Meiryo UI" panose="020B0604030504040204" pitchFamily="34" charset="-128"/>
                <a:cs typeface="Arial"/>
                <a:sym typeface="Arial"/>
              </a:rPr>
              <a:t>Ivanti</a:t>
            </a:r>
            <a:r>
              <a:rPr lang="ja-JP" altLang="en-US" sz="1600" b="0" dirty="0">
                <a:solidFill>
                  <a:srgbClr val="000000"/>
                </a:solidFill>
                <a:latin typeface="Meiryo UI" panose="020B0604030504040204" pitchFamily="34" charset="-128"/>
                <a:ea typeface="Meiryo UI" panose="020B0604030504040204" pitchFamily="34" charset="-128"/>
                <a:cs typeface="Arial"/>
                <a:sym typeface="Arial"/>
              </a:rPr>
              <a:t>が</a:t>
            </a:r>
            <a:r>
              <a:rPr lang="en-US" altLang="ja-JP" sz="1600" b="0" dirty="0">
                <a:solidFill>
                  <a:srgbClr val="000000"/>
                </a:solidFill>
                <a:latin typeface="Meiryo UI" panose="020B0604030504040204" pitchFamily="34" charset="-128"/>
                <a:ea typeface="Meiryo UI" panose="020B0604030504040204" pitchFamily="34" charset="-128"/>
                <a:cs typeface="Arial"/>
                <a:sym typeface="Arial"/>
              </a:rPr>
              <a:t>2024</a:t>
            </a:r>
            <a:r>
              <a:rPr lang="ja-JP" altLang="en-US" sz="1600" b="0" dirty="0">
                <a:solidFill>
                  <a:srgbClr val="000000"/>
                </a:solidFill>
                <a:latin typeface="Meiryo UI" panose="020B0604030504040204" pitchFamily="34" charset="-128"/>
                <a:ea typeface="Meiryo UI" panose="020B0604030504040204" pitchFamily="34" charset="-128"/>
                <a:cs typeface="Arial"/>
                <a:sym typeface="Arial"/>
              </a:rPr>
              <a:t>年に実施した、以下の</a:t>
            </a:r>
            <a:r>
              <a:rPr lang="en-US" altLang="ja-JP" sz="1600" b="0" dirty="0">
                <a:solidFill>
                  <a:srgbClr val="000000"/>
                </a:solidFill>
                <a:latin typeface="Meiryo UI" panose="020B0604030504040204" pitchFamily="34" charset="-128"/>
                <a:ea typeface="Meiryo UI" panose="020B0604030504040204" pitchFamily="34" charset="-128"/>
                <a:cs typeface="Arial"/>
                <a:sym typeface="Arial"/>
              </a:rPr>
              <a:t>2</a:t>
            </a:r>
            <a:r>
              <a:rPr lang="ja-JP" altLang="en-US" sz="1600" b="0" dirty="0">
                <a:solidFill>
                  <a:srgbClr val="000000"/>
                </a:solidFill>
                <a:latin typeface="Meiryo UI" panose="020B0604030504040204" pitchFamily="34" charset="-128"/>
                <a:ea typeface="Meiryo UI" panose="020B0604030504040204" pitchFamily="34" charset="-128"/>
                <a:cs typeface="Arial"/>
                <a:sym typeface="Arial"/>
              </a:rPr>
              <a:t>つの調査を基にしています。</a:t>
            </a:r>
          </a:p>
          <a:p>
            <a:pPr marL="0" lvl="0" indent="0" algn="l" rtl="0">
              <a:lnSpc>
                <a:spcPct val="150000"/>
              </a:lnSpc>
              <a:spcBef>
                <a:spcPts val="0"/>
              </a:spcBef>
              <a:spcAft>
                <a:spcPts val="0"/>
              </a:spcAft>
              <a:buClr>
                <a:srgbClr val="000000"/>
              </a:buClr>
              <a:buSzPts val="2200"/>
              <a:buNone/>
            </a:pPr>
            <a:r>
              <a:rPr lang="en-US" altLang="ja-JP" sz="1600" b="0" u="sng" dirty="0">
                <a:solidFill>
                  <a:schemeClr val="hlink"/>
                </a:solidFill>
                <a:latin typeface="Meiryo UI" panose="020B0604030504040204" pitchFamily="34" charset="-128"/>
                <a:ea typeface="Meiryo UI" panose="020B0604030504040204" pitchFamily="34" charset="-128"/>
                <a:cs typeface="Arial"/>
                <a:sym typeface="Arial"/>
                <a:hlinkClick r:id="rId3"/>
              </a:rPr>
              <a:t>2024 Everywhere Work </a:t>
            </a:r>
            <a:r>
              <a:rPr lang="ja-JP" altLang="en-US" sz="1600" b="0" u="sng" dirty="0">
                <a:solidFill>
                  <a:schemeClr val="hlink"/>
                </a:solidFill>
                <a:latin typeface="Meiryo UI" panose="020B0604030504040204" pitchFamily="34" charset="-128"/>
                <a:ea typeface="Meiryo UI" panose="020B0604030504040204" pitchFamily="34" charset="-128"/>
                <a:cs typeface="Arial"/>
                <a:sym typeface="Arial"/>
                <a:hlinkClick r:id="rId3"/>
              </a:rPr>
              <a:t>レポート</a:t>
            </a:r>
            <a:r>
              <a:rPr lang="en-US" altLang="ja-JP" sz="1600" b="0" u="sng" dirty="0">
                <a:solidFill>
                  <a:schemeClr val="hlink"/>
                </a:solidFill>
                <a:latin typeface="Meiryo UI" panose="020B0604030504040204" pitchFamily="34" charset="-128"/>
                <a:ea typeface="Meiryo UI" panose="020B0604030504040204" pitchFamily="34" charset="-128"/>
                <a:cs typeface="Arial"/>
                <a:sym typeface="Arial"/>
                <a:hlinkClick r:id="rId3"/>
              </a:rPr>
              <a:t>:</a:t>
            </a:r>
            <a:r>
              <a:rPr lang="ja-JP" altLang="en-US" sz="1600" b="0" u="sng" dirty="0">
                <a:solidFill>
                  <a:schemeClr val="hlink"/>
                </a:solidFill>
                <a:latin typeface="Meiryo UI" panose="020B0604030504040204" pitchFamily="34" charset="-128"/>
                <a:ea typeface="Meiryo UI" panose="020B0604030504040204" pitchFamily="34" charset="-128"/>
                <a:cs typeface="Arial"/>
                <a:sym typeface="Arial"/>
                <a:hlinkClick r:id="rId3"/>
              </a:rPr>
              <a:t>フレキシブルな働き方を促進させるために、</a:t>
            </a:r>
            <a:endParaRPr lang="ja-JP" altLang="en-US" sz="1600" b="0" u="sng" dirty="0">
              <a:solidFill>
                <a:schemeClr val="hlink"/>
              </a:solidFill>
              <a:latin typeface="Meiryo UI" panose="020B0604030504040204" pitchFamily="34" charset="-128"/>
              <a:ea typeface="Meiryo UI" panose="020B0604030504040204" pitchFamily="34" charset="-128"/>
              <a:cs typeface="Arial"/>
              <a:sym typeface="Arial"/>
            </a:endParaRPr>
          </a:p>
          <a:p>
            <a:pPr marL="0" lvl="0" indent="0" algn="l" rtl="0">
              <a:lnSpc>
                <a:spcPct val="150000"/>
              </a:lnSpc>
              <a:spcBef>
                <a:spcPts val="0"/>
              </a:spcBef>
              <a:spcAft>
                <a:spcPts val="0"/>
              </a:spcAft>
              <a:buClr>
                <a:srgbClr val="000000"/>
              </a:buClr>
              <a:buSzPts val="2200"/>
              <a:buNone/>
            </a:pPr>
            <a:r>
              <a:rPr lang="ja-JP" altLang="en-US" sz="1600" b="0" dirty="0">
                <a:solidFill>
                  <a:srgbClr val="000000"/>
                </a:solidFill>
                <a:latin typeface="Meiryo UI" panose="020B0604030504040204" pitchFamily="34" charset="-128"/>
                <a:ea typeface="Meiryo UI" panose="020B0604030504040204" pitchFamily="34" charset="-128"/>
                <a:cs typeface="Arial"/>
                <a:sym typeface="Arial"/>
              </a:rPr>
              <a:t>および、</a:t>
            </a:r>
            <a:r>
              <a:rPr lang="en-US" altLang="ja-JP" sz="1600" b="0" dirty="0">
                <a:solidFill>
                  <a:srgbClr val="000000"/>
                </a:solidFill>
                <a:latin typeface="Meiryo UI" panose="020B0604030504040204" pitchFamily="34" charset="-128"/>
                <a:ea typeface="Meiryo UI" panose="020B0604030504040204" pitchFamily="34" charset="-128"/>
                <a:cs typeface="Arial"/>
                <a:sym typeface="Arial"/>
                <a:hlinkClick r:id="rId4"/>
              </a:rPr>
              <a:t>2024</a:t>
            </a:r>
            <a:r>
              <a:rPr lang="ja-JP" altLang="en-US" sz="1600" b="0" dirty="0">
                <a:solidFill>
                  <a:srgbClr val="000000"/>
                </a:solidFill>
                <a:latin typeface="Meiryo UI" panose="020B0604030504040204" pitchFamily="34" charset="-128"/>
                <a:ea typeface="Meiryo UI" panose="020B0604030504040204" pitchFamily="34" charset="-128"/>
                <a:cs typeface="Arial"/>
                <a:sym typeface="Arial"/>
                <a:hlinkClick r:id="rId4"/>
              </a:rPr>
              <a:t>年従業員のデジタル体験レポート：</a:t>
            </a:r>
            <a:r>
              <a:rPr lang="en-US" altLang="ja-JP" sz="1600" b="0" dirty="0">
                <a:solidFill>
                  <a:srgbClr val="000000"/>
                </a:solidFill>
                <a:latin typeface="Meiryo UI" panose="020B0604030504040204" pitchFamily="34" charset="-128"/>
                <a:ea typeface="Meiryo UI" panose="020B0604030504040204" pitchFamily="34" charset="-128"/>
                <a:cs typeface="Arial"/>
                <a:sym typeface="Arial"/>
                <a:hlinkClick r:id="rId4"/>
              </a:rPr>
              <a:t>CIO</a:t>
            </a:r>
            <a:r>
              <a:rPr lang="ja-JP" altLang="en-US" sz="1600" b="0" dirty="0">
                <a:solidFill>
                  <a:srgbClr val="000000"/>
                </a:solidFill>
                <a:latin typeface="Meiryo UI" panose="020B0604030504040204" pitchFamily="34" charset="-128"/>
                <a:ea typeface="Meiryo UI" panose="020B0604030504040204" pitchFamily="34" charset="-128"/>
                <a:cs typeface="Arial"/>
                <a:sym typeface="Arial"/>
                <a:hlinkClick r:id="rId4"/>
              </a:rPr>
              <a:t>による行動の呼びかけ</a:t>
            </a:r>
            <a:r>
              <a:rPr lang="ja-JP" altLang="en-US" sz="1600" b="0" dirty="0">
                <a:solidFill>
                  <a:srgbClr val="000000"/>
                </a:solidFill>
                <a:latin typeface="Meiryo UI" panose="020B0604030504040204" pitchFamily="34" charset="-128"/>
                <a:ea typeface="Meiryo UI" panose="020B0604030504040204" pitchFamily="34" charset="-128"/>
                <a:cs typeface="Arial"/>
                <a:sym typeface="Arial"/>
              </a:rPr>
              <a:t>の</a:t>
            </a:r>
            <a:r>
              <a:rPr lang="en-US" altLang="ja-JP" sz="1600" b="0" dirty="0">
                <a:solidFill>
                  <a:srgbClr val="000000"/>
                </a:solidFill>
                <a:latin typeface="Meiryo UI" panose="020B0604030504040204" pitchFamily="34" charset="-128"/>
                <a:ea typeface="Meiryo UI" panose="020B0604030504040204" pitchFamily="34" charset="-128"/>
                <a:cs typeface="Arial"/>
                <a:sym typeface="Arial"/>
              </a:rPr>
              <a:t>2</a:t>
            </a:r>
            <a:r>
              <a:rPr lang="ja-JP" altLang="en-US" sz="1600" b="0" dirty="0">
                <a:solidFill>
                  <a:srgbClr val="000000"/>
                </a:solidFill>
                <a:latin typeface="Meiryo UI" panose="020B0604030504040204" pitchFamily="34" charset="-128"/>
                <a:ea typeface="Meiryo UI" panose="020B0604030504040204" pitchFamily="34" charset="-128"/>
                <a:cs typeface="Arial"/>
                <a:sym typeface="Arial"/>
              </a:rPr>
              <a:t>つの調査を合わせ、世界中の</a:t>
            </a:r>
            <a:r>
              <a:rPr lang="en-US" altLang="ja-JP" sz="1600" b="0" dirty="0">
                <a:solidFill>
                  <a:srgbClr val="000000"/>
                </a:solidFill>
                <a:latin typeface="Meiryo UI" panose="020B0604030504040204" pitchFamily="34" charset="-128"/>
                <a:ea typeface="Meiryo UI" panose="020B0604030504040204" pitchFamily="34" charset="-128"/>
                <a:cs typeface="Arial"/>
                <a:sym typeface="Arial"/>
              </a:rPr>
              <a:t>15,500</a:t>
            </a:r>
            <a:r>
              <a:rPr lang="ja-JP" altLang="en-US" sz="1600" b="0" dirty="0">
                <a:solidFill>
                  <a:srgbClr val="000000"/>
                </a:solidFill>
                <a:latin typeface="Meiryo UI" panose="020B0604030504040204" pitchFamily="34" charset="-128"/>
                <a:ea typeface="Meiryo UI" panose="020B0604030504040204" pitchFamily="34" charset="-128"/>
                <a:cs typeface="Arial"/>
                <a:sym typeface="Arial"/>
              </a:rPr>
              <a:t>人以上の経営幹部、</a:t>
            </a:r>
            <a:r>
              <a:rPr lang="en-US" altLang="ja-JP" sz="1600" b="0" dirty="0">
                <a:solidFill>
                  <a:srgbClr val="000000"/>
                </a:solidFill>
                <a:latin typeface="Meiryo UI" panose="020B0604030504040204" pitchFamily="34" charset="-128"/>
                <a:ea typeface="Meiryo UI" panose="020B0604030504040204" pitchFamily="34" charset="-128"/>
                <a:cs typeface="Arial"/>
                <a:sym typeface="Arial"/>
              </a:rPr>
              <a:t>IT</a:t>
            </a:r>
            <a:r>
              <a:rPr lang="ja-JP" altLang="en-US" sz="1600" b="0" dirty="0">
                <a:solidFill>
                  <a:srgbClr val="000000"/>
                </a:solidFill>
                <a:latin typeface="Meiryo UI" panose="020B0604030504040204" pitchFamily="34" charset="-128"/>
                <a:ea typeface="Meiryo UI" panose="020B0604030504040204" pitchFamily="34" charset="-128"/>
                <a:cs typeface="Arial"/>
                <a:sym typeface="Arial"/>
              </a:rPr>
              <a:t>プロフェッショナル、セキュリティプロフェッショナル、従業員を対象に調査を実施しました。</a:t>
            </a:r>
            <a:endParaRPr lang="ja-JP" altLang="en-US" sz="1600" b="0" dirty="0">
              <a:latin typeface="Meiryo UI" panose="020B0604030504040204" pitchFamily="34" charset="-128"/>
              <a:ea typeface="Meiryo UI" panose="020B0604030504040204" pitchFamily="34" charset="-128"/>
              <a:cs typeface="Arial"/>
              <a:sym typeface="Arial"/>
            </a:endParaRPr>
          </a:p>
          <a:p>
            <a:pPr marL="0" lvl="0" indent="0" algn="l" rtl="0">
              <a:lnSpc>
                <a:spcPct val="150000"/>
              </a:lnSpc>
              <a:spcBef>
                <a:spcPts val="440"/>
              </a:spcBef>
              <a:spcAft>
                <a:spcPts val="0"/>
              </a:spcAft>
              <a:buClr>
                <a:schemeClr val="dk1"/>
              </a:buClr>
              <a:buSzPts val="2200"/>
              <a:buNone/>
            </a:pPr>
            <a:endParaRPr lang="en-US" altLang="ja-JP" sz="1600" b="0">
              <a:latin typeface="Meiryo UI" panose="020B0604030504040204" pitchFamily="34" charset="-128"/>
              <a:ea typeface="Meiryo UI" panose="020B0604030504040204" pitchFamily="34" charset="-128"/>
              <a:cs typeface="Arial"/>
              <a:sym typeface="Arial"/>
            </a:endParaRPr>
          </a:p>
          <a:p>
            <a:pPr marL="0" lvl="0" indent="0" algn="l" rtl="0">
              <a:lnSpc>
                <a:spcPct val="150000"/>
              </a:lnSpc>
              <a:spcBef>
                <a:spcPts val="440"/>
              </a:spcBef>
              <a:spcAft>
                <a:spcPts val="0"/>
              </a:spcAft>
              <a:buClr>
                <a:schemeClr val="dk1"/>
              </a:buClr>
              <a:buSzPts val="2200"/>
              <a:buNone/>
            </a:pPr>
            <a:r>
              <a:rPr lang="ja-JP" altLang="en-US" sz="1600" b="0">
                <a:latin typeface="Meiryo UI" panose="020B0604030504040204" pitchFamily="34" charset="-128"/>
                <a:ea typeface="Meiryo UI" panose="020B0604030504040204" pitchFamily="34" charset="-128"/>
                <a:cs typeface="Arial"/>
                <a:sym typeface="Arial"/>
              </a:rPr>
              <a:t>本</a:t>
            </a:r>
            <a:r>
              <a:rPr lang="ja-JP" altLang="en-US" sz="1600" b="0" dirty="0">
                <a:latin typeface="Meiryo UI" panose="020B0604030504040204" pitchFamily="34" charset="-128"/>
                <a:ea typeface="Meiryo UI" panose="020B0604030504040204" pitchFamily="34" charset="-128"/>
                <a:cs typeface="Arial"/>
                <a:sym typeface="Arial"/>
              </a:rPr>
              <a:t>調査は </a:t>
            </a:r>
            <a:r>
              <a:rPr lang="en-US" altLang="ja-JP" sz="1600" b="0" dirty="0" err="1">
                <a:latin typeface="Meiryo UI" panose="020B0604030504040204" pitchFamily="34" charset="-128"/>
                <a:ea typeface="Meiryo UI" panose="020B0604030504040204" pitchFamily="34" charset="-128"/>
                <a:cs typeface="Arial"/>
                <a:sym typeface="Arial"/>
              </a:rPr>
              <a:t>Ravn</a:t>
            </a:r>
            <a:r>
              <a:rPr lang="ja-JP" altLang="en-US" sz="1600" b="0" dirty="0">
                <a:latin typeface="Meiryo UI" panose="020B0604030504040204" pitchFamily="34" charset="-128"/>
                <a:ea typeface="Meiryo UI" panose="020B0604030504040204" pitchFamily="34" charset="-128"/>
                <a:cs typeface="Arial"/>
                <a:sym typeface="Arial"/>
              </a:rPr>
              <a:t> </a:t>
            </a:r>
            <a:r>
              <a:rPr lang="en-US" altLang="ja-JP" sz="1600" b="0" dirty="0">
                <a:latin typeface="Meiryo UI" panose="020B0604030504040204" pitchFamily="34" charset="-128"/>
                <a:ea typeface="Meiryo UI" panose="020B0604030504040204" pitchFamily="34" charset="-128"/>
                <a:cs typeface="Arial"/>
                <a:sym typeface="Arial"/>
              </a:rPr>
              <a:t>Research</a:t>
            </a:r>
            <a:r>
              <a:rPr lang="ja-JP" altLang="en-US" sz="1600" b="0" dirty="0">
                <a:latin typeface="Meiryo UI" panose="020B0604030504040204" pitchFamily="34" charset="-128"/>
                <a:ea typeface="Meiryo UI" panose="020B0604030504040204" pitchFamily="34" charset="-128"/>
                <a:cs typeface="Arial"/>
                <a:sym typeface="Arial"/>
              </a:rPr>
              <a:t>社が実施し、</a:t>
            </a:r>
            <a:r>
              <a:rPr lang="en-US" altLang="ja-JP" sz="1600" b="0" dirty="0">
                <a:latin typeface="Meiryo UI" panose="020B0604030504040204" pitchFamily="34" charset="-128"/>
                <a:ea typeface="Meiryo UI" panose="020B0604030504040204" pitchFamily="34" charset="-128"/>
                <a:cs typeface="Arial"/>
                <a:sym typeface="Arial"/>
              </a:rPr>
              <a:t>MSI Advanced Customer Insights</a:t>
            </a:r>
            <a:r>
              <a:rPr lang="ja-JP" altLang="en-US" sz="1600" b="0" dirty="0">
                <a:latin typeface="Meiryo UI" panose="020B0604030504040204" pitchFamily="34" charset="-128"/>
                <a:ea typeface="Meiryo UI" panose="020B0604030504040204" pitchFamily="34" charset="-128"/>
                <a:cs typeface="Arial"/>
                <a:sym typeface="Arial"/>
              </a:rPr>
              <a:t>対象者を募集しました。調査結果は単純平均値です。国別の詳細については、お問い合わせください。</a:t>
            </a:r>
            <a:br>
              <a:rPr lang="ja-JP" altLang="en-US" sz="1600" b="0" dirty="0">
                <a:latin typeface="Meiryo UI" panose="020B0604030504040204" pitchFamily="34" charset="-128"/>
                <a:ea typeface="Meiryo UI" panose="020B0604030504040204" pitchFamily="34" charset="-128"/>
                <a:cs typeface="Arial"/>
                <a:sym typeface="Arial"/>
              </a:rPr>
            </a:br>
            <a:endParaRPr lang="en-US" altLang="ja-JP" sz="1600" b="0" dirty="0">
              <a:latin typeface="Meiryo UI" panose="020B0604030504040204" pitchFamily="34" charset="-128"/>
              <a:ea typeface="Meiryo UI" panose="020B0604030504040204" pitchFamily="34" charset="-128"/>
              <a:cs typeface="Arial"/>
              <a:sym typeface="Arial"/>
            </a:endParaRPr>
          </a:p>
          <a:p>
            <a:pPr marL="0" lvl="0" indent="0" algn="l" rtl="0">
              <a:lnSpc>
                <a:spcPct val="150000"/>
              </a:lnSpc>
              <a:spcBef>
                <a:spcPts val="440"/>
              </a:spcBef>
              <a:spcAft>
                <a:spcPts val="0"/>
              </a:spcAft>
              <a:buClr>
                <a:schemeClr val="dk1"/>
              </a:buClr>
              <a:buSzPts val="2200"/>
              <a:buNone/>
            </a:pPr>
            <a:r>
              <a:rPr lang="en-US" altLang="ja-JP" sz="1600" b="0" dirty="0">
                <a:latin typeface="Meiryo UI" panose="020B0604030504040204" pitchFamily="34" charset="-128"/>
                <a:ea typeface="Meiryo UI" panose="020B0604030504040204" pitchFamily="34" charset="-128"/>
                <a:cs typeface="Arial"/>
                <a:sym typeface="Arial"/>
              </a:rPr>
              <a:t>IT</a:t>
            </a:r>
            <a:r>
              <a:rPr lang="ja-JP" altLang="en-US" sz="1600" b="0" dirty="0">
                <a:latin typeface="Meiryo UI" panose="020B0604030504040204" pitchFamily="34" charset="-128"/>
                <a:ea typeface="Meiryo UI" panose="020B0604030504040204" pitchFamily="34" charset="-128"/>
                <a:cs typeface="Arial"/>
                <a:sym typeface="Arial"/>
              </a:rPr>
              <a:t>、セキュリティ、仕事の未来に関する</a:t>
            </a:r>
            <a:r>
              <a:rPr lang="en-US" altLang="ja-JP" sz="1600" b="0" dirty="0">
                <a:latin typeface="Meiryo UI" panose="020B0604030504040204" pitchFamily="34" charset="-128"/>
                <a:ea typeface="Meiryo UI" panose="020B0604030504040204" pitchFamily="34" charset="-128"/>
                <a:cs typeface="Arial"/>
                <a:sym typeface="Arial"/>
              </a:rPr>
              <a:t>Ivanti</a:t>
            </a:r>
            <a:r>
              <a:rPr lang="ja-JP" altLang="en-US" sz="1600" b="0" dirty="0">
                <a:latin typeface="Meiryo UI" panose="020B0604030504040204" pitchFamily="34" charset="-128"/>
                <a:ea typeface="Meiryo UI" panose="020B0604030504040204" pitchFamily="34" charset="-128"/>
                <a:cs typeface="Arial"/>
                <a:sym typeface="Arial"/>
              </a:rPr>
              <a:t>のその他の調査については、以下をご覧ください。 </a:t>
            </a:r>
            <a:r>
              <a:rPr lang="en-US" altLang="ja-JP" sz="1600" b="0" dirty="0">
                <a:latin typeface="Meiryo UI" panose="020B0604030504040204" pitchFamily="34" charset="-128"/>
                <a:ea typeface="Meiryo UI" panose="020B0604030504040204" pitchFamily="34" charset="-128"/>
                <a:cs typeface="Arial"/>
                <a:sym typeface="Arial"/>
              </a:rPr>
              <a:t>ivanti.com/ja/research</a:t>
            </a:r>
          </a:p>
        </p:txBody>
      </p:sp>
      <p:sp>
        <p:nvSpPr>
          <p:cNvPr id="3" name="TextBox 2">
            <a:extLst>
              <a:ext uri="{FF2B5EF4-FFF2-40B4-BE49-F238E27FC236}">
                <a16:creationId xmlns:a16="http://schemas.microsoft.com/office/drawing/2014/main" id="{368D829A-0C12-15B7-CA84-F6678D8189D1}"/>
              </a:ext>
            </a:extLst>
          </p:cNvPr>
          <p:cNvSpPr txBox="1"/>
          <p:nvPr/>
        </p:nvSpPr>
        <p:spPr>
          <a:xfrm>
            <a:off x="5271247" y="6265458"/>
            <a:ext cx="6247832" cy="292388"/>
          </a:xfrm>
          <a:prstGeom prst="rect">
            <a:avLst/>
          </a:prstGeom>
          <a:noFill/>
        </p:spPr>
        <p:txBody>
          <a:bodyPr wrap="square" lIns="137160" tIns="68580" rIns="137160" bIns="68580" rtlCol="0" anchor="b">
            <a:spAutoFit/>
          </a:bodyPr>
          <a:lstStyle/>
          <a:p>
            <a:pPr algn="r"/>
            <a:r>
              <a:rPr lang="en-US" sz="1000" dirty="0">
                <a:latin typeface="Arial" panose="020B0604020202020204" pitchFamily="34" charset="0"/>
                <a:cs typeface="Arial" panose="020B0604020202020204" pitchFamily="34" charset="0"/>
              </a:rPr>
              <a:t>Copyright © 2024, Ivanti. All rights reserved. </a:t>
            </a:r>
            <a:r>
              <a:rPr lang="en-US" sz="1000" dirty="0">
                <a:latin typeface="Arial"/>
                <a:ea typeface="+mn-lt"/>
                <a:cs typeface="Arial"/>
              </a:rPr>
              <a:t>Elevating the IT Service Management Experience</a:t>
            </a:r>
            <a:r>
              <a:rPr lang="en-US" sz="1000" dirty="0">
                <a:latin typeface="Arial" panose="020B0604020202020204" pitchFamily="34" charset="0"/>
                <a:cs typeface="Arial" panose="020B0604020202020204" pitchFamily="34" charset="0"/>
              </a:rPr>
              <a:t>. 11/24 FG</a:t>
            </a:r>
            <a:endParaRPr lang="en-US" sz="1000" dirty="0">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35269755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1F0A440-7864-60F5-2276-460EF60E19FA}"/>
              </a:ext>
            </a:extLst>
          </p:cNvPr>
          <p:cNvSpPr txBox="1"/>
          <p:nvPr/>
        </p:nvSpPr>
        <p:spPr>
          <a:xfrm>
            <a:off x="653" y="977"/>
            <a:ext cx="3996916" cy="6855654"/>
          </a:xfrm>
          <a:prstGeom prst="rect">
            <a:avLst/>
          </a:prstGeom>
          <a:solidFill>
            <a:schemeClr val="accent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7" name="Picture 6">
            <a:extLst>
              <a:ext uri="{FF2B5EF4-FFF2-40B4-BE49-F238E27FC236}">
                <a16:creationId xmlns:a16="http://schemas.microsoft.com/office/drawing/2014/main" id="{CEFCDE4C-0F0F-F4F5-A1D9-993BF62F63F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493159"/>
            <a:ext cx="3996916" cy="6364841"/>
          </a:xfrm>
          <a:prstGeom prst="rect">
            <a:avLst/>
          </a:prstGeom>
        </p:spPr>
      </p:pic>
      <p:sp>
        <p:nvSpPr>
          <p:cNvPr id="4" name="Title 5">
            <a:extLst>
              <a:ext uri="{FF2B5EF4-FFF2-40B4-BE49-F238E27FC236}">
                <a16:creationId xmlns:a16="http://schemas.microsoft.com/office/drawing/2014/main" id="{5C67CAF3-CCAF-D303-F592-E754628075A3}"/>
              </a:ext>
            </a:extLst>
          </p:cNvPr>
          <p:cNvSpPr txBox="1">
            <a:spLocks/>
          </p:cNvSpPr>
          <p:nvPr/>
        </p:nvSpPr>
        <p:spPr>
          <a:xfrm>
            <a:off x="548641" y="914400"/>
            <a:ext cx="2946914" cy="3586472"/>
          </a:xfrm>
          <a:prstGeom prst="rect">
            <a:avLst/>
          </a:prstGeom>
        </p:spPr>
        <p:txBody>
          <a:bodyPr lIns="0" tIns="0" rIns="91440" bIns="0" anchor="t"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ja-JP" altLang="en-US" sz="2400" b="1" i="0" u="none" strike="noStrike" cap="none" dirty="0">
                <a:solidFill>
                  <a:schemeClr val="lt1"/>
                </a:solidFill>
                <a:latin typeface="Meiryo UI" panose="020B0604030504040204" pitchFamily="34" charset="-128"/>
                <a:ea typeface="Meiryo UI" panose="020B0604030504040204" pitchFamily="34" charset="-128"/>
                <a:sym typeface="Arial"/>
              </a:rPr>
              <a:t>主な調査結果</a:t>
            </a:r>
            <a:endParaRPr lang="ja-JP" altLang="en-US" sz="1600" b="1" i="0" u="none" strike="noStrike" cap="none" dirty="0">
              <a:solidFill>
                <a:schemeClr val="dk1"/>
              </a:solidFill>
              <a:latin typeface="Meiryo UI" panose="020B0604030504040204" pitchFamily="34" charset="-128"/>
              <a:ea typeface="Meiryo UI" panose="020B0604030504040204" pitchFamily="34" charset="-128"/>
              <a:sym typeface="Arial"/>
            </a:endParaRPr>
          </a:p>
          <a:p>
            <a:pPr>
              <a:lnSpc>
                <a:spcPct val="100000"/>
              </a:lnSpc>
            </a:pPr>
            <a:endParaRPr lang="en-US" sz="2200" dirty="0">
              <a:latin typeface="Meiryo UI" panose="020B0604030504040204" pitchFamily="34" charset="-128"/>
              <a:ea typeface="Meiryo UI" panose="020B0604030504040204" pitchFamily="34" charset="-128"/>
            </a:endParaRPr>
          </a:p>
          <a:p>
            <a:r>
              <a:rPr lang="en-US" sz="2200" b="0" dirty="0">
                <a:solidFill>
                  <a:schemeClr val="bg1"/>
                </a:solidFill>
                <a:latin typeface="Meiryo UI" panose="020B0604030504040204" pitchFamily="34" charset="-128"/>
                <a:ea typeface="Meiryo UI" panose="020B0604030504040204" pitchFamily="34" charset="-128"/>
                <a:cs typeface="Arial"/>
              </a:rPr>
              <a:t>IT</a:t>
            </a:r>
            <a:r>
              <a:rPr lang="ja-JP" altLang="en-US" sz="2200" b="0" dirty="0">
                <a:solidFill>
                  <a:schemeClr val="bg1"/>
                </a:solidFill>
                <a:latin typeface="Meiryo UI" panose="020B0604030504040204" pitchFamily="34" charset="-128"/>
                <a:ea typeface="Meiryo UI" panose="020B0604030504040204" pitchFamily="34" charset="-128"/>
                <a:cs typeface="Arial"/>
              </a:rPr>
              <a:t>サービスデスクの作業は、マニュアルかつ非効率的である場合が多いため、</a:t>
            </a:r>
            <a:r>
              <a:rPr lang="en-US" altLang="ja-JP" sz="2200" b="0" dirty="0">
                <a:solidFill>
                  <a:schemeClr val="bg1"/>
                </a:solidFill>
                <a:latin typeface="Meiryo UI" panose="020B0604030504040204" pitchFamily="34" charset="-128"/>
                <a:ea typeface="Meiryo UI" panose="020B0604030504040204" pitchFamily="34" charset="-128"/>
                <a:cs typeface="Arial"/>
              </a:rPr>
              <a:t>IT</a:t>
            </a:r>
            <a:r>
              <a:rPr lang="ja-JP" altLang="en-US" sz="2200" b="0" dirty="0">
                <a:solidFill>
                  <a:schemeClr val="bg1"/>
                </a:solidFill>
                <a:latin typeface="Meiryo UI" panose="020B0604030504040204" pitchFamily="34" charset="-128"/>
                <a:ea typeface="Meiryo UI" panose="020B0604030504040204" pitchFamily="34" charset="-128"/>
                <a:cs typeface="Arial"/>
              </a:rPr>
              <a:t>チームの負荷は高い</a:t>
            </a:r>
            <a:endParaRPr lang="en-US" sz="2200" b="0" dirty="0">
              <a:solidFill>
                <a:schemeClr val="bg1"/>
              </a:solidFill>
              <a:latin typeface="Meiryo UI" panose="020B0604030504040204" pitchFamily="34" charset="-128"/>
              <a:ea typeface="Meiryo UI" panose="020B0604030504040204" pitchFamily="34" charset="-128"/>
            </a:endParaRPr>
          </a:p>
        </p:txBody>
      </p:sp>
      <p:pic>
        <p:nvPicPr>
          <p:cNvPr id="3" name="Picture 2" descr="A screenshot of a graph&#10;&#10;Description automatically generated">
            <a:extLst>
              <a:ext uri="{FF2B5EF4-FFF2-40B4-BE49-F238E27FC236}">
                <a16:creationId xmlns:a16="http://schemas.microsoft.com/office/drawing/2014/main" id="{5E6FDE36-BBB8-809A-35C7-1667130352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8895" y="730650"/>
            <a:ext cx="7772400" cy="5873350"/>
          </a:xfrm>
          <a:prstGeom prst="rect">
            <a:avLst/>
          </a:prstGeom>
        </p:spPr>
      </p:pic>
    </p:spTree>
    <p:extLst>
      <p:ext uri="{BB962C8B-B14F-4D97-AF65-F5344CB8AC3E}">
        <p14:creationId xmlns:p14="http://schemas.microsoft.com/office/powerpoint/2010/main" val="2220936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E7390-FD25-D038-65C1-9BCB2B74AABE}"/>
            </a:ext>
          </a:extLst>
        </p:cNvPr>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22EBC5AC-9A66-68D3-D6CA-4A0C27B3DF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482" y="651922"/>
            <a:ext cx="9237686" cy="5421614"/>
          </a:xfrm>
          <a:prstGeom prst="rect">
            <a:avLst/>
          </a:prstGeom>
        </p:spPr>
      </p:pic>
      <p:sp>
        <p:nvSpPr>
          <p:cNvPr id="4" name="TextBox 3">
            <a:extLst>
              <a:ext uri="{FF2B5EF4-FFF2-40B4-BE49-F238E27FC236}">
                <a16:creationId xmlns:a16="http://schemas.microsoft.com/office/drawing/2014/main" id="{E1CA8BD9-2662-E366-C477-E07A9FEE6AC5}"/>
              </a:ext>
            </a:extLst>
          </p:cNvPr>
          <p:cNvSpPr txBox="1"/>
          <p:nvPr/>
        </p:nvSpPr>
        <p:spPr>
          <a:xfrm>
            <a:off x="8036489" y="3965171"/>
            <a:ext cx="3671029" cy="2892829"/>
          </a:xfrm>
          <a:prstGeom prst="rect">
            <a:avLst/>
          </a:prstGeom>
          <a:solidFill>
            <a:schemeClr val="bg1">
              <a:lumMod val="8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endParaRPr lang="en-US" dirty="0"/>
          </a:p>
        </p:txBody>
      </p:sp>
      <p:sp>
        <p:nvSpPr>
          <p:cNvPr id="6" name="Title 2">
            <a:extLst>
              <a:ext uri="{FF2B5EF4-FFF2-40B4-BE49-F238E27FC236}">
                <a16:creationId xmlns:a16="http://schemas.microsoft.com/office/drawing/2014/main" id="{B6FCA7B8-D031-02B6-15D6-90740FB7C011}"/>
              </a:ext>
            </a:extLst>
          </p:cNvPr>
          <p:cNvSpPr txBox="1">
            <a:spLocks/>
          </p:cNvSpPr>
          <p:nvPr/>
        </p:nvSpPr>
        <p:spPr>
          <a:xfrm>
            <a:off x="8381254" y="4238879"/>
            <a:ext cx="2981497" cy="2892829"/>
          </a:xfrm>
          <a:prstGeom prst="rect">
            <a:avLst/>
          </a:prstGeom>
        </p:spPr>
        <p:txBody>
          <a:bodyPr lIns="91440" tIns="45720" rIns="91440" bIns="45720" anchor="t">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ja-JP" altLang="en-US" sz="2200" dirty="0">
                <a:solidFill>
                  <a:schemeClr val="accent1"/>
                </a:solidFill>
                <a:latin typeface="Meiryo UI" panose="020B0604030504040204" pitchFamily="34" charset="-128"/>
                <a:ea typeface="Meiryo UI" panose="020B0604030504040204" pitchFamily="34" charset="-128"/>
                <a:cs typeface="Arial"/>
              </a:rPr>
              <a:t>なぜ重要なのか</a:t>
            </a:r>
            <a:r>
              <a:rPr lang="en-US" sz="2200" dirty="0">
                <a:solidFill>
                  <a:schemeClr val="accent1"/>
                </a:solidFill>
                <a:latin typeface="Meiryo UI" panose="020B0604030504040204" pitchFamily="34" charset="-128"/>
                <a:ea typeface="Meiryo UI" panose="020B0604030504040204" pitchFamily="34" charset="-128"/>
                <a:cs typeface="Arial"/>
              </a:rPr>
              <a:t>:</a:t>
            </a:r>
            <a:endParaRPr lang="en-US" sz="2200" dirty="0">
              <a:solidFill>
                <a:schemeClr val="accent1"/>
              </a:solidFill>
              <a:latin typeface="Meiryo UI" panose="020B0604030504040204" pitchFamily="34" charset="-128"/>
              <a:ea typeface="Meiryo UI" panose="020B0604030504040204" pitchFamily="34" charset="-128"/>
            </a:endParaRPr>
          </a:p>
          <a:p>
            <a:pPr>
              <a:lnSpc>
                <a:spcPct val="100000"/>
              </a:lnSpc>
            </a:pPr>
            <a:endParaRPr lang="en-US" sz="2200" dirty="0">
              <a:solidFill>
                <a:schemeClr val="bg1"/>
              </a:solidFill>
              <a:latin typeface="Meiryo UI" panose="020B0604030504040204" pitchFamily="34" charset="-128"/>
              <a:ea typeface="Meiryo UI" panose="020B0604030504040204" pitchFamily="34" charset="-128"/>
            </a:endParaRPr>
          </a:p>
          <a:p>
            <a:pPr>
              <a:lnSpc>
                <a:spcPct val="100000"/>
              </a:lnSpc>
            </a:pPr>
            <a:r>
              <a:rPr lang="ja-JP" altLang="en-US" sz="2000" b="0" dirty="0">
                <a:latin typeface="Meiryo UI" panose="020B0604030504040204" pitchFamily="34" charset="-128"/>
                <a:ea typeface="Meiryo UI" panose="020B0604030504040204" pitchFamily="34" charset="-128"/>
                <a:cs typeface="Arial"/>
              </a:rPr>
              <a:t>自動化はワークフローを劇的に最適化し、</a:t>
            </a:r>
            <a:r>
              <a:rPr lang="en-US" altLang="ja-JP" sz="2000" b="0" dirty="0">
                <a:latin typeface="Meiryo UI" panose="020B0604030504040204" pitchFamily="34" charset="-128"/>
                <a:ea typeface="Meiryo UI" panose="020B0604030504040204" pitchFamily="34" charset="-128"/>
                <a:cs typeface="Arial"/>
              </a:rPr>
              <a:t>IT</a:t>
            </a:r>
            <a:r>
              <a:rPr lang="ja-JP" altLang="en-US" sz="2000" b="0" dirty="0">
                <a:latin typeface="Meiryo UI" panose="020B0604030504040204" pitchFamily="34" charset="-128"/>
                <a:ea typeface="Meiryo UI" panose="020B0604030504040204" pitchFamily="34" charset="-128"/>
                <a:cs typeface="Arial"/>
              </a:rPr>
              <a:t>の効率を高め、</a:t>
            </a:r>
            <a:r>
              <a:rPr lang="en-US" altLang="ja-JP" sz="2000" b="0" dirty="0">
                <a:latin typeface="Meiryo UI" panose="020B0604030504040204" pitchFamily="34" charset="-128"/>
                <a:ea typeface="Meiryo UI" panose="020B0604030504040204" pitchFamily="34" charset="-128"/>
                <a:cs typeface="Arial"/>
              </a:rPr>
              <a:t>IT</a:t>
            </a:r>
            <a:r>
              <a:rPr lang="ja-JP" altLang="en-US" sz="2000" b="0" dirty="0">
                <a:latin typeface="Meiryo UI" panose="020B0604030504040204" pitchFamily="34" charset="-128"/>
                <a:ea typeface="Meiryo UI" panose="020B0604030504040204" pitchFamily="34" charset="-128"/>
                <a:cs typeface="Arial"/>
              </a:rPr>
              <a:t>チームの燃え尽き症候群を減少させることができます。</a:t>
            </a:r>
            <a:endParaRPr lang="en-US" sz="2000" b="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3287303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5F910-AC67-76DA-885A-8EF51282BB2B}"/>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50C7A405-4A53-539D-73E9-F06CC119E4C2}"/>
              </a:ext>
            </a:extLst>
          </p:cNvPr>
          <p:cNvSpPr txBox="1"/>
          <p:nvPr/>
        </p:nvSpPr>
        <p:spPr>
          <a:xfrm>
            <a:off x="653" y="977"/>
            <a:ext cx="3996916" cy="6855654"/>
          </a:xfrm>
          <a:prstGeom prst="rect">
            <a:avLst/>
          </a:prstGeom>
          <a:solidFill>
            <a:schemeClr val="accent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7" name="Picture 6">
            <a:extLst>
              <a:ext uri="{FF2B5EF4-FFF2-40B4-BE49-F238E27FC236}">
                <a16:creationId xmlns:a16="http://schemas.microsoft.com/office/drawing/2014/main" id="{BF388519-FF2D-82F3-93EA-A1260E6FE11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493159"/>
            <a:ext cx="3996916" cy="6364841"/>
          </a:xfrm>
          <a:prstGeom prst="rect">
            <a:avLst/>
          </a:prstGeom>
        </p:spPr>
      </p:pic>
      <p:sp>
        <p:nvSpPr>
          <p:cNvPr id="4" name="Title 5">
            <a:extLst>
              <a:ext uri="{FF2B5EF4-FFF2-40B4-BE49-F238E27FC236}">
                <a16:creationId xmlns:a16="http://schemas.microsoft.com/office/drawing/2014/main" id="{8580BC9D-656E-4B86-3443-C38D592A143F}"/>
              </a:ext>
            </a:extLst>
          </p:cNvPr>
          <p:cNvSpPr txBox="1">
            <a:spLocks/>
          </p:cNvSpPr>
          <p:nvPr/>
        </p:nvSpPr>
        <p:spPr>
          <a:xfrm>
            <a:off x="609600" y="800100"/>
            <a:ext cx="2715421" cy="4595156"/>
          </a:xfrm>
          <a:prstGeom prst="rect">
            <a:avLst/>
          </a:prstGeom>
        </p:spPr>
        <p:txBody>
          <a:bodyPr lIns="0" tIns="0" rIns="91440" bIns="0" anchor="t"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en-US" altLang="ja-JP" sz="2400" b="1" i="0" u="none" strike="noStrike" cap="none" dirty="0" err="1">
                <a:solidFill>
                  <a:schemeClr val="lt1"/>
                </a:solidFill>
                <a:latin typeface="Meiryo UI" panose="020B0604030504040204" pitchFamily="34" charset="-128"/>
                <a:ea typeface="Meiryo UI" panose="020B0604030504040204" pitchFamily="34" charset="-128"/>
                <a:sym typeface="Arial"/>
              </a:rPr>
              <a:t>主な調査結果</a:t>
            </a:r>
            <a:endParaRPr lang="en-US" altLang="ja-JP" sz="2400" b="1" i="0" u="none" strike="noStrike" cap="none" dirty="0">
              <a:solidFill>
                <a:schemeClr val="lt1"/>
              </a:solidFill>
              <a:latin typeface="Meiryo UI" panose="020B0604030504040204" pitchFamily="34" charset="-128"/>
              <a:ea typeface="Meiryo UI" panose="020B0604030504040204" pitchFamily="34" charset="-128"/>
              <a:sym typeface="Arial"/>
            </a:endParaRPr>
          </a:p>
          <a:p>
            <a:pPr>
              <a:lnSpc>
                <a:spcPct val="100000"/>
              </a:lnSpc>
            </a:pPr>
            <a:endParaRPr lang="en-US" sz="2200" dirty="0">
              <a:solidFill>
                <a:srgbClr val="FFFFFF"/>
              </a:solidFill>
              <a:latin typeface="Meiryo UI" panose="020B0604030504040204" pitchFamily="34" charset="-128"/>
              <a:ea typeface="Meiryo UI" panose="020B0604030504040204" pitchFamily="34" charset="-128"/>
              <a:cs typeface="Arial"/>
            </a:endParaRPr>
          </a:p>
          <a:p>
            <a:pPr>
              <a:lnSpc>
                <a:spcPct val="100000"/>
              </a:lnSpc>
            </a:pPr>
            <a:r>
              <a:rPr lang="ja-JP" altLang="en-US" sz="2200" b="0" dirty="0">
                <a:solidFill>
                  <a:schemeClr val="bg1"/>
                </a:solidFill>
                <a:latin typeface="Meiryo UI" panose="020B0604030504040204" pitchFamily="34" charset="-128"/>
                <a:ea typeface="Meiryo UI" panose="020B0604030504040204" pitchFamily="34" charset="-128"/>
                <a:cs typeface="Arial"/>
              </a:rPr>
              <a:t>意外なことに、</a:t>
            </a:r>
            <a:r>
              <a:rPr lang="ja-JP" altLang="en-US" sz="2200" b="0" dirty="0">
                <a:solidFill>
                  <a:schemeClr val="bg1"/>
                </a:solidFill>
                <a:latin typeface="Meiryo UI" panose="020B0604030504040204" pitchFamily="34" charset="-128"/>
                <a:ea typeface="Meiryo UI" panose="020B0604030504040204" pitchFamily="34" charset="-128"/>
              </a:rPr>
              <a:t>少数のサービスデスクだけがエンドユーザーの体験指標を追跡している</a:t>
            </a:r>
          </a:p>
          <a:p>
            <a:pPr>
              <a:lnSpc>
                <a:spcPct val="100000"/>
              </a:lnSpc>
            </a:pPr>
            <a:endParaRPr lang="ja-JP" altLang="en-US" sz="2200" b="0" dirty="0">
              <a:solidFill>
                <a:schemeClr val="bg1"/>
              </a:solidFill>
              <a:latin typeface="Meiryo UI" panose="020B0604030504040204" pitchFamily="34" charset="-128"/>
              <a:ea typeface="Meiryo UI" panose="020B0604030504040204" pitchFamily="34" charset="-128"/>
            </a:endParaRPr>
          </a:p>
          <a:p>
            <a:pPr>
              <a:lnSpc>
                <a:spcPct val="100000"/>
              </a:lnSpc>
            </a:pPr>
            <a:endParaRPr lang="ja-JP" altLang="en-US" sz="2200" b="0" dirty="0">
              <a:solidFill>
                <a:schemeClr val="bg1"/>
              </a:solidFill>
              <a:latin typeface="Meiryo UI" panose="020B0604030504040204" pitchFamily="34" charset="-128"/>
              <a:ea typeface="Meiryo UI" panose="020B0604030504040204" pitchFamily="34" charset="-128"/>
            </a:endParaRPr>
          </a:p>
          <a:p>
            <a:pPr>
              <a:lnSpc>
                <a:spcPct val="100000"/>
              </a:lnSpc>
            </a:pPr>
            <a:endParaRPr lang="ja-JP" altLang="en-US" sz="2200" b="0" dirty="0">
              <a:solidFill>
                <a:schemeClr val="bg1"/>
              </a:solidFill>
              <a:latin typeface="Meiryo UI" panose="020B0604030504040204" pitchFamily="34" charset="-128"/>
              <a:ea typeface="Meiryo UI" panose="020B0604030504040204" pitchFamily="34" charset="-128"/>
            </a:endParaRPr>
          </a:p>
          <a:p>
            <a:pPr>
              <a:lnSpc>
                <a:spcPct val="100000"/>
              </a:lnSpc>
            </a:pPr>
            <a:endParaRPr lang="ja-JP" altLang="en-US" sz="2200" b="0" dirty="0">
              <a:solidFill>
                <a:schemeClr val="bg1"/>
              </a:solidFill>
              <a:latin typeface="Meiryo UI" panose="020B0604030504040204" pitchFamily="34" charset="-128"/>
              <a:ea typeface="Meiryo UI" panose="020B0604030504040204" pitchFamily="34" charset="-128"/>
            </a:endParaRPr>
          </a:p>
          <a:p>
            <a:pPr>
              <a:lnSpc>
                <a:spcPct val="100000"/>
              </a:lnSpc>
            </a:pPr>
            <a:endParaRPr lang="ja-JP" altLang="en-US" sz="2200" b="0" dirty="0">
              <a:solidFill>
                <a:schemeClr val="bg1"/>
              </a:solidFill>
              <a:latin typeface="Meiryo UI" panose="020B0604030504040204" pitchFamily="34" charset="-128"/>
              <a:ea typeface="Meiryo UI" panose="020B0604030504040204" pitchFamily="34" charset="-128"/>
            </a:endParaRPr>
          </a:p>
          <a:p>
            <a:pPr>
              <a:lnSpc>
                <a:spcPct val="100000"/>
              </a:lnSpc>
            </a:pPr>
            <a:endParaRPr lang="ja-JP" altLang="en-US" sz="2200" b="0" dirty="0">
              <a:solidFill>
                <a:schemeClr val="bg1"/>
              </a:solidFill>
              <a:latin typeface="Meiryo UI" panose="020B0604030504040204" pitchFamily="34" charset="-128"/>
              <a:ea typeface="Meiryo UI" panose="020B0604030504040204" pitchFamily="34" charset="-128"/>
            </a:endParaRPr>
          </a:p>
          <a:p>
            <a:pPr>
              <a:lnSpc>
                <a:spcPct val="100000"/>
              </a:lnSpc>
            </a:pPr>
            <a:endParaRPr lang="en-US" sz="2200" b="0" dirty="0">
              <a:solidFill>
                <a:schemeClr val="bg1"/>
              </a:solidFill>
              <a:latin typeface="Meiryo UI" panose="020B0604030504040204" pitchFamily="34" charset="-128"/>
              <a:ea typeface="Meiryo UI" panose="020B0604030504040204" pitchFamily="34" charset="-128"/>
            </a:endParaRPr>
          </a:p>
        </p:txBody>
      </p:sp>
      <p:pic>
        <p:nvPicPr>
          <p:cNvPr id="9" name="Picture 8" descr="A graph with purple and white text&#10;&#10;Description automatically generated with medium confidence">
            <a:extLst>
              <a:ext uri="{FF2B5EF4-FFF2-40B4-BE49-F238E27FC236}">
                <a16:creationId xmlns:a16="http://schemas.microsoft.com/office/drawing/2014/main" id="{B2699EB7-0EBB-7BB0-74BE-26885AE9B0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69337" y="644028"/>
            <a:ext cx="7863840" cy="5846267"/>
          </a:xfrm>
          <a:prstGeom prst="rect">
            <a:avLst/>
          </a:prstGeom>
        </p:spPr>
      </p:pic>
    </p:spTree>
    <p:extLst>
      <p:ext uri="{BB962C8B-B14F-4D97-AF65-F5344CB8AC3E}">
        <p14:creationId xmlns:p14="http://schemas.microsoft.com/office/powerpoint/2010/main" val="2549042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E7390-FD25-D038-65C1-9BCB2B74AABE}"/>
            </a:ext>
          </a:extLst>
        </p:cNvPr>
        <p:cNvGrpSpPr/>
        <p:nvPr/>
      </p:nvGrpSpPr>
      <p:grpSpPr>
        <a:xfrm>
          <a:off x="0" y="0"/>
          <a:ext cx="0" cy="0"/>
          <a:chOff x="0" y="0"/>
          <a:chExt cx="0" cy="0"/>
        </a:xfrm>
      </p:grpSpPr>
      <p:sp>
        <p:nvSpPr>
          <p:cNvPr id="11" name="Title 2">
            <a:extLst>
              <a:ext uri="{FF2B5EF4-FFF2-40B4-BE49-F238E27FC236}">
                <a16:creationId xmlns:a16="http://schemas.microsoft.com/office/drawing/2014/main" id="{370961C2-FCA3-ADB1-79AE-6CAFC47299AB}"/>
              </a:ext>
            </a:extLst>
          </p:cNvPr>
          <p:cNvSpPr txBox="1">
            <a:spLocks/>
          </p:cNvSpPr>
          <p:nvPr/>
        </p:nvSpPr>
        <p:spPr>
          <a:xfrm>
            <a:off x="813862" y="479313"/>
            <a:ext cx="10768538" cy="2064228"/>
          </a:xfrm>
          <a:prstGeom prst="rect">
            <a:avLst/>
          </a:prstGeom>
        </p:spPr>
        <p:txBody>
          <a:bodyPr lIns="91440" tIns="45720" rIns="91440" bIns="45720" anchor="t">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ja-JP" altLang="en-US" sz="2200" dirty="0">
                <a:solidFill>
                  <a:schemeClr val="accent1"/>
                </a:solidFill>
                <a:latin typeface="Meiryo UI" panose="020B0604030504040204" pitchFamily="34" charset="-128"/>
                <a:ea typeface="Meiryo UI" panose="020B0604030504040204" pitchFamily="34" charset="-128"/>
                <a:cs typeface="Arial"/>
              </a:rPr>
              <a:t>なぜ重要なのか</a:t>
            </a:r>
            <a:r>
              <a:rPr lang="en-US" sz="2200" dirty="0">
                <a:solidFill>
                  <a:schemeClr val="accent1"/>
                </a:solidFill>
                <a:latin typeface="Meiryo UI" panose="020B0604030504040204" pitchFamily="34" charset="-128"/>
                <a:ea typeface="Meiryo UI" panose="020B0604030504040204" pitchFamily="34" charset="-128"/>
                <a:cs typeface="Arial"/>
              </a:rPr>
              <a:t>:</a:t>
            </a:r>
            <a:endParaRPr lang="en-US" sz="2200" dirty="0">
              <a:solidFill>
                <a:schemeClr val="accent1"/>
              </a:solidFill>
              <a:latin typeface="Meiryo UI" panose="020B0604030504040204" pitchFamily="34" charset="-128"/>
              <a:ea typeface="Meiryo UI" panose="020B0604030504040204" pitchFamily="34" charset="-128"/>
            </a:endParaRPr>
          </a:p>
          <a:p>
            <a:pPr>
              <a:lnSpc>
                <a:spcPct val="100000"/>
              </a:lnSpc>
            </a:pPr>
            <a:endParaRPr lang="en-US" sz="2200" dirty="0">
              <a:solidFill>
                <a:schemeClr val="bg1"/>
              </a:solidFill>
              <a:latin typeface="Meiryo UI" panose="020B0604030504040204" pitchFamily="34" charset="-128"/>
              <a:ea typeface="Meiryo UI" panose="020B0604030504040204" pitchFamily="34" charset="-128"/>
            </a:endParaRPr>
          </a:p>
          <a:p>
            <a:pPr>
              <a:lnSpc>
                <a:spcPct val="100000"/>
              </a:lnSpc>
            </a:pPr>
            <a:r>
              <a:rPr lang="ja-JP" altLang="en-US" sz="2200" b="0" dirty="0">
                <a:latin typeface="Meiryo UI" panose="020B0604030504040204" pitchFamily="34" charset="-128"/>
                <a:ea typeface="Meiryo UI" panose="020B0604030504040204" pitchFamily="34" charset="-128"/>
                <a:cs typeface="Arial"/>
              </a:rPr>
              <a:t>従業員のデジタル体験（</a:t>
            </a:r>
            <a:r>
              <a:rPr lang="en-US" altLang="ja-JP" sz="2200" b="0" dirty="0">
                <a:latin typeface="Meiryo UI" panose="020B0604030504040204" pitchFamily="34" charset="-128"/>
                <a:ea typeface="Meiryo UI" panose="020B0604030504040204" pitchFamily="34" charset="-128"/>
                <a:cs typeface="Arial"/>
              </a:rPr>
              <a:t>DEX</a:t>
            </a:r>
            <a:r>
              <a:rPr lang="ja-JP" altLang="en-US" sz="2200" b="0" dirty="0">
                <a:latin typeface="Meiryo UI" panose="020B0604030504040204" pitchFamily="34" charset="-128"/>
                <a:ea typeface="Meiryo UI" panose="020B0604030504040204" pitchFamily="34" charset="-128"/>
                <a:cs typeface="Arial"/>
              </a:rPr>
              <a:t>）を追跡することは、摩擦のある領域を明らかにし、</a:t>
            </a:r>
            <a:r>
              <a:rPr lang="en-US" altLang="ja-JP" sz="2200" b="0" dirty="0">
                <a:latin typeface="Meiryo UI" panose="020B0604030504040204" pitchFamily="34" charset="-128"/>
                <a:ea typeface="Meiryo UI" panose="020B0604030504040204" pitchFamily="34" charset="-128"/>
                <a:cs typeface="Arial"/>
              </a:rPr>
              <a:t>IT</a:t>
            </a:r>
            <a:r>
              <a:rPr lang="ja-JP" altLang="en-US" sz="2200" b="0" dirty="0">
                <a:latin typeface="Meiryo UI" panose="020B0604030504040204" pitchFamily="34" charset="-128"/>
                <a:ea typeface="Meiryo UI" panose="020B0604030504040204" pitchFamily="34" charset="-128"/>
                <a:cs typeface="Arial"/>
              </a:rPr>
              <a:t>チームにデータを提供して情報に基づいた意思決定を行わせることで、</a:t>
            </a:r>
            <a:r>
              <a:rPr lang="en-US" altLang="ja-JP" sz="2200" b="0" dirty="0">
                <a:latin typeface="Meiryo UI" panose="020B0604030504040204" pitchFamily="34" charset="-128"/>
                <a:ea typeface="Meiryo UI" panose="020B0604030504040204" pitchFamily="34" charset="-128"/>
                <a:cs typeface="Arial"/>
              </a:rPr>
              <a:t>IT</a:t>
            </a:r>
            <a:r>
              <a:rPr lang="ja-JP" altLang="en-US" sz="2200" b="0" dirty="0">
                <a:latin typeface="Meiryo UI" panose="020B0604030504040204" pitchFamily="34" charset="-128"/>
                <a:ea typeface="Meiryo UI" panose="020B0604030504040204" pitchFamily="34" charset="-128"/>
                <a:cs typeface="Arial"/>
              </a:rPr>
              <a:t>サービス管理（</a:t>
            </a:r>
            <a:r>
              <a:rPr lang="en-US" altLang="ja-JP" sz="2200" b="0" dirty="0">
                <a:latin typeface="Meiryo UI" panose="020B0604030504040204" pitchFamily="34" charset="-128"/>
                <a:ea typeface="Meiryo UI" panose="020B0604030504040204" pitchFamily="34" charset="-128"/>
                <a:cs typeface="Arial"/>
              </a:rPr>
              <a:t>ITSM</a:t>
            </a:r>
            <a:r>
              <a:rPr lang="ja-JP" altLang="en-US" sz="2200" b="0" dirty="0">
                <a:latin typeface="Meiryo UI" panose="020B0604030504040204" pitchFamily="34" charset="-128"/>
                <a:ea typeface="Meiryo UI" panose="020B0604030504040204" pitchFamily="34" charset="-128"/>
                <a:cs typeface="Arial"/>
              </a:rPr>
              <a:t>）のワークフローと体験を最適化するのに役立ちます。</a:t>
            </a:r>
            <a:endParaRPr lang="en-US" sz="2200" b="0" dirty="0">
              <a:latin typeface="Meiryo UI" panose="020B0604030504040204" pitchFamily="34" charset="-128"/>
              <a:ea typeface="Meiryo UI" panose="020B0604030504040204" pitchFamily="34" charset="-128"/>
              <a:cs typeface="Arial"/>
            </a:endParaRPr>
          </a:p>
        </p:txBody>
      </p:sp>
      <p:pic>
        <p:nvPicPr>
          <p:cNvPr id="3" name="Picture 2" descr="A screen shot of a computer&#10;&#10;Description automatically generated">
            <a:extLst>
              <a:ext uri="{FF2B5EF4-FFF2-40B4-BE49-F238E27FC236}">
                <a16:creationId xmlns:a16="http://schemas.microsoft.com/office/drawing/2014/main" id="{3151C12A-4143-4335-1518-17841DF81F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137" y="2705166"/>
            <a:ext cx="10515600" cy="2939716"/>
          </a:xfrm>
          <a:prstGeom prst="rect">
            <a:avLst/>
          </a:prstGeom>
        </p:spPr>
      </p:pic>
    </p:spTree>
    <p:extLst>
      <p:ext uri="{BB962C8B-B14F-4D97-AF65-F5344CB8AC3E}">
        <p14:creationId xmlns:p14="http://schemas.microsoft.com/office/powerpoint/2010/main" val="1862288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4AE7390-FD25-D038-65C1-9BCB2B74AAB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A3B2BB4-A795-6188-9A6A-8233B84E5717}"/>
              </a:ext>
            </a:extLst>
          </p:cNvPr>
          <p:cNvSpPr txBox="1"/>
          <p:nvPr/>
        </p:nvSpPr>
        <p:spPr>
          <a:xfrm>
            <a:off x="653" y="977"/>
            <a:ext cx="3354944" cy="6855654"/>
          </a:xfrm>
          <a:prstGeom prst="rect">
            <a:avLst/>
          </a:prstGeom>
          <a:solidFill>
            <a:schemeClr val="accent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7" name="Picture 6">
            <a:extLst>
              <a:ext uri="{FF2B5EF4-FFF2-40B4-BE49-F238E27FC236}">
                <a16:creationId xmlns:a16="http://schemas.microsoft.com/office/drawing/2014/main" id="{48F0F6BB-1537-48A9-2630-EEE92F86D96C}"/>
              </a:ext>
            </a:extLst>
          </p:cNvPr>
          <p:cNvPicPr>
            <a:picLocks noChangeAspect="1"/>
          </p:cNvPicPr>
          <p:nvPr/>
        </p:nvPicPr>
        <p:blipFill>
          <a:blip r:embed="rId3" cstate="screen">
            <a:extLst>
              <a:ext uri="{28A0092B-C50C-407E-A947-70E740481C1C}">
                <a14:useLocalDpi xmlns:a14="http://schemas.microsoft.com/office/drawing/2010/main"/>
              </a:ext>
            </a:extLst>
          </a:blip>
          <a:srcRect r="16062"/>
          <a:stretch/>
        </p:blipFill>
        <p:spPr>
          <a:xfrm>
            <a:off x="1" y="493159"/>
            <a:ext cx="3354944" cy="6364841"/>
          </a:xfrm>
          <a:prstGeom prst="rect">
            <a:avLst/>
          </a:prstGeom>
        </p:spPr>
      </p:pic>
      <p:sp>
        <p:nvSpPr>
          <p:cNvPr id="8" name="TextBox 7">
            <a:extLst>
              <a:ext uri="{FF2B5EF4-FFF2-40B4-BE49-F238E27FC236}">
                <a16:creationId xmlns:a16="http://schemas.microsoft.com/office/drawing/2014/main" id="{5ECF2ADA-E243-BA8E-5191-1BCF8A2B5294}"/>
              </a:ext>
            </a:extLst>
          </p:cNvPr>
          <p:cNvSpPr txBox="1"/>
          <p:nvPr/>
        </p:nvSpPr>
        <p:spPr>
          <a:xfrm>
            <a:off x="387929" y="396040"/>
            <a:ext cx="2468287" cy="33547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sz="2200" b="1" dirty="0">
                <a:solidFill>
                  <a:srgbClr val="FFFFFF"/>
                </a:solidFill>
                <a:latin typeface="Meiryo UI" panose="020B0604030504040204" pitchFamily="34" charset="-128"/>
                <a:ea typeface="Meiryo UI" panose="020B0604030504040204" pitchFamily="34" charset="-128"/>
                <a:cs typeface="Segoe UI"/>
              </a:rPr>
              <a:t>主な調査結果</a:t>
            </a:r>
            <a:endParaRPr lang="en-US" altLang="ja-JP" sz="2200" b="1" dirty="0">
              <a:solidFill>
                <a:srgbClr val="FFFFFF"/>
              </a:solidFill>
              <a:latin typeface="Meiryo UI" panose="020B0604030504040204" pitchFamily="34" charset="-128"/>
              <a:ea typeface="Meiryo UI" panose="020B0604030504040204" pitchFamily="34" charset="-128"/>
              <a:cs typeface="Segoe UI"/>
            </a:endParaRPr>
          </a:p>
          <a:p>
            <a:endParaRPr lang="ja-JP" altLang="en-US" sz="2200" b="1" dirty="0">
              <a:solidFill>
                <a:srgbClr val="FFFFFF"/>
              </a:solidFill>
              <a:latin typeface="Meiryo UI" panose="020B0604030504040204" pitchFamily="34" charset="-128"/>
              <a:ea typeface="Meiryo UI" panose="020B0604030504040204" pitchFamily="34" charset="-128"/>
              <a:cs typeface="Segoe UI"/>
            </a:endParaRPr>
          </a:p>
          <a:p>
            <a:r>
              <a:rPr lang="en-US" sz="2200" dirty="0">
                <a:latin typeface="Meiryo UI" panose="020B0604030504040204" pitchFamily="34" charset="-128"/>
                <a:ea typeface="Meiryo UI" panose="020B0604030504040204" pitchFamily="34" charset="-128"/>
                <a:cs typeface="Segoe UI"/>
              </a:rPr>
              <a:t>​</a:t>
            </a:r>
            <a:r>
              <a:rPr lang="ja-JP" altLang="en-US" sz="2400" dirty="0">
                <a:solidFill>
                  <a:srgbClr val="FFFFFF"/>
                </a:solidFill>
                <a:latin typeface="Meiryo UI" panose="020B0604030504040204" pitchFamily="34" charset="-128"/>
                <a:ea typeface="Meiryo UI" panose="020B0604030504040204" pitchFamily="34" charset="-128"/>
                <a:cs typeface="Segoe UI"/>
              </a:rPr>
              <a:t>多くの組織</a:t>
            </a:r>
            <a:r>
              <a:rPr lang="ja-JP" altLang="en-US" sz="2400">
                <a:solidFill>
                  <a:srgbClr val="FFFFFF"/>
                </a:solidFill>
                <a:latin typeface="Meiryo UI" panose="020B0604030504040204" pitchFamily="34" charset="-128"/>
                <a:ea typeface="Meiryo UI" panose="020B0604030504040204" pitchFamily="34" charset="-128"/>
                <a:cs typeface="Segoe UI"/>
              </a:rPr>
              <a:t>は、</a:t>
            </a:r>
            <a:br>
              <a:rPr lang="en-US" altLang="ja-JP" sz="2400" dirty="0">
                <a:solidFill>
                  <a:srgbClr val="FFFFFF"/>
                </a:solidFill>
                <a:latin typeface="Meiryo UI" panose="020B0604030504040204" pitchFamily="34" charset="-128"/>
                <a:ea typeface="Meiryo UI" panose="020B0604030504040204" pitchFamily="34" charset="-128"/>
                <a:cs typeface="Segoe UI"/>
              </a:rPr>
            </a:br>
            <a:r>
              <a:rPr lang="ja-JP" altLang="en-US" sz="2400">
                <a:solidFill>
                  <a:srgbClr val="FFFFFF"/>
                </a:solidFill>
                <a:latin typeface="Meiryo UI" panose="020B0604030504040204" pitchFamily="34" charset="-128"/>
                <a:ea typeface="Meiryo UI" panose="020B0604030504040204" pitchFamily="34" charset="-128"/>
                <a:cs typeface="Segoe UI"/>
              </a:rPr>
              <a:t>サ</a:t>
            </a:r>
            <a:r>
              <a:rPr lang="ja-JP" altLang="en-US" sz="2400" dirty="0">
                <a:solidFill>
                  <a:srgbClr val="FFFFFF"/>
                </a:solidFill>
                <a:latin typeface="Meiryo UI" panose="020B0604030504040204" pitchFamily="34" charset="-128"/>
                <a:ea typeface="Meiryo UI" panose="020B0604030504040204" pitchFamily="34" charset="-128"/>
                <a:cs typeface="Segoe UI"/>
              </a:rPr>
              <a:t>ービスデスクのパフォーマンスと体験を監視し最適化するための統合された</a:t>
            </a:r>
            <a:r>
              <a:rPr lang="en-US" altLang="ja-JP" sz="2400" dirty="0">
                <a:solidFill>
                  <a:srgbClr val="FFFFFF"/>
                </a:solidFill>
                <a:latin typeface="Meiryo UI" panose="020B0604030504040204" pitchFamily="34" charset="-128"/>
                <a:ea typeface="Meiryo UI" panose="020B0604030504040204" pitchFamily="34" charset="-128"/>
                <a:cs typeface="Segoe UI"/>
              </a:rPr>
              <a:t>IT</a:t>
            </a:r>
            <a:r>
              <a:rPr lang="ja-JP" altLang="en-US" sz="2400" dirty="0">
                <a:solidFill>
                  <a:srgbClr val="FFFFFF"/>
                </a:solidFill>
                <a:latin typeface="Meiryo UI" panose="020B0604030504040204" pitchFamily="34" charset="-128"/>
                <a:ea typeface="Meiryo UI" panose="020B0604030504040204" pitchFamily="34" charset="-128"/>
                <a:cs typeface="Segoe UI"/>
              </a:rPr>
              <a:t>技術スタックが不足している</a:t>
            </a:r>
            <a:r>
              <a:rPr lang="en-US" sz="2400" dirty="0">
                <a:solidFill>
                  <a:srgbClr val="FFFFFF"/>
                </a:solidFill>
                <a:latin typeface="Meiryo UI" panose="020B0604030504040204" pitchFamily="34" charset="-128"/>
                <a:ea typeface="Meiryo UI" panose="020B0604030504040204" pitchFamily="34" charset="-128"/>
                <a:cs typeface="Segoe UI"/>
              </a:rPr>
              <a:t> </a:t>
            </a:r>
            <a:r>
              <a:rPr lang="en-US" sz="2400" dirty="0">
                <a:latin typeface="Meiryo UI" panose="020B0604030504040204" pitchFamily="34" charset="-128"/>
                <a:ea typeface="Meiryo UI" panose="020B0604030504040204" pitchFamily="34" charset="-128"/>
                <a:cs typeface="Segoe UI"/>
              </a:rPr>
              <a:t>​</a:t>
            </a:r>
          </a:p>
        </p:txBody>
      </p:sp>
      <p:sp>
        <p:nvSpPr>
          <p:cNvPr id="9" name="Rectangle 8">
            <a:extLst>
              <a:ext uri="{FF2B5EF4-FFF2-40B4-BE49-F238E27FC236}">
                <a16:creationId xmlns:a16="http://schemas.microsoft.com/office/drawing/2014/main" id="{236F8167-08D6-E798-6114-3F9C59B02077}"/>
              </a:ext>
            </a:extLst>
          </p:cNvPr>
          <p:cNvSpPr/>
          <p:nvPr/>
        </p:nvSpPr>
        <p:spPr>
          <a:xfrm>
            <a:off x="6817711" y="4566276"/>
            <a:ext cx="4764689" cy="2291724"/>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365760" tIns="274320" rIns="365760" bIns="274320" rtlCol="0" anchor="ctr"/>
          <a:lstStyle/>
          <a:p>
            <a:pPr>
              <a:lnSpc>
                <a:spcPct val="100000"/>
              </a:lnSpc>
            </a:pPr>
            <a:r>
              <a:rPr lang="ja-JP" altLang="en-US" sz="2200" b="1" dirty="0">
                <a:solidFill>
                  <a:schemeClr val="accent1"/>
                </a:solidFill>
                <a:latin typeface="Meiryo UI" panose="020B0604030504040204" pitchFamily="34" charset="-128"/>
                <a:ea typeface="Meiryo UI" panose="020B0604030504040204" pitchFamily="34" charset="-128"/>
                <a:cs typeface="Arial" panose="020B0604020202020204" pitchFamily="34" charset="0"/>
              </a:rPr>
              <a:t>なぜ重要なのか</a:t>
            </a:r>
            <a:r>
              <a:rPr lang="en-US" sz="2200" b="1" dirty="0">
                <a:solidFill>
                  <a:schemeClr val="accent1"/>
                </a:solidFill>
                <a:latin typeface="Meiryo UI" panose="020B0604030504040204" pitchFamily="34" charset="-128"/>
                <a:ea typeface="Meiryo UI" panose="020B0604030504040204" pitchFamily="34" charset="-128"/>
                <a:cs typeface="Arial" panose="020B0604020202020204" pitchFamily="34" charset="0"/>
              </a:rPr>
              <a:t>:</a:t>
            </a:r>
            <a:br>
              <a:rPr lang="en-US" sz="2200" dirty="0">
                <a:solidFill>
                  <a:schemeClr val="accent1"/>
                </a:solidFill>
                <a:latin typeface="Meiryo UI" panose="020B0604030504040204" pitchFamily="34" charset="-128"/>
                <a:ea typeface="Meiryo UI" panose="020B0604030504040204" pitchFamily="34" charset="-128"/>
                <a:cs typeface="Arial" panose="020B0604020202020204" pitchFamily="34" charset="0"/>
              </a:rPr>
            </a:br>
            <a:endParaRPr lang="en-US" sz="2200" dirty="0">
              <a:solidFill>
                <a:schemeClr val="tx1"/>
              </a:solidFill>
              <a:latin typeface="Meiryo UI" panose="020B0604030504040204" pitchFamily="34" charset="-128"/>
              <a:ea typeface="Meiryo UI" panose="020B0604030504040204" pitchFamily="34" charset="-128"/>
              <a:cs typeface="Arial" panose="020B0604020202020204" pitchFamily="34" charset="0"/>
            </a:endParaRPr>
          </a:p>
          <a:p>
            <a:pPr>
              <a:lnSpc>
                <a:spcPct val="100000"/>
              </a:lnSpc>
            </a:pPr>
            <a:r>
              <a:rPr lang="ja-JP" altLang="en-US" b="0" dirty="0">
                <a:solidFill>
                  <a:schemeClr val="tx1"/>
                </a:solidFill>
                <a:latin typeface="Meiryo UI" panose="020B0604030504040204" pitchFamily="34" charset="-128"/>
                <a:ea typeface="Meiryo UI" panose="020B0604030504040204" pitchFamily="34" charset="-128"/>
                <a:cs typeface="Arial" panose="020B0604020202020204" pitchFamily="34" charset="0"/>
              </a:rPr>
              <a:t>企業が</a:t>
            </a:r>
            <a:r>
              <a:rPr lang="en-US" altLang="ja-JP" b="0" dirty="0">
                <a:solidFill>
                  <a:schemeClr val="tx1"/>
                </a:solidFill>
                <a:latin typeface="Meiryo UI" panose="020B0604030504040204" pitchFamily="34" charset="-128"/>
                <a:ea typeface="Meiryo UI" panose="020B0604030504040204" pitchFamily="34" charset="-128"/>
                <a:cs typeface="Arial" panose="020B0604020202020204" pitchFamily="34" charset="0"/>
              </a:rPr>
              <a:t>IT</a:t>
            </a:r>
            <a:r>
              <a:rPr lang="ja-JP" altLang="en-US" b="0" dirty="0">
                <a:solidFill>
                  <a:schemeClr val="tx1"/>
                </a:solidFill>
                <a:latin typeface="Meiryo UI" panose="020B0604030504040204" pitchFamily="34" charset="-128"/>
                <a:ea typeface="Meiryo UI" panose="020B0604030504040204" pitchFamily="34" charset="-128"/>
                <a:cs typeface="Arial" panose="020B0604020202020204" pitchFamily="34" charset="0"/>
              </a:rPr>
              <a:t>技術スタックを統合すると、より優れた洞察を得られます。また、自動化により時間を節約することができます。</a:t>
            </a:r>
            <a:endParaRPr lang="en-US" b="0" dirty="0">
              <a:solidFill>
                <a:schemeClr val="tx1"/>
              </a:solidFill>
              <a:latin typeface="Meiryo UI" panose="020B0604030504040204" pitchFamily="34" charset="-128"/>
              <a:ea typeface="Meiryo UI" panose="020B0604030504040204" pitchFamily="34" charset="-128"/>
              <a:cs typeface="Arial" panose="020B0604020202020204" pitchFamily="34" charset="0"/>
            </a:endParaRPr>
          </a:p>
        </p:txBody>
      </p:sp>
      <p:pic>
        <p:nvPicPr>
          <p:cNvPr id="5" name="Picture 4" descr="A screenshot of a computer&#10;&#10;Description automatically generated">
            <a:extLst>
              <a:ext uri="{FF2B5EF4-FFF2-40B4-BE49-F238E27FC236}">
                <a16:creationId xmlns:a16="http://schemas.microsoft.com/office/drawing/2014/main" id="{94FA4491-673A-83A1-C8BC-FD6B0E3AD9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9624" y="998518"/>
            <a:ext cx="8595360" cy="3215144"/>
          </a:xfrm>
          <a:prstGeom prst="rect">
            <a:avLst/>
          </a:prstGeom>
        </p:spPr>
      </p:pic>
    </p:spTree>
    <p:extLst>
      <p:ext uri="{BB962C8B-B14F-4D97-AF65-F5344CB8AC3E}">
        <p14:creationId xmlns:p14="http://schemas.microsoft.com/office/powerpoint/2010/main" val="2319498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D0363-19B1-3736-03C5-F367F5A864B8}"/>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C91B77D8-8657-EA71-CBF9-ACCC71B21BFC}"/>
              </a:ext>
            </a:extLst>
          </p:cNvPr>
          <p:cNvSpPr txBox="1"/>
          <p:nvPr/>
        </p:nvSpPr>
        <p:spPr>
          <a:xfrm>
            <a:off x="653" y="977"/>
            <a:ext cx="3476838" cy="6855654"/>
          </a:xfrm>
          <a:prstGeom prst="rect">
            <a:avLst/>
          </a:prstGeom>
          <a:solidFill>
            <a:schemeClr val="accent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7" name="Picture 6">
            <a:extLst>
              <a:ext uri="{FF2B5EF4-FFF2-40B4-BE49-F238E27FC236}">
                <a16:creationId xmlns:a16="http://schemas.microsoft.com/office/drawing/2014/main" id="{F47EB09C-8B02-B2CA-98BB-96E63139594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493159"/>
            <a:ext cx="3476838" cy="6364841"/>
          </a:xfrm>
          <a:prstGeom prst="rect">
            <a:avLst/>
          </a:prstGeom>
        </p:spPr>
      </p:pic>
      <p:sp>
        <p:nvSpPr>
          <p:cNvPr id="4" name="Title 5">
            <a:extLst>
              <a:ext uri="{FF2B5EF4-FFF2-40B4-BE49-F238E27FC236}">
                <a16:creationId xmlns:a16="http://schemas.microsoft.com/office/drawing/2014/main" id="{2538DE1D-9C2A-E778-4458-95A5695DC05D}"/>
              </a:ext>
            </a:extLst>
          </p:cNvPr>
          <p:cNvSpPr txBox="1">
            <a:spLocks/>
          </p:cNvSpPr>
          <p:nvPr/>
        </p:nvSpPr>
        <p:spPr>
          <a:xfrm>
            <a:off x="550026" y="914400"/>
            <a:ext cx="2594956" cy="4595156"/>
          </a:xfrm>
          <a:prstGeom prst="rect">
            <a:avLst/>
          </a:prstGeom>
        </p:spPr>
        <p:txBody>
          <a:bodyPr lIns="0" tIns="0" rIns="91440" bIns="0" anchor="t"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ja-JP" altLang="en-US" sz="2400" b="1" i="0" u="none" strike="noStrike" cap="none" dirty="0">
                <a:solidFill>
                  <a:schemeClr val="lt1"/>
                </a:solidFill>
                <a:latin typeface="Meiryo UI" panose="020B0604030504040204" pitchFamily="34" charset="-128"/>
                <a:ea typeface="Meiryo UI" panose="020B0604030504040204" pitchFamily="34" charset="-128"/>
                <a:sym typeface="Arial"/>
              </a:rPr>
              <a:t>主な調査結果</a:t>
            </a:r>
            <a:endParaRPr lang="ja-JP" altLang="en-US" sz="1600" b="1" i="0" u="none" strike="noStrike" cap="none" dirty="0">
              <a:solidFill>
                <a:schemeClr val="dk1"/>
              </a:solidFill>
              <a:latin typeface="Meiryo UI" panose="020B0604030504040204" pitchFamily="34" charset="-128"/>
              <a:ea typeface="Meiryo UI" panose="020B0604030504040204" pitchFamily="34" charset="-128"/>
              <a:sym typeface="Arial"/>
            </a:endParaRPr>
          </a:p>
          <a:p>
            <a:pPr>
              <a:lnSpc>
                <a:spcPct val="100000"/>
              </a:lnSpc>
            </a:pPr>
            <a:endParaRPr lang="en-US" sz="2400" dirty="0">
              <a:solidFill>
                <a:schemeClr val="bg1"/>
              </a:solidFill>
              <a:latin typeface="Meiryo UI" panose="020B0604030504040204" pitchFamily="34" charset="-128"/>
              <a:ea typeface="Meiryo UI" panose="020B0604030504040204" pitchFamily="34" charset="-128"/>
              <a:cs typeface="Arial"/>
            </a:endParaRPr>
          </a:p>
          <a:p>
            <a:pPr>
              <a:lnSpc>
                <a:spcPct val="100000"/>
              </a:lnSpc>
            </a:pPr>
            <a:r>
              <a:rPr lang="ja-JP" altLang="en-US" sz="2400" b="0" dirty="0">
                <a:solidFill>
                  <a:schemeClr val="bg1"/>
                </a:solidFill>
                <a:latin typeface="Meiryo UI" panose="020B0604030504040204" pitchFamily="34" charset="-128"/>
                <a:ea typeface="Meiryo UI" panose="020B0604030504040204" pitchFamily="34" charset="-128"/>
                <a:cs typeface="Arial"/>
              </a:rPr>
              <a:t>多くの組織は、効率的なセルフサービスツールなどを提供していない</a:t>
            </a:r>
            <a:endParaRPr lang="en-US" sz="2400" b="0" dirty="0">
              <a:solidFill>
                <a:schemeClr val="bg1"/>
              </a:solidFill>
              <a:latin typeface="Meiryo UI" panose="020B0604030504040204" pitchFamily="34" charset="-128"/>
              <a:ea typeface="Meiryo UI" panose="020B0604030504040204" pitchFamily="34" charset="-128"/>
            </a:endParaRPr>
          </a:p>
        </p:txBody>
      </p:sp>
      <p:pic>
        <p:nvPicPr>
          <p:cNvPr id="3" name="Picture 2" descr="A red circle with numbers and a purple circle&#10;&#10;Description automatically generated">
            <a:extLst>
              <a:ext uri="{FF2B5EF4-FFF2-40B4-BE49-F238E27FC236}">
                <a16:creationId xmlns:a16="http://schemas.microsoft.com/office/drawing/2014/main" id="{94FAB257-2F64-2881-731D-5BEDC30E62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94355" y="914400"/>
            <a:ext cx="8321040" cy="4393734"/>
          </a:xfrm>
          <a:prstGeom prst="rect">
            <a:avLst/>
          </a:prstGeom>
        </p:spPr>
      </p:pic>
    </p:spTree>
    <p:extLst>
      <p:ext uri="{BB962C8B-B14F-4D97-AF65-F5344CB8AC3E}">
        <p14:creationId xmlns:p14="http://schemas.microsoft.com/office/powerpoint/2010/main" val="2247678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9CC6C-F5FC-6E0C-B8F3-84197D971A66}"/>
            </a:ext>
          </a:extLst>
        </p:cNvPr>
        <p:cNvGrpSpPr/>
        <p:nvPr/>
      </p:nvGrpSpPr>
      <p:grpSpPr>
        <a:xfrm>
          <a:off x="0" y="0"/>
          <a:ext cx="0" cy="0"/>
          <a:chOff x="0" y="0"/>
          <a:chExt cx="0" cy="0"/>
        </a:xfrm>
      </p:grpSpPr>
      <p:pic>
        <p:nvPicPr>
          <p:cNvPr id="7" name="Picture 6" descr="A red circle with numbers and text&#10;&#10;Description automatically generated">
            <a:extLst>
              <a:ext uri="{FF2B5EF4-FFF2-40B4-BE49-F238E27FC236}">
                <a16:creationId xmlns:a16="http://schemas.microsoft.com/office/drawing/2014/main" id="{8AD77B5D-BB52-2E01-34B3-FF60000AE9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47" y="639138"/>
            <a:ext cx="9966960" cy="5799423"/>
          </a:xfrm>
          <a:prstGeom prst="rect">
            <a:avLst/>
          </a:prstGeom>
        </p:spPr>
      </p:pic>
      <p:sp>
        <p:nvSpPr>
          <p:cNvPr id="2" name="TextBox 1">
            <a:extLst>
              <a:ext uri="{FF2B5EF4-FFF2-40B4-BE49-F238E27FC236}">
                <a16:creationId xmlns:a16="http://schemas.microsoft.com/office/drawing/2014/main" id="{6471A442-E007-1E1F-E568-5717D0E874DD}"/>
              </a:ext>
            </a:extLst>
          </p:cNvPr>
          <p:cNvSpPr txBox="1"/>
          <p:nvPr/>
        </p:nvSpPr>
        <p:spPr>
          <a:xfrm>
            <a:off x="7746716" y="3291840"/>
            <a:ext cx="4445284" cy="3566160"/>
          </a:xfrm>
          <a:prstGeom prst="rect">
            <a:avLst/>
          </a:prstGeom>
          <a:solidFill>
            <a:schemeClr val="bg1">
              <a:lumMod val="85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dirty="0"/>
          </a:p>
        </p:txBody>
      </p:sp>
      <p:sp>
        <p:nvSpPr>
          <p:cNvPr id="6" name="Title 2">
            <a:extLst>
              <a:ext uri="{FF2B5EF4-FFF2-40B4-BE49-F238E27FC236}">
                <a16:creationId xmlns:a16="http://schemas.microsoft.com/office/drawing/2014/main" id="{74FBEFF1-8773-8E6A-12C7-7DE1D9882D65}"/>
              </a:ext>
            </a:extLst>
          </p:cNvPr>
          <p:cNvSpPr txBox="1">
            <a:spLocks/>
          </p:cNvSpPr>
          <p:nvPr/>
        </p:nvSpPr>
        <p:spPr>
          <a:xfrm>
            <a:off x="8093261" y="3886994"/>
            <a:ext cx="3752193" cy="2375852"/>
          </a:xfrm>
          <a:prstGeom prst="rect">
            <a:avLst/>
          </a:prstGeom>
        </p:spPr>
        <p:txBody>
          <a:bodyPr lIns="91440" tIns="45720" rIns="91440" bIns="45720" anchor="t">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ja-JP" altLang="en-US" sz="2200" dirty="0">
                <a:solidFill>
                  <a:schemeClr val="accent1"/>
                </a:solidFill>
                <a:latin typeface="Meiryo UI" panose="020B0604030504040204" pitchFamily="34" charset="-128"/>
                <a:ea typeface="Meiryo UI" panose="020B0604030504040204" pitchFamily="34" charset="-128"/>
                <a:cs typeface="Arial"/>
              </a:rPr>
              <a:t>なぜ重要なのか</a:t>
            </a:r>
            <a:r>
              <a:rPr lang="en-US" sz="2200" dirty="0">
                <a:solidFill>
                  <a:schemeClr val="accent1"/>
                </a:solidFill>
                <a:latin typeface="Meiryo UI" panose="020B0604030504040204" pitchFamily="34" charset="-128"/>
                <a:ea typeface="Meiryo UI" panose="020B0604030504040204" pitchFamily="34" charset="-128"/>
                <a:cs typeface="Arial"/>
              </a:rPr>
              <a:t>:</a:t>
            </a:r>
            <a:endParaRPr lang="en-US" sz="2200" dirty="0">
              <a:solidFill>
                <a:schemeClr val="accent1"/>
              </a:solidFill>
              <a:latin typeface="Meiryo UI" panose="020B0604030504040204" pitchFamily="34" charset="-128"/>
              <a:ea typeface="Meiryo UI" panose="020B0604030504040204" pitchFamily="34" charset="-128"/>
            </a:endParaRPr>
          </a:p>
          <a:p>
            <a:pPr>
              <a:lnSpc>
                <a:spcPct val="100000"/>
              </a:lnSpc>
            </a:pPr>
            <a:endParaRPr lang="en-US" sz="2200" dirty="0">
              <a:latin typeface="Meiryo UI" panose="020B0604030504040204" pitchFamily="34" charset="-128"/>
              <a:ea typeface="Meiryo UI" panose="020B0604030504040204" pitchFamily="34" charset="-128"/>
              <a:cs typeface="Arial"/>
            </a:endParaRPr>
          </a:p>
          <a:p>
            <a:pPr>
              <a:lnSpc>
                <a:spcPct val="100000"/>
              </a:lnSpc>
            </a:pPr>
            <a:r>
              <a:rPr lang="ja-JP" altLang="en-US" sz="2000" b="0" dirty="0">
                <a:latin typeface="Meiryo UI" panose="020B0604030504040204" pitchFamily="34" charset="-128"/>
                <a:ea typeface="Meiryo UI" panose="020B0604030504040204" pitchFamily="34" charset="-128"/>
                <a:cs typeface="Arial"/>
              </a:rPr>
              <a:t>管理されたセルフサービスツールがない場合、従業員はサービスデスクを回避するアドホックな解決策を選択する傾向があります。そのため、</a:t>
            </a:r>
            <a:r>
              <a:rPr lang="en-US" altLang="ja-JP" sz="2000" b="0" dirty="0">
                <a:latin typeface="Meiryo UI" panose="020B0604030504040204" pitchFamily="34" charset="-128"/>
                <a:ea typeface="Meiryo UI" panose="020B0604030504040204" pitchFamily="34" charset="-128"/>
                <a:cs typeface="Arial"/>
              </a:rPr>
              <a:t>IT</a:t>
            </a:r>
            <a:r>
              <a:rPr lang="ja-JP" altLang="en-US" sz="2000" b="0" dirty="0">
                <a:latin typeface="Meiryo UI" panose="020B0604030504040204" pitchFamily="34" charset="-128"/>
                <a:ea typeface="Meiryo UI" panose="020B0604030504040204" pitchFamily="34" charset="-128"/>
                <a:cs typeface="Arial"/>
              </a:rPr>
              <a:t>の監視から永久に外れてしまいます。</a:t>
            </a:r>
            <a:br>
              <a:rPr lang="en-US" sz="2000" b="0" dirty="0">
                <a:latin typeface="Meiryo UI" panose="020B0604030504040204" pitchFamily="34" charset="-128"/>
                <a:ea typeface="Meiryo UI" panose="020B0604030504040204" pitchFamily="34" charset="-128"/>
              </a:rPr>
            </a:br>
            <a:endParaRPr lang="en-US" sz="2000" b="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2457643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6">
            <a:extLst>
              <a:ext uri="{FF2B5EF4-FFF2-40B4-BE49-F238E27FC236}">
                <a16:creationId xmlns:a16="http://schemas.microsoft.com/office/drawing/2014/main" id="{F299E3A7-7B63-8A79-C008-0DC44E843F6A}"/>
              </a:ext>
            </a:extLst>
          </p:cNvPr>
          <p:cNvSpPr txBox="1"/>
          <p:nvPr/>
        </p:nvSpPr>
        <p:spPr>
          <a:xfrm>
            <a:off x="4179986" y="1175481"/>
            <a:ext cx="6862749" cy="36933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en-US" altLang="ja-JP" sz="2400" b="1" dirty="0">
                <a:solidFill>
                  <a:srgbClr val="FFFFFF"/>
                </a:solidFill>
                <a:latin typeface="Meiryo UI" panose="020B0604030504040204" pitchFamily="34" charset="-128"/>
                <a:ea typeface="Meiryo UI" panose="020B0604030504040204" pitchFamily="34" charset="-128"/>
                <a:cs typeface="Arial"/>
              </a:rPr>
              <a:t>IT</a:t>
            </a:r>
            <a:r>
              <a:rPr lang="ja-JP" altLang="en-US" sz="2400" b="1" dirty="0">
                <a:solidFill>
                  <a:srgbClr val="FFFFFF"/>
                </a:solidFill>
                <a:latin typeface="Meiryo UI" panose="020B0604030504040204" pitchFamily="34" charset="-128"/>
                <a:ea typeface="Meiryo UI" panose="020B0604030504040204" pitchFamily="34" charset="-128"/>
                <a:cs typeface="Arial"/>
              </a:rPr>
              <a:t>サービス管理の効率化及び体験に関する質問</a:t>
            </a:r>
            <a:endParaRPr lang="en-US" sz="2400" b="1" dirty="0">
              <a:solidFill>
                <a:srgbClr val="FFFFFF"/>
              </a:solidFill>
              <a:latin typeface="Meiryo UI" panose="020B0604030504040204" pitchFamily="34" charset="-128"/>
              <a:ea typeface="Meiryo UI" panose="020B0604030504040204" pitchFamily="34" charset="-128"/>
              <a:cs typeface="Arial"/>
            </a:endParaRPr>
          </a:p>
        </p:txBody>
      </p:sp>
      <p:sp>
        <p:nvSpPr>
          <p:cNvPr id="6" name="Title 5">
            <a:extLst>
              <a:ext uri="{FF2B5EF4-FFF2-40B4-BE49-F238E27FC236}">
                <a16:creationId xmlns:a16="http://schemas.microsoft.com/office/drawing/2014/main" id="{79463606-8D7C-28B8-568D-40F60F9D989D}"/>
              </a:ext>
            </a:extLst>
          </p:cNvPr>
          <p:cNvSpPr txBox="1">
            <a:spLocks/>
          </p:cNvSpPr>
          <p:nvPr/>
        </p:nvSpPr>
        <p:spPr>
          <a:xfrm>
            <a:off x="548639" y="914400"/>
            <a:ext cx="3088414" cy="2280863"/>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spcBef>
                <a:spcPct val="0"/>
              </a:spcBef>
            </a:pPr>
            <a:r>
              <a:rPr lang="ja-JP" altLang="en-US" sz="2800" b="1" spc="-168" dirty="0">
                <a:solidFill>
                  <a:schemeClr val="bg1"/>
                </a:solidFill>
                <a:latin typeface="Meiryo UI" panose="020B0604030504040204" pitchFamily="34" charset="-128"/>
                <a:ea typeface="Meiryo UI" panose="020B0604030504040204" pitchFamily="34" charset="-128"/>
                <a:cs typeface="Arial"/>
              </a:rPr>
              <a:t>ディスカッションガイド</a:t>
            </a:r>
            <a:r>
              <a:rPr lang="en-US" sz="4200" b="1" spc="-168" dirty="0">
                <a:solidFill>
                  <a:schemeClr val="bg1"/>
                </a:solidFill>
                <a:latin typeface="Meiryo UI" panose="020B0604030504040204" pitchFamily="34" charset="-128"/>
                <a:ea typeface="Meiryo UI" panose="020B0604030504040204" pitchFamily="34" charset="-128"/>
                <a:cs typeface="Arial"/>
              </a:rPr>
              <a:t>:</a:t>
            </a:r>
          </a:p>
          <a:p>
            <a:pPr>
              <a:spcBef>
                <a:spcPct val="0"/>
              </a:spcBef>
            </a:pPr>
            <a:endParaRPr lang="en-US" sz="2400" b="1" dirty="0">
              <a:solidFill>
                <a:schemeClr val="bg1"/>
              </a:solidFill>
              <a:latin typeface="Meiryo UI" panose="020B0604030504040204" pitchFamily="34" charset="-128"/>
              <a:ea typeface="Meiryo UI" panose="020B0604030504040204" pitchFamily="34" charset="-128"/>
              <a:cs typeface="Arial"/>
            </a:endParaRPr>
          </a:p>
          <a:p>
            <a:pPr>
              <a:spcBef>
                <a:spcPct val="0"/>
              </a:spcBef>
            </a:pPr>
            <a:r>
              <a:rPr lang="en-US" altLang="ja-JP" sz="2400" dirty="0">
                <a:solidFill>
                  <a:schemeClr val="bg1"/>
                </a:solidFill>
                <a:latin typeface="Meiryo UI" panose="020B0604030504040204" pitchFamily="34" charset="-128"/>
                <a:ea typeface="Meiryo UI" panose="020B0604030504040204" pitchFamily="34" charset="-128"/>
                <a:cs typeface="Arial"/>
              </a:rPr>
              <a:t>IT</a:t>
            </a:r>
            <a:r>
              <a:rPr lang="ja-JP" altLang="en-US" sz="2400" dirty="0">
                <a:solidFill>
                  <a:schemeClr val="bg1"/>
                </a:solidFill>
                <a:latin typeface="Meiryo UI" panose="020B0604030504040204" pitchFamily="34" charset="-128"/>
                <a:ea typeface="Meiryo UI" panose="020B0604030504040204" pitchFamily="34" charset="-128"/>
                <a:cs typeface="Arial"/>
              </a:rPr>
              <a:t>サービス管理の効率化と体験に関する質問</a:t>
            </a:r>
            <a:endParaRPr lang="en-US" sz="2400" dirty="0">
              <a:solidFill>
                <a:schemeClr val="bg1"/>
              </a:solidFill>
              <a:latin typeface="Meiryo UI" panose="020B0604030504040204" pitchFamily="34" charset="-128"/>
              <a:ea typeface="Meiryo UI" panose="020B0604030504040204" pitchFamily="34" charset="-128"/>
              <a:cs typeface="Arial"/>
            </a:endParaRPr>
          </a:p>
        </p:txBody>
      </p:sp>
      <p:sp>
        <p:nvSpPr>
          <p:cNvPr id="2" name="TextBox 1">
            <a:extLst>
              <a:ext uri="{FF2B5EF4-FFF2-40B4-BE49-F238E27FC236}">
                <a16:creationId xmlns:a16="http://schemas.microsoft.com/office/drawing/2014/main" id="{983B1FB5-0C72-815B-BD48-3EC1100FC810}"/>
              </a:ext>
            </a:extLst>
          </p:cNvPr>
          <p:cNvSpPr txBox="1"/>
          <p:nvPr/>
        </p:nvSpPr>
        <p:spPr>
          <a:xfrm>
            <a:off x="4060799" y="2130993"/>
            <a:ext cx="7521601"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AutoNum type="arabicPeriod"/>
            </a:pPr>
            <a:r>
              <a:rPr lang="en-US" dirty="0">
                <a:solidFill>
                  <a:schemeClr val="bg1"/>
                </a:solidFill>
                <a:latin typeface="Meiryo UI" panose="020B0604030504040204" pitchFamily="34" charset="-128"/>
                <a:ea typeface="Meiryo UI" panose="020B0604030504040204" pitchFamily="34" charset="-128"/>
                <a:cs typeface="Arial"/>
              </a:rPr>
              <a:t> </a:t>
            </a:r>
            <a:r>
              <a:rPr lang="ja-JP" altLang="en-US" dirty="0">
                <a:solidFill>
                  <a:schemeClr val="bg1"/>
                </a:solidFill>
                <a:latin typeface="Meiryo UI" panose="020B0604030504040204" pitchFamily="34" charset="-128"/>
                <a:ea typeface="Meiryo UI" panose="020B0604030504040204" pitchFamily="34" charset="-128"/>
                <a:cs typeface="Arial"/>
              </a:rPr>
              <a:t>現在サービスデスクは、エンドユーザーの体験をどのように評価測定し管理していますか</a:t>
            </a:r>
            <a:r>
              <a:rPr lang="en-US" dirty="0">
                <a:solidFill>
                  <a:schemeClr val="bg1"/>
                </a:solidFill>
                <a:latin typeface="Meiryo UI" panose="020B0604030504040204" pitchFamily="34" charset="-128"/>
                <a:ea typeface="Meiryo UI" panose="020B0604030504040204" pitchFamily="34" charset="-128"/>
                <a:cs typeface="Arial"/>
              </a:rPr>
              <a:t>?</a:t>
            </a:r>
          </a:p>
          <a:p>
            <a:pPr>
              <a:buAutoNum type="arabicPeriod"/>
            </a:pPr>
            <a:endParaRPr lang="en-US" dirty="0">
              <a:solidFill>
                <a:schemeClr val="bg1"/>
              </a:solidFill>
              <a:latin typeface="Meiryo UI" panose="020B0604030504040204" pitchFamily="34" charset="-128"/>
              <a:ea typeface="Meiryo UI" panose="020B0604030504040204" pitchFamily="34" charset="-128"/>
              <a:cs typeface="Arial"/>
            </a:endParaRPr>
          </a:p>
          <a:p>
            <a:r>
              <a:rPr lang="en-US" dirty="0">
                <a:solidFill>
                  <a:schemeClr val="bg1"/>
                </a:solidFill>
                <a:latin typeface="Meiryo UI" panose="020B0604030504040204" pitchFamily="34" charset="-128"/>
                <a:ea typeface="Meiryo UI" panose="020B0604030504040204" pitchFamily="34" charset="-128"/>
                <a:cs typeface="Arial"/>
              </a:rPr>
              <a:t>2. </a:t>
            </a:r>
            <a:r>
              <a:rPr lang="ja-JP" altLang="en-US" dirty="0">
                <a:solidFill>
                  <a:schemeClr val="bg1"/>
                </a:solidFill>
                <a:latin typeface="Meiryo UI" panose="020B0604030504040204" pitchFamily="34" charset="-128"/>
                <a:ea typeface="Meiryo UI" panose="020B0604030504040204" pitchFamily="34" charset="-128"/>
                <a:cs typeface="Arial"/>
              </a:rPr>
              <a:t>従業員のデジタル体験データを活用して、サービスデスクのインタラクションと成果をどのように改善できますか？</a:t>
            </a:r>
            <a:endParaRPr lang="en-US" dirty="0">
              <a:solidFill>
                <a:schemeClr val="bg1"/>
              </a:solidFill>
              <a:latin typeface="Meiryo UI" panose="020B0604030504040204" pitchFamily="34" charset="-128"/>
              <a:ea typeface="Meiryo UI" panose="020B0604030504040204" pitchFamily="34" charset="-128"/>
              <a:cs typeface="Arial"/>
            </a:endParaRPr>
          </a:p>
          <a:p>
            <a:endParaRPr lang="en-US" dirty="0">
              <a:solidFill>
                <a:schemeClr val="bg1"/>
              </a:solidFill>
              <a:latin typeface="Meiryo UI" panose="020B0604030504040204" pitchFamily="34" charset="-128"/>
              <a:ea typeface="Meiryo UI" panose="020B0604030504040204" pitchFamily="34" charset="-128"/>
              <a:cs typeface="Arial"/>
            </a:endParaRPr>
          </a:p>
          <a:p>
            <a:r>
              <a:rPr lang="en-US" dirty="0">
                <a:solidFill>
                  <a:schemeClr val="bg1"/>
                </a:solidFill>
                <a:latin typeface="Meiryo UI" panose="020B0604030504040204" pitchFamily="34" charset="-128"/>
                <a:ea typeface="Meiryo UI" panose="020B0604030504040204" pitchFamily="34" charset="-128"/>
                <a:cs typeface="Arial"/>
              </a:rPr>
              <a:t>3. </a:t>
            </a:r>
            <a:r>
              <a:rPr lang="en-US" altLang="ja-JP" dirty="0">
                <a:solidFill>
                  <a:schemeClr val="bg1"/>
                </a:solidFill>
                <a:latin typeface="Meiryo UI" panose="020B0604030504040204" pitchFamily="34" charset="-128"/>
                <a:ea typeface="Meiryo UI" panose="020B0604030504040204" pitchFamily="34" charset="-128"/>
                <a:cs typeface="Arial"/>
              </a:rPr>
              <a:t>ITSM</a:t>
            </a:r>
            <a:r>
              <a:rPr lang="ja-JP" altLang="en-US" dirty="0">
                <a:solidFill>
                  <a:schemeClr val="bg1"/>
                </a:solidFill>
                <a:latin typeface="Meiryo UI" panose="020B0604030504040204" pitchFamily="34" charset="-128"/>
                <a:ea typeface="Meiryo UI" panose="020B0604030504040204" pitchFamily="34" charset="-128"/>
                <a:cs typeface="Arial"/>
              </a:rPr>
              <a:t>プラットフォームを他の主要なビジネス機能と統合するためには、どのような手順を踏む必要がありますか？</a:t>
            </a:r>
            <a:endParaRPr lang="en-US" altLang="ja-JP" dirty="0">
              <a:solidFill>
                <a:schemeClr val="bg1"/>
              </a:solidFill>
              <a:latin typeface="Meiryo UI" panose="020B0604030504040204" pitchFamily="34" charset="-128"/>
              <a:ea typeface="Meiryo UI" panose="020B0604030504040204" pitchFamily="34" charset="-128"/>
              <a:cs typeface="Arial"/>
            </a:endParaRPr>
          </a:p>
          <a:p>
            <a:endParaRPr lang="en-US" dirty="0">
              <a:solidFill>
                <a:schemeClr val="bg1"/>
              </a:solidFill>
              <a:latin typeface="Meiryo UI" panose="020B0604030504040204" pitchFamily="34" charset="-128"/>
              <a:ea typeface="Meiryo UI" panose="020B0604030504040204" pitchFamily="34" charset="-128"/>
              <a:cs typeface="Arial"/>
            </a:endParaRPr>
          </a:p>
          <a:p>
            <a:r>
              <a:rPr lang="en-US" dirty="0">
                <a:solidFill>
                  <a:schemeClr val="bg1"/>
                </a:solidFill>
                <a:latin typeface="Meiryo UI" panose="020B0604030504040204" pitchFamily="34" charset="-128"/>
                <a:ea typeface="Meiryo UI" panose="020B0604030504040204" pitchFamily="34" charset="-128"/>
                <a:cs typeface="Arial"/>
              </a:rPr>
              <a:t>4. </a:t>
            </a:r>
            <a:r>
              <a:rPr lang="en-US" altLang="ja-JP" dirty="0">
                <a:solidFill>
                  <a:schemeClr val="bg1"/>
                </a:solidFill>
                <a:latin typeface="Meiryo UI" panose="020B0604030504040204" pitchFamily="34" charset="-128"/>
                <a:ea typeface="Meiryo UI" panose="020B0604030504040204" pitchFamily="34" charset="-128"/>
                <a:cs typeface="Arial"/>
              </a:rPr>
              <a:t>AI</a:t>
            </a:r>
            <a:r>
              <a:rPr lang="ja-JP" altLang="en-US" dirty="0">
                <a:solidFill>
                  <a:schemeClr val="bg1"/>
                </a:solidFill>
                <a:latin typeface="Meiryo UI" panose="020B0604030504040204" pitchFamily="34" charset="-128"/>
                <a:ea typeface="Meiryo UI" panose="020B0604030504040204" pitchFamily="34" charset="-128"/>
                <a:cs typeface="Arial"/>
              </a:rPr>
              <a:t>とサービスデスクの自動化をどのように活用してワークフローを改善し、</a:t>
            </a:r>
            <a:r>
              <a:rPr lang="en-US" altLang="ja-JP" dirty="0">
                <a:solidFill>
                  <a:schemeClr val="bg1"/>
                </a:solidFill>
                <a:latin typeface="Meiryo UI" panose="020B0604030504040204" pitchFamily="34" charset="-128"/>
                <a:ea typeface="Meiryo UI" panose="020B0604030504040204" pitchFamily="34" charset="-128"/>
                <a:cs typeface="Arial"/>
              </a:rPr>
              <a:t>IT</a:t>
            </a:r>
            <a:r>
              <a:rPr lang="ja-JP" altLang="en-US" dirty="0">
                <a:solidFill>
                  <a:schemeClr val="bg1"/>
                </a:solidFill>
                <a:latin typeface="Meiryo UI" panose="020B0604030504040204" pitchFamily="34" charset="-128"/>
                <a:ea typeface="Meiryo UI" panose="020B0604030504040204" pitchFamily="34" charset="-128"/>
                <a:cs typeface="Arial"/>
              </a:rPr>
              <a:t>の負荷を軽減することができますか？</a:t>
            </a:r>
            <a:endParaRPr lang="en-US" altLang="ja-JP" dirty="0">
              <a:solidFill>
                <a:schemeClr val="bg1"/>
              </a:solidFill>
              <a:latin typeface="Meiryo UI" panose="020B0604030504040204" pitchFamily="34" charset="-128"/>
              <a:ea typeface="Meiryo UI" panose="020B0604030504040204" pitchFamily="34" charset="-128"/>
              <a:cs typeface="Arial"/>
            </a:endParaRPr>
          </a:p>
          <a:p>
            <a:endParaRPr lang="en-US" dirty="0">
              <a:solidFill>
                <a:schemeClr val="bg1"/>
              </a:solidFill>
              <a:latin typeface="Meiryo UI" panose="020B0604030504040204" pitchFamily="34" charset="-128"/>
              <a:ea typeface="Meiryo UI" panose="020B0604030504040204" pitchFamily="34" charset="-128"/>
              <a:cs typeface="Arial"/>
            </a:endParaRPr>
          </a:p>
          <a:p>
            <a:r>
              <a:rPr lang="en-US" dirty="0">
                <a:solidFill>
                  <a:schemeClr val="bg1"/>
                </a:solidFill>
                <a:latin typeface="Meiryo UI" panose="020B0604030504040204" pitchFamily="34" charset="-128"/>
                <a:ea typeface="Meiryo UI" panose="020B0604030504040204" pitchFamily="34" charset="-128"/>
                <a:cs typeface="Arial"/>
              </a:rPr>
              <a:t>6.</a:t>
            </a:r>
            <a:r>
              <a:rPr lang="ja-JP" altLang="en-US" dirty="0">
                <a:solidFill>
                  <a:schemeClr val="bg1"/>
                </a:solidFill>
                <a:latin typeface="Meiryo UI" panose="020B0604030504040204" pitchFamily="34" charset="-128"/>
                <a:ea typeface="Meiryo UI" panose="020B0604030504040204" pitchFamily="34" charset="-128"/>
                <a:cs typeface="Arial"/>
              </a:rPr>
              <a:t>セルフサービスサポート機能の潜在的な</a:t>
            </a:r>
            <a:r>
              <a:rPr lang="en-US" altLang="ja-JP" dirty="0">
                <a:solidFill>
                  <a:schemeClr val="bg1"/>
                </a:solidFill>
                <a:latin typeface="Meiryo UI" panose="020B0604030504040204" pitchFamily="34" charset="-128"/>
                <a:ea typeface="Meiryo UI" panose="020B0604030504040204" pitchFamily="34" charset="-128"/>
                <a:cs typeface="Arial"/>
              </a:rPr>
              <a:t>ROI</a:t>
            </a:r>
            <a:r>
              <a:rPr lang="ja-JP" altLang="en-US" dirty="0">
                <a:solidFill>
                  <a:schemeClr val="bg1"/>
                </a:solidFill>
                <a:latin typeface="Meiryo UI" panose="020B0604030504040204" pitchFamily="34" charset="-128"/>
                <a:ea typeface="Meiryo UI" panose="020B0604030504040204" pitchFamily="34" charset="-128"/>
                <a:cs typeface="Arial"/>
              </a:rPr>
              <a:t>（投資対効果）は、</a:t>
            </a:r>
            <a:r>
              <a:rPr lang="en-US" altLang="ja-JP" dirty="0">
                <a:solidFill>
                  <a:schemeClr val="bg1"/>
                </a:solidFill>
                <a:latin typeface="Meiryo UI" panose="020B0604030504040204" pitchFamily="34" charset="-128"/>
                <a:ea typeface="Meiryo UI" panose="020B0604030504040204" pitchFamily="34" charset="-128"/>
                <a:cs typeface="Arial"/>
              </a:rPr>
              <a:t>IT</a:t>
            </a:r>
            <a:r>
              <a:rPr lang="ja-JP" altLang="en-US" dirty="0">
                <a:solidFill>
                  <a:schemeClr val="bg1"/>
                </a:solidFill>
                <a:latin typeface="Meiryo UI" panose="020B0604030504040204" pitchFamily="34" charset="-128"/>
                <a:ea typeface="Meiryo UI" panose="020B0604030504040204" pitchFamily="34" charset="-128"/>
                <a:cs typeface="Arial"/>
              </a:rPr>
              <a:t>資源および全体的な従業員の生産性と満足度に関してどのようなものですか？</a:t>
            </a:r>
            <a:endParaRPr lang="en-US" dirty="0">
              <a:solidFill>
                <a:schemeClr val="bg1"/>
              </a:solidFill>
              <a:latin typeface="Meiryo UI" panose="020B0604030504040204" pitchFamily="34" charset="-128"/>
              <a:ea typeface="Meiryo UI" panose="020B0604030504040204" pitchFamily="34" charset="-128"/>
              <a:cs typeface="Arial"/>
            </a:endParaRPr>
          </a:p>
        </p:txBody>
      </p:sp>
    </p:spTree>
    <p:extLst>
      <p:ext uri="{BB962C8B-B14F-4D97-AF65-F5344CB8AC3E}">
        <p14:creationId xmlns:p14="http://schemas.microsoft.com/office/powerpoint/2010/main" val="2490296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ivanti.com">
  <a:themeElements>
    <a:clrScheme name="Custom 1">
      <a:dk1>
        <a:srgbClr val="231F20"/>
      </a:dk1>
      <a:lt1>
        <a:srgbClr val="FFFFFF"/>
      </a:lt1>
      <a:dk2>
        <a:srgbClr val="FF1515"/>
      </a:dk2>
      <a:lt2>
        <a:srgbClr val="FF9D00"/>
      </a:lt2>
      <a:accent1>
        <a:srgbClr val="4E0389"/>
      </a:accent1>
      <a:accent2>
        <a:srgbClr val="850A64"/>
      </a:accent2>
      <a:accent3>
        <a:srgbClr val="B60F45"/>
      </a:accent3>
      <a:accent4>
        <a:srgbClr val="E71326"/>
      </a:accent4>
      <a:accent5>
        <a:srgbClr val="FF380F"/>
      </a:accent5>
      <a:accent6>
        <a:srgbClr val="FF7106"/>
      </a:accent6>
      <a:hlink>
        <a:srgbClr val="4E0389"/>
      </a:hlink>
      <a:folHlink>
        <a:srgbClr val="660579"/>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_Ivanti-Deck-v3" id="{7DCB42D9-6988-8E4B-AB44-21087DA21EDB}" vid="{0731EA20-05FC-C54C-96AE-AE34575CC12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6A529CB4A62A742AE048CABF7079222" ma:contentTypeVersion="29" ma:contentTypeDescription="Create a new document." ma:contentTypeScope="" ma:versionID="bea759b22810742c6e608d460e70f72a">
  <xsd:schema xmlns:xsd="http://www.w3.org/2001/XMLSchema" xmlns:xs="http://www.w3.org/2001/XMLSchema" xmlns:p="http://schemas.microsoft.com/office/2006/metadata/properties" xmlns:ns2="5fdd1cf4-3cc0-4432-a7a2-7109790f3d31" xmlns:ns3="da53939c-dcd9-44dd-ac85-d0bd4e15d91e" targetNamespace="http://schemas.microsoft.com/office/2006/metadata/properties" ma:root="true" ma:fieldsID="d23d51fd32b8d95dec40b7cb004a5fd0" ns2:_="" ns3:_="">
    <xsd:import namespace="5fdd1cf4-3cc0-4432-a7a2-7109790f3d31"/>
    <xsd:import namespace="da53939c-dcd9-44dd-ac85-d0bd4e15d91e"/>
    <xsd:element name="properties">
      <xsd:complexType>
        <xsd:sequence>
          <xsd:element name="documentManagement">
            <xsd:complexType>
              <xsd:all>
                <xsd:element ref="ns2:VideoTags2" minOccurs="0"/>
                <xsd:element ref="ns2:Choice" minOccurs="0"/>
                <xsd:element ref="ns2:Hyperlink" minOccurs="0"/>
                <xsd:element ref="ns2:ImageType" minOccurs="0"/>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ec12fc0442a7451bb3784213255a0053" minOccurs="0"/>
                <xsd:element ref="ns2:MediaServiceObjectDetectorVersions" minOccurs="0"/>
                <xsd:element ref="ns2:Round_x002d_01" minOccurs="0"/>
                <xsd:element ref="ns2:MediaServiceSearchProperties" minOccurs="0"/>
                <xsd:element ref="ns2:Thumbnai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dd1cf4-3cc0-4432-a7a2-7109790f3d31" elementFormDefault="qualified">
    <xsd:import namespace="http://schemas.microsoft.com/office/2006/documentManagement/types"/>
    <xsd:import namespace="http://schemas.microsoft.com/office/infopath/2007/PartnerControls"/>
    <xsd:element name="VideoTags2" ma:index="2" nillable="true" ma:displayName="Video Tags" ma:format="Dropdown" ma:internalName="VideoTags2" ma:readOnly="false">
      <xsd:simpleType>
        <xsd:union memberTypes="dms:Text">
          <xsd:simpleType>
            <xsd:restriction base="dms:Choice">
              <xsd:enumeration value="High Level Marketing"/>
              <xsd:enumeration value="Product Overview"/>
              <xsd:enumeration value="Product Webinar"/>
              <xsd:enumeration value="Product Demo"/>
              <xsd:enumeration value="Customer Case Study"/>
              <xsd:enumeration value="Solutions"/>
              <xsd:enumeration value="Social Media"/>
              <xsd:enumeration value="B-Roll"/>
              <xsd:enumeration value="Employee"/>
            </xsd:restriction>
          </xsd:simpleType>
        </xsd:union>
      </xsd:simpleType>
    </xsd:element>
    <xsd:element name="Choice" ma:index="4" nillable="true" ma:displayName="Choice" ma:format="Dropdown" ma:internalName="Choice" ma:readOnly="false">
      <xsd:simpleType>
        <xsd:restriction base="dms:Choice">
          <xsd:enumeration value="Choice 1"/>
          <xsd:enumeration value="Choice 2"/>
          <xsd:enumeration value="Choice 3"/>
        </xsd:restriction>
      </xsd:simpleType>
    </xsd:element>
    <xsd:element name="Hyperlink" ma:index="5" nillable="true" ma:displayName="Hyperlink" ma:format="Hyperlink" ma:internalName="Hyperlink"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ImageType" ma:index="7" nillable="true" ma:displayName="Image Type" ma:description="One word description on image type" ma:format="Dropdown" ma:hidden="true" ma:internalName="ImageType" ma:readOnly="false">
      <xsd:simpleType>
        <xsd:union memberTypes="dms:Text">
          <xsd:simpleType>
            <xsd:restriction base="dms:Choice">
              <xsd:enumeration value="Abstract"/>
              <xsd:enumeration value="People"/>
              <xsd:enumeration value="Landscape"/>
              <xsd:enumeration value="City Scape"/>
              <xsd:enumeration value="Device"/>
              <xsd:enumeration value="Hardware"/>
              <xsd:enumeration value="People / Device"/>
              <xsd:enumeration value="Environment"/>
              <xsd:enumeration value="Banner"/>
              <xsd:enumeration value="Illustration"/>
              <xsd:enumeration value="Supply Chain"/>
              <xsd:enumeration value="Picked"/>
            </xsd:restriction>
          </xsd:simpleType>
        </xsd:un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description="" ma:hidden="true" ma:internalName="MediaServiceAutoTags" ma:readOnly="true">
      <xsd:simpleType>
        <xsd:restriction base="dms:Text"/>
      </xsd:simpleType>
    </xsd:element>
    <xsd:element name="MediaServiceOCR" ma:index="11" nillable="true" ma:displayName="Extracted Text" ma:hidden="true" ma:internalName="MediaServiceOCR"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hidden="true" ma:internalName="MediaServiceKeyPoints" ma:readOnly="true">
      <xsd:simpleType>
        <xsd:restriction base="dms:Note"/>
      </xsd:simpleType>
    </xsd:element>
    <xsd:element name="MediaServiceLocation" ma:index="17" nillable="true" ma:displayName="Location" ma:hidden="true" ma:internalName="MediaServiceLocation" ma:readOnly="true">
      <xsd:simpleType>
        <xsd:restriction base="dms:Text"/>
      </xsd:simpleType>
    </xsd:element>
    <xsd:element name="MediaLengthInSeconds" ma:index="21" nillable="true" ma:displayName="Length (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b908e508-2fda-4ce2-b952-de9af3137cf6" ma:termSetId="09814cd3-568e-fe90-9814-8d621ff8fb84" ma:anchorId="fba54fb3-c3e1-fe81-a776-ca4b69148c4d" ma:open="true" ma:isKeyword="false">
      <xsd:complexType>
        <xsd:sequence>
          <xsd:element ref="pc:Terms" minOccurs="0" maxOccurs="1"/>
        </xsd:sequence>
      </xsd:complexType>
    </xsd:element>
    <xsd:element name="ec12fc0442a7451bb3784213255a0053" ma:index="28" nillable="true" ma:taxonomy="true" ma:internalName="ec12fc0442a7451bb3784213255a0053" ma:taxonomyFieldName="Metadata" ma:displayName="Metadata" ma:readOnly="false" ma:default="" ma:fieldId="{ec12fc04-42a7-451b-b378-4213255a0053}" ma:taxonomyMulti="true" ma:sspId="b908e508-2fda-4ce2-b952-de9af3137cf6" ma:termSetId="de0ca529-ebc5-483a-bc36-3f779659f540" ma:anchorId="ad9f7cd0-e3be-4f79-8a72-5a644443adaa" ma:open="fals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Round_x002d_01" ma:index="31" nillable="true" ma:displayName="Round-01" ma:default="0" ma:format="Dropdown" ma:internalName="Round_x002d_01">
      <xsd:simpleType>
        <xsd:restriction base="dms:Boolean"/>
      </xsd:simpleType>
    </xsd:element>
    <xsd:element name="MediaServiceSearchProperties" ma:index="32" nillable="true" ma:displayName="MediaServiceSearchProperties" ma:hidden="true" ma:internalName="MediaServiceSearchProperties" ma:readOnly="true">
      <xsd:simpleType>
        <xsd:restriction base="dms:Note"/>
      </xsd:simpleType>
    </xsd:element>
    <xsd:element name="Thumbnail" ma:index="33" nillable="true" ma:displayName="Thumbnail" ma:format="Thumbnail" ma:internalName="Thumbnail">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a53939c-dcd9-44dd-ac85-d0bd4e15d91e" elementFormDefault="qualified">
    <xsd:import namespace="http://schemas.microsoft.com/office/2006/documentManagement/types"/>
    <xsd:import namespace="http://schemas.microsoft.com/office/infopath/2007/PartnerControls"/>
    <xsd:element name="SharedWithUsers" ma:index="18"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hidden="true" ma:internalName="SharedWithDetails" ma:readOnly="true">
      <xsd:simpleType>
        <xsd:restriction base="dms:Note"/>
      </xsd:simpleType>
    </xsd:element>
    <xsd:element name="TaxCatchAll" ma:index="25" nillable="true" ma:displayName="Taxonomy Catch All Column" ma:hidden="true" ma:list="{83c747c0-d340-4bb6-9118-c27eb0231322}" ma:internalName="TaxCatchAll" ma:readOnly="false" ma:showField="CatchAllData" ma:web="da53939c-dcd9-44dd-ac85-d0bd4e15d9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ec12fc0442a7451bb3784213255a0053 xmlns="5fdd1cf4-3cc0-4432-a7a2-7109790f3d31">
      <Terms xmlns="http://schemas.microsoft.com/office/infopath/2007/PartnerControls"/>
    </ec12fc0442a7451bb3784213255a0053>
    <Choice xmlns="5fdd1cf4-3cc0-4432-a7a2-7109790f3d31" xsi:nil="true"/>
    <ImageType xmlns="5fdd1cf4-3cc0-4432-a7a2-7109790f3d31" xsi:nil="true"/>
    <Hyperlink xmlns="5fdd1cf4-3cc0-4432-a7a2-7109790f3d31">
      <Url xsi:nil="true"/>
      <Description xsi:nil="true"/>
    </Hyperlink>
    <VideoTags2 xmlns="5fdd1cf4-3cc0-4432-a7a2-7109790f3d31" xsi:nil="true"/>
    <lcf76f155ced4ddcb4097134ff3c332f xmlns="5fdd1cf4-3cc0-4432-a7a2-7109790f3d31">
      <Terms xmlns="http://schemas.microsoft.com/office/infopath/2007/PartnerControls"/>
    </lcf76f155ced4ddcb4097134ff3c332f>
    <Round_x002d_01 xmlns="5fdd1cf4-3cc0-4432-a7a2-7109790f3d31">false</Round_x002d_01>
    <Thumbnail xmlns="5fdd1cf4-3cc0-4432-a7a2-7109790f3d31" xsi:nil="true"/>
    <TaxCatchAll xmlns="da53939c-dcd9-44dd-ac85-d0bd4e15d91e" xsi:nil="true"/>
  </documentManagement>
</p:properties>
</file>

<file path=customXml/itemProps1.xml><?xml version="1.0" encoding="utf-8"?>
<ds:datastoreItem xmlns:ds="http://schemas.openxmlformats.org/officeDocument/2006/customXml" ds:itemID="{5C284A30-76C2-4277-A4FE-E2FBF43472C2}">
  <ds:schemaRefs>
    <ds:schemaRef ds:uri="http://schemas.microsoft.com/sharepoint/v3/contenttype/forms"/>
  </ds:schemaRefs>
</ds:datastoreItem>
</file>

<file path=customXml/itemProps2.xml><?xml version="1.0" encoding="utf-8"?>
<ds:datastoreItem xmlns:ds="http://schemas.openxmlformats.org/officeDocument/2006/customXml" ds:itemID="{8C1C4E90-4C61-44F7-BF5D-EA94C46328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fdd1cf4-3cc0-4432-a7a2-7109790f3d31"/>
    <ds:schemaRef ds:uri="da53939c-dcd9-44dd-ac85-d0bd4e15d9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9CACDE4-D695-492D-94C5-6A817D9062F5}">
  <ds:schemaRefs>
    <ds:schemaRef ds:uri="http://schemas.microsoft.com/office/infopath/2007/PartnerControls"/>
    <ds:schemaRef ds:uri="http://purl.org/dc/terms/"/>
    <ds:schemaRef ds:uri="http://purl.org/dc/elements/1.1/"/>
    <ds:schemaRef ds:uri="http://schemas.microsoft.com/office/2006/metadata/properties"/>
    <ds:schemaRef ds:uri="da53939c-dcd9-44dd-ac85-d0bd4e15d91e"/>
    <ds:schemaRef ds:uri="http://schemas.microsoft.com/office/2006/documentManagement/types"/>
    <ds:schemaRef ds:uri="http://www.w3.org/XML/1998/namespace"/>
    <ds:schemaRef ds:uri="http://schemas.openxmlformats.org/package/2006/metadata/core-properties"/>
    <ds:schemaRef ds:uri="5fdd1cf4-3cc0-4432-a7a2-7109790f3d31"/>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561</TotalTime>
  <Words>1225</Words>
  <Application>Microsoft Macintosh PowerPoint</Application>
  <PresentationFormat>Widescreen</PresentationFormat>
  <Paragraphs>61</Paragraphs>
  <Slides>10</Slides>
  <Notes>9</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10</vt:i4>
      </vt:variant>
    </vt:vector>
  </HeadingPairs>
  <TitlesOfParts>
    <vt:vector size="18" baseType="lpstr">
      <vt:lpstr>Meiryo UI</vt:lpstr>
      <vt:lpstr>Aptos</vt:lpstr>
      <vt:lpstr>Aptos Display</vt:lpstr>
      <vt:lpstr>Arial</vt:lpstr>
      <vt:lpstr>Calibri</vt:lpstr>
      <vt:lpstr>Wingdings</vt:lpstr>
      <vt:lpstr>office theme</vt:lpstr>
      <vt:lpstr>ivanti.com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Utilisateur</dc:creator>
  <cp:lastModifiedBy>Fred Gosker</cp:lastModifiedBy>
  <cp:revision>425</cp:revision>
  <dcterms:created xsi:type="dcterms:W3CDTF">2024-09-30T15:15:50Z</dcterms:created>
  <dcterms:modified xsi:type="dcterms:W3CDTF">2024-11-12T17:54:47Z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0x010100C6A529CB4A62A742AE048CABF7079222</vt:lpwstr>
  </property>
  <property fmtid="{D5CDD505-2E9C-101B-9397-08002B2CF9AE}" pid="3" name="Metadata">
    <vt:lpwstr/>
  </property>
  <property fmtid="{D5CDD505-2E9C-101B-9397-08002B2CF9AE}" pid="4" name="MediaServiceImageTags">
    <vt:lpwstr/>
  </property>
</Properties>
</file>