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8" r:id="rId5"/>
  </p:sldMasterIdLst>
  <p:notesMasterIdLst>
    <p:notesMasterId r:id="rId16"/>
  </p:notesMasterIdLst>
  <p:sldIdLst>
    <p:sldId id="257" r:id="rId6"/>
    <p:sldId id="276" r:id="rId7"/>
    <p:sldId id="274" r:id="rId8"/>
    <p:sldId id="281" r:id="rId9"/>
    <p:sldId id="273" r:id="rId10"/>
    <p:sldId id="277" r:id="rId11"/>
    <p:sldId id="279" r:id="rId12"/>
    <p:sldId id="280" r:id="rId13"/>
    <p:sldId id="268"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19170A-C400-D152-F9A3-6F5958D1740B}" name="Fred Gosker" initials="FG" userId="S::Fred.Gosker@ivanti.com::cdf424eb-1e63-4ca4-bcc7-bede1cc03e32" providerId="AD"/>
  <p188:author id="{ABCF2D3E-8B62-D061-33F9-578C90ECDC30}" name="Cécile Mouton" initials="CM" userId="Cécile Mouton" providerId="None"/>
  <p188:author id="{4FF61F7F-8BFD-A616-E8DC-517718F72168}" name="Paige Breaux" initials="PB" userId="S::paige.breaux@ivanti.com::a63b32b6-6732-400a-a2cf-b4842bf2a45c" providerId="AD"/>
  <p188:author id="{5FC74080-CC6E-2A4E-3113-A4CE864B8CAC}" name="Sylvie Hergault" initials="SH" userId="4719228c2fef515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15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EF352D-9BD1-1B41-98B7-8B87CDA06C81}" v="1" dt="2024-11-12T17:48:42.4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586" autoAdjust="0"/>
    <p:restoredTop sz="96327"/>
  </p:normalViewPr>
  <p:slideViewPr>
    <p:cSldViewPr snapToGrid="0">
      <p:cViewPr varScale="1">
        <p:scale>
          <a:sx n="119" d="100"/>
          <a:sy n="119" d="100"/>
        </p:scale>
        <p:origin x="1272" y="184"/>
      </p:cViewPr>
      <p:guideLst>
        <p:guide orient="horz" pos="115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Saenz" userId="S::hannah.saenz@ivanti.com::b9ea6ae8-e869-4309-9f7c-6d5ac51eefa7" providerId="AD" clId="Web-{577B68B4-EF90-8C14-5AC8-89B675EE4FAC}"/>
    <pc:docChg chg="modSld">
      <pc:chgData name="Hannah Saenz" userId="S::hannah.saenz@ivanti.com::b9ea6ae8-e869-4309-9f7c-6d5ac51eefa7" providerId="AD" clId="Web-{577B68B4-EF90-8C14-5AC8-89B675EE4FAC}" dt="2024-10-08T14:50:44.278" v="0" actId="20577"/>
      <pc:docMkLst>
        <pc:docMk/>
      </pc:docMkLst>
      <pc:sldChg chg="modSp">
        <pc:chgData name="Hannah Saenz" userId="S::hannah.saenz@ivanti.com::b9ea6ae8-e869-4309-9f7c-6d5ac51eefa7" providerId="AD" clId="Web-{577B68B4-EF90-8C14-5AC8-89B675EE4FAC}" dt="2024-10-08T14:50:44.278" v="0" actId="20577"/>
        <pc:sldMkLst>
          <pc:docMk/>
          <pc:sldMk cId="1381661975" sldId="257"/>
        </pc:sldMkLst>
        <pc:spChg chg="mod">
          <ac:chgData name="Hannah Saenz" userId="S::hannah.saenz@ivanti.com::b9ea6ae8-e869-4309-9f7c-6d5ac51eefa7" providerId="AD" clId="Web-{577B68B4-EF90-8C14-5AC8-89B675EE4FAC}" dt="2024-10-08T14:50:44.278" v="0" actId="20577"/>
          <ac:spMkLst>
            <pc:docMk/>
            <pc:sldMk cId="1381661975" sldId="257"/>
            <ac:spMk id="5" creationId="{1A8D0919-2C9F-4A72-B222-BFF1356EB7B1}"/>
          </ac:spMkLst>
        </pc:spChg>
      </pc:sldChg>
    </pc:docChg>
  </pc:docChgLst>
  <pc:docChgLst>
    <pc:chgData name="Fred Gosker" userId="cdf424eb-1e63-4ca4-bcc7-bede1cc03e32" providerId="ADAL" clId="{17EF352D-9BD1-1B41-98B7-8B87CDA06C81}"/>
    <pc:docChg chg="undo custSel modSld">
      <pc:chgData name="Fred Gosker" userId="cdf424eb-1e63-4ca4-bcc7-bede1cc03e32" providerId="ADAL" clId="{17EF352D-9BD1-1B41-98B7-8B87CDA06C81}" dt="2024-11-12T17:49:12.855" v="11" actId="121"/>
      <pc:docMkLst>
        <pc:docMk/>
      </pc:docMkLst>
      <pc:sldChg chg="addSp modSp mod">
        <pc:chgData name="Fred Gosker" userId="cdf424eb-1e63-4ca4-bcc7-bede1cc03e32" providerId="ADAL" clId="{17EF352D-9BD1-1B41-98B7-8B87CDA06C81}" dt="2024-11-12T17:49:12.855" v="11" actId="121"/>
        <pc:sldMkLst>
          <pc:docMk/>
          <pc:sldMk cId="3526975598" sldId="278"/>
        </pc:sldMkLst>
        <pc:spChg chg="add mod">
          <ac:chgData name="Fred Gosker" userId="cdf424eb-1e63-4ca4-bcc7-bede1cc03e32" providerId="ADAL" clId="{17EF352D-9BD1-1B41-98B7-8B87CDA06C81}" dt="2024-11-12T17:49:12.855" v="11" actId="121"/>
          <ac:spMkLst>
            <pc:docMk/>
            <pc:sldMk cId="3526975598" sldId="278"/>
            <ac:spMk id="3" creationId="{7FC2CAB4-8F6B-0A30-435D-74591C042B75}"/>
          </ac:spMkLst>
        </pc:spChg>
      </pc:sldChg>
    </pc:docChg>
  </pc:docChgLst>
  <pc:docChgLst>
    <pc:chgData name="Paige Breaux" userId="S::paige.breaux@ivanti.com::a63b32b6-6732-400a-a2cf-b4842bf2a45c" providerId="AD" clId="Web-{E25EE20D-3927-D5F6-0B1A-ECF838D08C25}"/>
    <pc:docChg chg="addSld delSld modSld">
      <pc:chgData name="Paige Breaux" userId="S::paige.breaux@ivanti.com::a63b32b6-6732-400a-a2cf-b4842bf2a45c" providerId="AD" clId="Web-{E25EE20D-3927-D5F6-0B1A-ECF838D08C25}" dt="2024-10-08T17:12:27.100" v="23"/>
      <pc:docMkLst>
        <pc:docMk/>
      </pc:docMkLst>
      <pc:sldChg chg="modSp modCm">
        <pc:chgData name="Paige Breaux" userId="S::paige.breaux@ivanti.com::a63b32b6-6732-400a-a2cf-b4842bf2a45c" providerId="AD" clId="Web-{E25EE20D-3927-D5F6-0B1A-ECF838D08C25}" dt="2024-10-08T17:04:29.731" v="16" actId="20577"/>
        <pc:sldMkLst>
          <pc:docMk/>
          <pc:sldMk cId="2490296686" sldId="268"/>
        </pc:sldMkLst>
        <pc:spChg chg="mod">
          <ac:chgData name="Paige Breaux" userId="S::paige.breaux@ivanti.com::a63b32b6-6732-400a-a2cf-b4842bf2a45c" providerId="AD" clId="Web-{E25EE20D-3927-D5F6-0B1A-ECF838D08C25}" dt="2024-10-08T17:04:29.731" v="16" actId="20577"/>
          <ac:spMkLst>
            <pc:docMk/>
            <pc:sldMk cId="2490296686" sldId="268"/>
            <ac:spMk id="2" creationId="{983B1FB5-0C72-815B-BD48-3EC1100FC810}"/>
          </ac:spMkLst>
        </pc:spChg>
        <pc:extLst>
          <p:ext xmlns:p="http://schemas.openxmlformats.org/presentationml/2006/main" uri="{D6D511B9-2390-475A-947B-AFAB55BFBCF1}">
            <pc226:cmChg xmlns:pc226="http://schemas.microsoft.com/office/powerpoint/2022/06/main/command" chg="mod">
              <pc226:chgData name="Paige Breaux" userId="S::paige.breaux@ivanti.com::a63b32b6-6732-400a-a2cf-b4842bf2a45c" providerId="AD" clId="Web-{E25EE20D-3927-D5F6-0B1A-ECF838D08C25}" dt="2024-10-08T17:04:22.246" v="15" actId="20577"/>
              <pc2:cmMkLst xmlns:pc2="http://schemas.microsoft.com/office/powerpoint/2019/9/main/command">
                <pc:docMk/>
                <pc:sldMk cId="2490296686" sldId="268"/>
                <pc2:cmMk id="{7A3669D9-6B3C-4C1F-85D3-A4EDD50A890A}"/>
              </pc2:cmMkLst>
            </pc226:cmChg>
          </p:ext>
        </pc:extLst>
      </pc:sldChg>
      <pc:sldChg chg="modSp">
        <pc:chgData name="Paige Breaux" userId="S::paige.breaux@ivanti.com::a63b32b6-6732-400a-a2cf-b4842bf2a45c" providerId="AD" clId="Web-{E25EE20D-3927-D5F6-0B1A-ECF838D08C25}" dt="2024-10-08T17:03:13.526" v="0" actId="1076"/>
        <pc:sldMkLst>
          <pc:docMk/>
          <pc:sldMk cId="2319498346" sldId="277"/>
        </pc:sldMkLst>
        <pc:picChg chg="mod">
          <ac:chgData name="Paige Breaux" userId="S::paige.breaux@ivanti.com::a63b32b6-6732-400a-a2cf-b4842bf2a45c" providerId="AD" clId="Web-{E25EE20D-3927-D5F6-0B1A-ECF838D08C25}" dt="2024-10-08T17:03:13.526" v="0" actId="1076"/>
          <ac:picMkLst>
            <pc:docMk/>
            <pc:sldMk cId="2319498346" sldId="277"/>
            <ac:picMk id="5" creationId="{3C0C3FE9-7634-C440-8469-AFFA0016C9D7}"/>
          </ac:picMkLst>
        </pc:picChg>
      </pc:sldChg>
      <pc:sldChg chg="modSp">
        <pc:chgData name="Paige Breaux" userId="S::paige.breaux@ivanti.com::a63b32b6-6732-400a-a2cf-b4842bf2a45c" providerId="AD" clId="Web-{E25EE20D-3927-D5F6-0B1A-ECF838D08C25}" dt="2024-10-08T17:07:50.454" v="21" actId="1076"/>
        <pc:sldMkLst>
          <pc:docMk/>
          <pc:sldMk cId="2247678374" sldId="279"/>
        </pc:sldMkLst>
        <pc:picChg chg="mod">
          <ac:chgData name="Paige Breaux" userId="S::paige.breaux@ivanti.com::a63b32b6-6732-400a-a2cf-b4842bf2a45c" providerId="AD" clId="Web-{E25EE20D-3927-D5F6-0B1A-ECF838D08C25}" dt="2024-10-08T17:07:50.454" v="21" actId="1076"/>
          <ac:picMkLst>
            <pc:docMk/>
            <pc:sldMk cId="2247678374" sldId="279"/>
            <ac:picMk id="6" creationId="{ECAC7187-2AC5-91D1-5F7F-ADD5096AB784}"/>
          </ac:picMkLst>
        </pc:picChg>
      </pc:sldChg>
      <pc:sldChg chg="new del">
        <pc:chgData name="Paige Breaux" userId="S::paige.breaux@ivanti.com::a63b32b6-6732-400a-a2cf-b4842bf2a45c" providerId="AD" clId="Web-{E25EE20D-3927-D5F6-0B1A-ECF838D08C25}" dt="2024-10-08T17:12:27.100" v="23"/>
        <pc:sldMkLst>
          <pc:docMk/>
          <pc:sldMk cId="854107377" sldId="282"/>
        </pc:sldMkLst>
      </pc:sldChg>
    </pc:docChg>
  </pc:docChgLst>
  <pc:docChgLst>
    <pc:chgData name="Fred Gosker" userId="cdf424eb-1e63-4ca4-bcc7-bede1cc03e32" providerId="ADAL" clId="{7F3E5031-6D5F-4946-9012-9851CC6B1436}"/>
    <pc:docChg chg="undo custSel modSld">
      <pc:chgData name="Fred Gosker" userId="cdf424eb-1e63-4ca4-bcc7-bede1cc03e32" providerId="ADAL" clId="{7F3E5031-6D5F-4946-9012-9851CC6B1436}" dt="2024-10-07T19:17:27.605" v="17" actId="18331"/>
      <pc:docMkLst>
        <pc:docMk/>
      </pc:docMkLst>
      <pc:sldChg chg="setBg">
        <pc:chgData name="Fred Gosker" userId="cdf424eb-1e63-4ca4-bcc7-bede1cc03e32" providerId="ADAL" clId="{7F3E5031-6D5F-4946-9012-9851CC6B1436}" dt="2024-10-07T19:17:27.605" v="17" actId="18331"/>
        <pc:sldMkLst>
          <pc:docMk/>
          <pc:sldMk cId="1381661975" sldId="257"/>
        </pc:sldMkLst>
      </pc:sldChg>
      <pc:sldChg chg="addSp delSp modSp mod">
        <pc:chgData name="Fred Gosker" userId="cdf424eb-1e63-4ca4-bcc7-bede1cc03e32" providerId="ADAL" clId="{7F3E5031-6D5F-4946-9012-9851CC6B1436}" dt="2024-10-07T19:16:28.123" v="16" actId="1076"/>
        <pc:sldMkLst>
          <pc:docMk/>
          <pc:sldMk cId="2457643239" sldId="280"/>
        </pc:sldMkLst>
        <pc:spChg chg="add mod">
          <ac:chgData name="Fred Gosker" userId="cdf424eb-1e63-4ca4-bcc7-bede1cc03e32" providerId="ADAL" clId="{7F3E5031-6D5F-4946-9012-9851CC6B1436}" dt="2024-10-07T19:16:05.553" v="9" actId="14100"/>
          <ac:spMkLst>
            <pc:docMk/>
            <pc:sldMk cId="2457643239" sldId="280"/>
            <ac:spMk id="2" creationId="{6471A442-E007-1E1F-E568-5717D0E874DD}"/>
          </ac:spMkLst>
        </pc:spChg>
        <pc:spChg chg="del mod">
          <ac:chgData name="Fred Gosker" userId="cdf424eb-1e63-4ca4-bcc7-bede1cc03e32" providerId="ADAL" clId="{7F3E5031-6D5F-4946-9012-9851CC6B1436}" dt="2024-10-07T19:15:35.951" v="4" actId="478"/>
          <ac:spMkLst>
            <pc:docMk/>
            <pc:sldMk cId="2457643239" sldId="280"/>
            <ac:spMk id="4" creationId="{12FE6BDC-39DA-C674-EABF-79E3CAB0BBB3}"/>
          </ac:spMkLst>
        </pc:spChg>
        <pc:spChg chg="mod">
          <ac:chgData name="Fred Gosker" userId="cdf424eb-1e63-4ca4-bcc7-bede1cc03e32" providerId="ADAL" clId="{7F3E5031-6D5F-4946-9012-9851CC6B1436}" dt="2024-10-07T19:16:21.250" v="14" actId="1076"/>
          <ac:spMkLst>
            <pc:docMk/>
            <pc:sldMk cId="2457643239" sldId="280"/>
            <ac:spMk id="6" creationId="{74FBEFF1-8773-8E6A-12C7-7DE1D9882D65}"/>
          </ac:spMkLst>
        </pc:spChg>
        <pc:picChg chg="mod">
          <ac:chgData name="Fred Gosker" userId="cdf424eb-1e63-4ca4-bcc7-bede1cc03e32" providerId="ADAL" clId="{7F3E5031-6D5F-4946-9012-9851CC6B1436}" dt="2024-10-07T19:16:28.123" v="16" actId="1076"/>
          <ac:picMkLst>
            <pc:docMk/>
            <pc:sldMk cId="2457643239" sldId="280"/>
            <ac:picMk id="3" creationId="{D8917EF1-093E-4659-48E5-64A335DFF280}"/>
          </ac:picMkLst>
        </pc:picChg>
      </pc:sldChg>
    </pc:docChg>
  </pc:docChgLst>
  <pc:docChgLst>
    <pc:chgData name="Fred Gosker" userId="cdf424eb-1e63-4ca4-bcc7-bede1cc03e32" providerId="ADAL" clId="{CB87FAFC-DAC1-6D4B-BA27-BB405F22E709}"/>
    <pc:docChg chg="undo custSel modSld">
      <pc:chgData name="Fred Gosker" userId="cdf424eb-1e63-4ca4-bcc7-bede1cc03e32" providerId="ADAL" clId="{CB87FAFC-DAC1-6D4B-BA27-BB405F22E709}" dt="2024-10-23T16:06:37.753" v="300" actId="1037"/>
      <pc:docMkLst>
        <pc:docMk/>
      </pc:docMkLst>
      <pc:sldChg chg="modSp mod">
        <pc:chgData name="Fred Gosker" userId="cdf424eb-1e63-4ca4-bcc7-bede1cc03e32" providerId="ADAL" clId="{CB87FAFC-DAC1-6D4B-BA27-BB405F22E709}" dt="2024-10-21T20:02:57.847" v="204" actId="1076"/>
        <pc:sldMkLst>
          <pc:docMk/>
          <pc:sldMk cId="2490296686" sldId="268"/>
        </pc:sldMkLst>
        <pc:spChg chg="mod">
          <ac:chgData name="Fred Gosker" userId="cdf424eb-1e63-4ca4-bcc7-bede1cc03e32" providerId="ADAL" clId="{CB87FAFC-DAC1-6D4B-BA27-BB405F22E709}" dt="2024-10-21T20:02:49.780" v="203" actId="1076"/>
          <ac:spMkLst>
            <pc:docMk/>
            <pc:sldMk cId="2490296686" sldId="268"/>
            <ac:spMk id="2" creationId="{983B1FB5-0C72-815B-BD48-3EC1100FC810}"/>
          </ac:spMkLst>
        </pc:spChg>
        <pc:spChg chg="mod">
          <ac:chgData name="Fred Gosker" userId="cdf424eb-1e63-4ca4-bcc7-bede1cc03e32" providerId="ADAL" clId="{CB87FAFC-DAC1-6D4B-BA27-BB405F22E709}" dt="2024-10-21T20:02:57.847" v="204" actId="1076"/>
          <ac:spMkLst>
            <pc:docMk/>
            <pc:sldMk cId="2490296686" sldId="268"/>
            <ac:spMk id="6" creationId="{79463606-8D7C-28B8-568D-40F60F9D989D}"/>
          </ac:spMkLst>
        </pc:spChg>
        <pc:spChg chg="mod">
          <ac:chgData name="Fred Gosker" userId="cdf424eb-1e63-4ca4-bcc7-bede1cc03e32" providerId="ADAL" clId="{CB87FAFC-DAC1-6D4B-BA27-BB405F22E709}" dt="2024-10-21T20:02:49.780" v="203" actId="1076"/>
          <ac:spMkLst>
            <pc:docMk/>
            <pc:sldMk cId="2490296686" sldId="268"/>
            <ac:spMk id="22" creationId="{F299E3A7-7B63-8A79-C008-0DC44E843F6A}"/>
          </ac:spMkLst>
        </pc:spChg>
      </pc:sldChg>
      <pc:sldChg chg="addSp delSp modSp mod">
        <pc:chgData name="Fred Gosker" userId="cdf424eb-1e63-4ca4-bcc7-bede1cc03e32" providerId="ADAL" clId="{CB87FAFC-DAC1-6D4B-BA27-BB405F22E709}" dt="2024-10-23T16:02:42.053" v="244" actId="1036"/>
        <pc:sldMkLst>
          <pc:docMk/>
          <pc:sldMk cId="1862288393" sldId="273"/>
        </pc:sldMkLst>
        <pc:spChg chg="mod">
          <ac:chgData name="Fred Gosker" userId="cdf424eb-1e63-4ca4-bcc7-bede1cc03e32" providerId="ADAL" clId="{CB87FAFC-DAC1-6D4B-BA27-BB405F22E709}" dt="2024-10-21T19:57:01.738" v="61" actId="1038"/>
          <ac:spMkLst>
            <pc:docMk/>
            <pc:sldMk cId="1862288393" sldId="273"/>
            <ac:spMk id="11" creationId="{370961C2-FCA3-ADB1-79AE-6CAFC47299AB}"/>
          </ac:spMkLst>
        </pc:spChg>
        <pc:picChg chg="add del mod">
          <ac:chgData name="Fred Gosker" userId="cdf424eb-1e63-4ca4-bcc7-bede1cc03e32" providerId="ADAL" clId="{CB87FAFC-DAC1-6D4B-BA27-BB405F22E709}" dt="2024-10-23T16:02:38.076" v="238" actId="478"/>
          <ac:picMkLst>
            <pc:docMk/>
            <pc:sldMk cId="1862288393" sldId="273"/>
            <ac:picMk id="3" creationId="{E0EB2986-B7DA-0455-7F70-057F97852F92}"/>
          </ac:picMkLst>
        </pc:picChg>
        <pc:picChg chg="add mod">
          <ac:chgData name="Fred Gosker" userId="cdf424eb-1e63-4ca4-bcc7-bede1cc03e32" providerId="ADAL" clId="{CB87FAFC-DAC1-6D4B-BA27-BB405F22E709}" dt="2024-10-23T16:02:42.053" v="244" actId="1036"/>
          <ac:picMkLst>
            <pc:docMk/>
            <pc:sldMk cId="1862288393" sldId="273"/>
            <ac:picMk id="4" creationId="{615E2A49-C50E-6056-BA70-3B9E643C09C6}"/>
          </ac:picMkLst>
        </pc:picChg>
        <pc:picChg chg="del">
          <ac:chgData name="Fred Gosker" userId="cdf424eb-1e63-4ca4-bcc7-bede1cc03e32" providerId="ADAL" clId="{CB87FAFC-DAC1-6D4B-BA27-BB405F22E709}" dt="2024-10-21T19:56:36.385" v="46" actId="478"/>
          <ac:picMkLst>
            <pc:docMk/>
            <pc:sldMk cId="1862288393" sldId="273"/>
            <ac:picMk id="4" creationId="{C5C5E900-598B-D8F2-183B-F75257B65FAD}"/>
          </ac:picMkLst>
        </pc:picChg>
      </pc:sldChg>
      <pc:sldChg chg="addSp delSp modSp mod">
        <pc:chgData name="Fred Gosker" userId="cdf424eb-1e63-4ca4-bcc7-bede1cc03e32" providerId="ADAL" clId="{CB87FAFC-DAC1-6D4B-BA27-BB405F22E709}" dt="2024-10-23T16:01:31.652" v="224" actId="478"/>
        <pc:sldMkLst>
          <pc:docMk/>
          <pc:sldMk cId="3287303667" sldId="274"/>
        </pc:sldMkLst>
        <pc:spChg chg="mod">
          <ac:chgData name="Fred Gosker" userId="cdf424eb-1e63-4ca4-bcc7-bede1cc03e32" providerId="ADAL" clId="{CB87FAFC-DAC1-6D4B-BA27-BB405F22E709}" dt="2024-10-21T19:55:02.584" v="26" actId="14100"/>
          <ac:spMkLst>
            <pc:docMk/>
            <pc:sldMk cId="3287303667" sldId="274"/>
            <ac:spMk id="6" creationId="{B6FCA7B8-D031-02B6-15D6-90740FB7C011}"/>
          </ac:spMkLst>
        </pc:spChg>
        <pc:picChg chg="add mod">
          <ac:chgData name="Fred Gosker" userId="cdf424eb-1e63-4ca4-bcc7-bede1cc03e32" providerId="ADAL" clId="{CB87FAFC-DAC1-6D4B-BA27-BB405F22E709}" dt="2024-10-23T16:01:21.297" v="221" actId="167"/>
          <ac:picMkLst>
            <pc:docMk/>
            <pc:sldMk cId="3287303667" sldId="274"/>
            <ac:picMk id="3" creationId="{D9A7B60A-926F-08CC-AEAA-AA8A8E812794}"/>
          </ac:picMkLst>
        </pc:picChg>
        <pc:picChg chg="add del mod">
          <ac:chgData name="Fred Gosker" userId="cdf424eb-1e63-4ca4-bcc7-bede1cc03e32" providerId="ADAL" clId="{CB87FAFC-DAC1-6D4B-BA27-BB405F22E709}" dt="2024-10-23T16:01:31.652" v="224" actId="478"/>
          <ac:picMkLst>
            <pc:docMk/>
            <pc:sldMk cId="3287303667" sldId="274"/>
            <ac:picMk id="5" creationId="{5E312468-D60C-3BA7-DFD8-84FD5105C490}"/>
          </ac:picMkLst>
        </pc:picChg>
        <pc:picChg chg="del">
          <ac:chgData name="Fred Gosker" userId="cdf424eb-1e63-4ca4-bcc7-bede1cc03e32" providerId="ADAL" clId="{CB87FAFC-DAC1-6D4B-BA27-BB405F22E709}" dt="2024-10-21T19:54:37.835" v="24" actId="478"/>
          <ac:picMkLst>
            <pc:docMk/>
            <pc:sldMk cId="3287303667" sldId="274"/>
            <ac:picMk id="9" creationId="{563F63C7-B649-F597-8E9C-11D837CCDD38}"/>
          </ac:picMkLst>
        </pc:picChg>
      </pc:sldChg>
      <pc:sldChg chg="addSp delSp modSp mod">
        <pc:chgData name="Fred Gosker" userId="cdf424eb-1e63-4ca4-bcc7-bede1cc03e32" providerId="ADAL" clId="{CB87FAFC-DAC1-6D4B-BA27-BB405F22E709}" dt="2024-10-23T16:00:49.248" v="214" actId="478"/>
        <pc:sldMkLst>
          <pc:docMk/>
          <pc:sldMk cId="2220936653" sldId="276"/>
        </pc:sldMkLst>
        <pc:spChg chg="mod">
          <ac:chgData name="Fred Gosker" userId="cdf424eb-1e63-4ca4-bcc7-bede1cc03e32" providerId="ADAL" clId="{CB87FAFC-DAC1-6D4B-BA27-BB405F22E709}" dt="2024-10-21T19:59:38.050" v="135" actId="1038"/>
          <ac:spMkLst>
            <pc:docMk/>
            <pc:sldMk cId="2220936653" sldId="276"/>
            <ac:spMk id="4" creationId="{5C67CAF3-CCAF-D303-F592-E754628075A3}"/>
          </ac:spMkLst>
        </pc:spChg>
        <pc:picChg chg="add mod">
          <ac:chgData name="Fred Gosker" userId="cdf424eb-1e63-4ca4-bcc7-bede1cc03e32" providerId="ADAL" clId="{CB87FAFC-DAC1-6D4B-BA27-BB405F22E709}" dt="2024-10-23T16:00:46.122" v="213" actId="167"/>
          <ac:picMkLst>
            <pc:docMk/>
            <pc:sldMk cId="2220936653" sldId="276"/>
            <ac:picMk id="3" creationId="{FE0411CE-2C1D-6F1B-7DCF-79D3A5E7C862}"/>
          </ac:picMkLst>
        </pc:picChg>
        <pc:picChg chg="add del mod">
          <ac:chgData name="Fred Gosker" userId="cdf424eb-1e63-4ca4-bcc7-bede1cc03e32" providerId="ADAL" clId="{CB87FAFC-DAC1-6D4B-BA27-BB405F22E709}" dt="2024-10-23T16:00:49.248" v="214" actId="478"/>
          <ac:picMkLst>
            <pc:docMk/>
            <pc:sldMk cId="2220936653" sldId="276"/>
            <ac:picMk id="8" creationId="{47AF1B90-FB6C-BF6E-63E6-687D25B6FCF4}"/>
          </ac:picMkLst>
        </pc:picChg>
        <pc:picChg chg="del mod">
          <ac:chgData name="Fred Gosker" userId="cdf424eb-1e63-4ca4-bcc7-bede1cc03e32" providerId="ADAL" clId="{CB87FAFC-DAC1-6D4B-BA27-BB405F22E709}" dt="2024-10-21T19:53:35.698" v="7" actId="478"/>
          <ac:picMkLst>
            <pc:docMk/>
            <pc:sldMk cId="2220936653" sldId="276"/>
            <ac:picMk id="15" creationId="{E7471940-3756-A54D-489E-D2B9B50D9313}"/>
          </ac:picMkLst>
        </pc:picChg>
      </pc:sldChg>
      <pc:sldChg chg="addSp delSp modSp mod">
        <pc:chgData name="Fred Gosker" userId="cdf424eb-1e63-4ca4-bcc7-bede1cc03e32" providerId="ADAL" clId="{CB87FAFC-DAC1-6D4B-BA27-BB405F22E709}" dt="2024-10-23T16:06:37.753" v="300" actId="1037"/>
        <pc:sldMkLst>
          <pc:docMk/>
          <pc:sldMk cId="2319498346" sldId="277"/>
        </pc:sldMkLst>
        <pc:spChg chg="mod">
          <ac:chgData name="Fred Gosker" userId="cdf424eb-1e63-4ca4-bcc7-bede1cc03e32" providerId="ADAL" clId="{CB87FAFC-DAC1-6D4B-BA27-BB405F22E709}" dt="2024-10-21T19:59:50.450" v="139" actId="1035"/>
          <ac:spMkLst>
            <pc:docMk/>
            <pc:sldMk cId="2319498346" sldId="277"/>
            <ac:spMk id="8" creationId="{5ECF2ADA-E243-BA8E-5191-1BCF8A2B5294}"/>
          </ac:spMkLst>
        </pc:spChg>
        <pc:spChg chg="mod">
          <ac:chgData name="Fred Gosker" userId="cdf424eb-1e63-4ca4-bcc7-bede1cc03e32" providerId="ADAL" clId="{CB87FAFC-DAC1-6D4B-BA27-BB405F22E709}" dt="2024-10-23T16:06:37.753" v="300" actId="1037"/>
          <ac:spMkLst>
            <pc:docMk/>
            <pc:sldMk cId="2319498346" sldId="277"/>
            <ac:spMk id="9" creationId="{236F8167-08D6-E798-6114-3F9C59B02077}"/>
          </ac:spMkLst>
        </pc:spChg>
        <pc:picChg chg="add mod">
          <ac:chgData name="Fred Gosker" userId="cdf424eb-1e63-4ca4-bcc7-bede1cc03e32" providerId="ADAL" clId="{CB87FAFC-DAC1-6D4B-BA27-BB405F22E709}" dt="2024-10-23T16:06:37.753" v="300" actId="1037"/>
          <ac:picMkLst>
            <pc:docMk/>
            <pc:sldMk cId="2319498346" sldId="277"/>
            <ac:picMk id="3" creationId="{B9899147-E0CB-D615-6A71-D3BAD8CF4DC8}"/>
          </ac:picMkLst>
        </pc:picChg>
        <pc:picChg chg="del">
          <ac:chgData name="Fred Gosker" userId="cdf424eb-1e63-4ca4-bcc7-bede1cc03e32" providerId="ADAL" clId="{CB87FAFC-DAC1-6D4B-BA27-BB405F22E709}" dt="2024-10-21T19:57:32.784" v="67" actId="478"/>
          <ac:picMkLst>
            <pc:docMk/>
            <pc:sldMk cId="2319498346" sldId="277"/>
            <ac:picMk id="3" creationId="{DA9562C0-A011-3FC5-5BD0-86C27D0D83E8}"/>
          </ac:picMkLst>
        </pc:picChg>
        <pc:picChg chg="add del mod">
          <ac:chgData name="Fred Gosker" userId="cdf424eb-1e63-4ca4-bcc7-bede1cc03e32" providerId="ADAL" clId="{CB87FAFC-DAC1-6D4B-BA27-BB405F22E709}" dt="2024-10-23T16:03:34.207" v="253" actId="478"/>
          <ac:picMkLst>
            <pc:docMk/>
            <pc:sldMk cId="2319498346" sldId="277"/>
            <ac:picMk id="5" creationId="{0467C447-A787-268F-F8CB-0C3DC318777C}"/>
          </ac:picMkLst>
        </pc:picChg>
      </pc:sldChg>
      <pc:sldChg chg="modSp mod">
        <pc:chgData name="Fred Gosker" userId="cdf424eb-1e63-4ca4-bcc7-bede1cc03e32" providerId="ADAL" clId="{CB87FAFC-DAC1-6D4B-BA27-BB405F22E709}" dt="2024-10-21T20:22:28.414" v="207" actId="1076"/>
        <pc:sldMkLst>
          <pc:docMk/>
          <pc:sldMk cId="3526975598" sldId="278"/>
        </pc:sldMkLst>
        <pc:spChg chg="mod">
          <ac:chgData name="Fred Gosker" userId="cdf424eb-1e63-4ca4-bcc7-bede1cc03e32" providerId="ADAL" clId="{CB87FAFC-DAC1-6D4B-BA27-BB405F22E709}" dt="2024-10-21T20:22:28.414" v="207" actId="1076"/>
          <ac:spMkLst>
            <pc:docMk/>
            <pc:sldMk cId="3526975598" sldId="278"/>
            <ac:spMk id="4" creationId="{A96A20C4-5AEF-D3BD-56CC-A6BA0F8FF3FA}"/>
          </ac:spMkLst>
        </pc:spChg>
      </pc:sldChg>
      <pc:sldChg chg="addSp delSp modSp mod">
        <pc:chgData name="Fred Gosker" userId="cdf424eb-1e63-4ca4-bcc7-bede1cc03e32" providerId="ADAL" clId="{CB87FAFC-DAC1-6D4B-BA27-BB405F22E709}" dt="2024-10-23T16:05:21.279" v="283" actId="167"/>
        <pc:sldMkLst>
          <pc:docMk/>
          <pc:sldMk cId="2247678374" sldId="279"/>
        </pc:sldMkLst>
        <pc:spChg chg="mod">
          <ac:chgData name="Fred Gosker" userId="cdf424eb-1e63-4ca4-bcc7-bede1cc03e32" providerId="ADAL" clId="{CB87FAFC-DAC1-6D4B-BA27-BB405F22E709}" dt="2024-10-21T20:00:17.172" v="154" actId="1036"/>
          <ac:spMkLst>
            <pc:docMk/>
            <pc:sldMk cId="2247678374" sldId="279"/>
            <ac:spMk id="4" creationId="{2538DE1D-9C2A-E778-4458-95A5695DC05D}"/>
          </ac:spMkLst>
        </pc:spChg>
        <pc:picChg chg="add del mod">
          <ac:chgData name="Fred Gosker" userId="cdf424eb-1e63-4ca4-bcc7-bede1cc03e32" providerId="ADAL" clId="{CB87FAFC-DAC1-6D4B-BA27-BB405F22E709}" dt="2024-10-23T16:03:58.922" v="259" actId="478"/>
          <ac:picMkLst>
            <pc:docMk/>
            <pc:sldMk cId="2247678374" sldId="279"/>
            <ac:picMk id="3" creationId="{23F7FBE7-1251-0BDA-B85A-437BC025006B}"/>
          </ac:picMkLst>
        </pc:picChg>
        <pc:picChg chg="add del mod">
          <ac:chgData name="Fred Gosker" userId="cdf424eb-1e63-4ca4-bcc7-bede1cc03e32" providerId="ADAL" clId="{CB87FAFC-DAC1-6D4B-BA27-BB405F22E709}" dt="2024-10-21T19:58:33.091" v="78" actId="478"/>
          <ac:picMkLst>
            <pc:docMk/>
            <pc:sldMk cId="2247678374" sldId="279"/>
            <ac:picMk id="3" creationId="{BE37898B-9303-ED9F-C74A-0BC19A442B93}"/>
          </ac:picMkLst>
        </pc:picChg>
        <pc:picChg chg="del">
          <ac:chgData name="Fred Gosker" userId="cdf424eb-1e63-4ca4-bcc7-bede1cc03e32" providerId="ADAL" clId="{CB87FAFC-DAC1-6D4B-BA27-BB405F22E709}" dt="2024-10-21T19:59:00.593" v="86" actId="478"/>
          <ac:picMkLst>
            <pc:docMk/>
            <pc:sldMk cId="2247678374" sldId="279"/>
            <ac:picMk id="6" creationId="{ECAC7187-2AC5-91D1-5F7F-ADD5096AB784}"/>
          </ac:picMkLst>
        </pc:picChg>
        <pc:picChg chg="add mod">
          <ac:chgData name="Fred Gosker" userId="cdf424eb-1e63-4ca4-bcc7-bede1cc03e32" providerId="ADAL" clId="{CB87FAFC-DAC1-6D4B-BA27-BB405F22E709}" dt="2024-10-23T16:05:21.279" v="283" actId="167"/>
          <ac:picMkLst>
            <pc:docMk/>
            <pc:sldMk cId="2247678374" sldId="279"/>
            <ac:picMk id="8" creationId="{512B7FE2-64A6-ED66-F6E7-9D36B2A5C770}"/>
          </ac:picMkLst>
        </pc:picChg>
        <pc:picChg chg="add del mod">
          <ac:chgData name="Fred Gosker" userId="cdf424eb-1e63-4ca4-bcc7-bede1cc03e32" providerId="ADAL" clId="{CB87FAFC-DAC1-6D4B-BA27-BB405F22E709}" dt="2024-10-23T16:04:22.188" v="282" actId="478"/>
          <ac:picMkLst>
            <pc:docMk/>
            <pc:sldMk cId="2247678374" sldId="279"/>
            <ac:picMk id="9" creationId="{92B7286B-1F9E-42FC-9FA8-039AF2634EEA}"/>
          </ac:picMkLst>
        </pc:picChg>
      </pc:sldChg>
      <pc:sldChg chg="addSp delSp modSp mod">
        <pc:chgData name="Fred Gosker" userId="cdf424eb-1e63-4ca4-bcc7-bede1cc03e32" providerId="ADAL" clId="{CB87FAFC-DAC1-6D4B-BA27-BB405F22E709}" dt="2024-10-23T16:05:46.581" v="290" actId="478"/>
        <pc:sldMkLst>
          <pc:docMk/>
          <pc:sldMk cId="2457643239" sldId="280"/>
        </pc:sldMkLst>
        <pc:spChg chg="mod">
          <ac:chgData name="Fred Gosker" userId="cdf424eb-1e63-4ca4-bcc7-bede1cc03e32" providerId="ADAL" clId="{CB87FAFC-DAC1-6D4B-BA27-BB405F22E709}" dt="2024-10-21T20:01:25.496" v="177" actId="1038"/>
          <ac:spMkLst>
            <pc:docMk/>
            <pc:sldMk cId="2457643239" sldId="280"/>
            <ac:spMk id="6" creationId="{74FBEFF1-8773-8E6A-12C7-7DE1D9882D65}"/>
          </ac:spMkLst>
        </pc:spChg>
        <pc:picChg chg="del">
          <ac:chgData name="Fred Gosker" userId="cdf424eb-1e63-4ca4-bcc7-bede1cc03e32" providerId="ADAL" clId="{CB87FAFC-DAC1-6D4B-BA27-BB405F22E709}" dt="2024-10-21T20:00:58.902" v="169" actId="478"/>
          <ac:picMkLst>
            <pc:docMk/>
            <pc:sldMk cId="2457643239" sldId="280"/>
            <ac:picMk id="3" creationId="{D8917EF1-093E-4659-48E5-64A335DFF280}"/>
          </ac:picMkLst>
        </pc:picChg>
        <pc:picChg chg="add mod">
          <ac:chgData name="Fred Gosker" userId="cdf424eb-1e63-4ca4-bcc7-bede1cc03e32" providerId="ADAL" clId="{CB87FAFC-DAC1-6D4B-BA27-BB405F22E709}" dt="2024-10-23T16:05:43.746" v="289" actId="167"/>
          <ac:picMkLst>
            <pc:docMk/>
            <pc:sldMk cId="2457643239" sldId="280"/>
            <ac:picMk id="4" creationId="{9971F128-CAB7-56EF-290F-633D86629849}"/>
          </ac:picMkLst>
        </pc:picChg>
        <pc:picChg chg="add del mod">
          <ac:chgData name="Fred Gosker" userId="cdf424eb-1e63-4ca4-bcc7-bede1cc03e32" providerId="ADAL" clId="{CB87FAFC-DAC1-6D4B-BA27-BB405F22E709}" dt="2024-10-21T20:01:48.149" v="178" actId="478"/>
          <ac:picMkLst>
            <pc:docMk/>
            <pc:sldMk cId="2457643239" sldId="280"/>
            <ac:picMk id="5" creationId="{A09EA79E-CDFD-F9E6-9D27-79E4BF535962}"/>
          </ac:picMkLst>
        </pc:picChg>
        <pc:picChg chg="add del mod">
          <ac:chgData name="Fred Gosker" userId="cdf424eb-1e63-4ca4-bcc7-bede1cc03e32" providerId="ADAL" clId="{CB87FAFC-DAC1-6D4B-BA27-BB405F22E709}" dt="2024-10-23T16:05:46.581" v="290" actId="478"/>
          <ac:picMkLst>
            <pc:docMk/>
            <pc:sldMk cId="2457643239" sldId="280"/>
            <ac:picMk id="9" creationId="{CE5E57FE-50F9-5008-DE02-0E48A0CD3157}"/>
          </ac:picMkLst>
        </pc:picChg>
      </pc:sldChg>
      <pc:sldChg chg="addSp delSp modSp mod">
        <pc:chgData name="Fred Gosker" userId="cdf424eb-1e63-4ca4-bcc7-bede1cc03e32" providerId="ADAL" clId="{CB87FAFC-DAC1-6D4B-BA27-BB405F22E709}" dt="2024-10-23T16:02:01.278" v="230" actId="478"/>
        <pc:sldMkLst>
          <pc:docMk/>
          <pc:sldMk cId="2549042751" sldId="281"/>
        </pc:sldMkLst>
        <pc:spChg chg="mod">
          <ac:chgData name="Fred Gosker" userId="cdf424eb-1e63-4ca4-bcc7-bede1cc03e32" providerId="ADAL" clId="{CB87FAFC-DAC1-6D4B-BA27-BB405F22E709}" dt="2024-10-21T19:59:42.998" v="136" actId="1035"/>
          <ac:spMkLst>
            <pc:docMk/>
            <pc:sldMk cId="2549042751" sldId="281"/>
            <ac:spMk id="4" creationId="{8580BC9D-656E-4B86-3443-C38D592A143F}"/>
          </ac:spMkLst>
        </pc:spChg>
        <pc:spChg chg="mod">
          <ac:chgData name="Fred Gosker" userId="cdf424eb-1e63-4ca4-bcc7-bede1cc03e32" providerId="ADAL" clId="{CB87FAFC-DAC1-6D4B-BA27-BB405F22E709}" dt="2024-10-21T19:55:20.137" v="28" actId="1076"/>
          <ac:spMkLst>
            <pc:docMk/>
            <pc:sldMk cId="2549042751" sldId="281"/>
            <ac:spMk id="5" creationId="{50C7A405-4A53-539D-73E9-F06CC119E4C2}"/>
          </ac:spMkLst>
        </pc:spChg>
        <pc:picChg chg="del">
          <ac:chgData name="Fred Gosker" userId="cdf424eb-1e63-4ca4-bcc7-bede1cc03e32" providerId="ADAL" clId="{CB87FAFC-DAC1-6D4B-BA27-BB405F22E709}" dt="2024-10-21T19:55:39.883" v="34" actId="478"/>
          <ac:picMkLst>
            <pc:docMk/>
            <pc:sldMk cId="2549042751" sldId="281"/>
            <ac:picMk id="3" creationId="{B358F159-9384-ED02-0746-0272CB6B5753}"/>
          </ac:picMkLst>
        </pc:picChg>
        <pc:picChg chg="add mod">
          <ac:chgData name="Fred Gosker" userId="cdf424eb-1e63-4ca4-bcc7-bede1cc03e32" providerId="ADAL" clId="{CB87FAFC-DAC1-6D4B-BA27-BB405F22E709}" dt="2024-10-23T16:01:58.628" v="229" actId="167"/>
          <ac:picMkLst>
            <pc:docMk/>
            <pc:sldMk cId="2549042751" sldId="281"/>
            <ac:picMk id="3" creationId="{B3B7271E-AA60-0C18-B94B-421C4A28D082}"/>
          </ac:picMkLst>
        </pc:picChg>
        <pc:picChg chg="add del mod">
          <ac:chgData name="Fred Gosker" userId="cdf424eb-1e63-4ca4-bcc7-bede1cc03e32" providerId="ADAL" clId="{CB87FAFC-DAC1-6D4B-BA27-BB405F22E709}" dt="2024-10-23T16:02:01.278" v="230" actId="478"/>
          <ac:picMkLst>
            <pc:docMk/>
            <pc:sldMk cId="2549042751" sldId="281"/>
            <ac:picMk id="8" creationId="{9623C4B2-9227-2C60-2E21-EDA046B99BD0}"/>
          </ac:picMkLst>
        </pc:picChg>
      </pc:sldChg>
    </pc:docChg>
  </pc:docChgLst>
  <pc:docChgLst>
    <pc:chgData name="Fred Gosker" userId="cdf424eb-1e63-4ca4-bcc7-bede1cc03e32" providerId="ADAL" clId="{7EB82446-1364-6C4B-8B85-38C90C58B5CF}"/>
    <pc:docChg chg="undo custSel modSld">
      <pc:chgData name="Fred Gosker" userId="cdf424eb-1e63-4ca4-bcc7-bede1cc03e32" providerId="ADAL" clId="{7EB82446-1364-6C4B-8B85-38C90C58B5CF}" dt="2024-10-09T18:49:31.271" v="107" actId="1076"/>
      <pc:docMkLst>
        <pc:docMk/>
      </pc:docMkLst>
      <pc:sldChg chg="addSp delSp modSp mod">
        <pc:chgData name="Fred Gosker" userId="cdf424eb-1e63-4ca4-bcc7-bede1cc03e32" providerId="ADAL" clId="{7EB82446-1364-6C4B-8B85-38C90C58B5CF}" dt="2024-10-08T18:12:53.691" v="7" actId="1076"/>
        <pc:sldMkLst>
          <pc:docMk/>
          <pc:sldMk cId="1862288393" sldId="273"/>
        </pc:sldMkLst>
        <pc:picChg chg="del">
          <ac:chgData name="Fred Gosker" userId="cdf424eb-1e63-4ca4-bcc7-bede1cc03e32" providerId="ADAL" clId="{7EB82446-1364-6C4B-8B85-38C90C58B5CF}" dt="2024-10-08T18:12:48.973" v="6" actId="478"/>
          <ac:picMkLst>
            <pc:docMk/>
            <pc:sldMk cId="1862288393" sldId="273"/>
            <ac:picMk id="3" creationId="{60694EAE-7410-AA3F-C4CE-36B5792BBA0A}"/>
          </ac:picMkLst>
        </pc:picChg>
        <pc:picChg chg="add mod">
          <ac:chgData name="Fred Gosker" userId="cdf424eb-1e63-4ca4-bcc7-bede1cc03e32" providerId="ADAL" clId="{7EB82446-1364-6C4B-8B85-38C90C58B5CF}" dt="2024-10-08T18:12:53.691" v="7" actId="1076"/>
          <ac:picMkLst>
            <pc:docMk/>
            <pc:sldMk cId="1862288393" sldId="273"/>
            <ac:picMk id="4" creationId="{C5C5E900-598B-D8F2-183B-F75257B65FAD}"/>
          </ac:picMkLst>
        </pc:picChg>
      </pc:sldChg>
      <pc:sldChg chg="addSp delSp modSp mod">
        <pc:chgData name="Fred Gosker" userId="cdf424eb-1e63-4ca4-bcc7-bede1cc03e32" providerId="ADAL" clId="{7EB82446-1364-6C4B-8B85-38C90C58B5CF}" dt="2024-10-09T18:49:31.271" v="107" actId="1076"/>
        <pc:sldMkLst>
          <pc:docMk/>
          <pc:sldMk cId="2319498346" sldId="277"/>
        </pc:sldMkLst>
        <pc:spChg chg="add mod">
          <ac:chgData name="Fred Gosker" userId="cdf424eb-1e63-4ca4-bcc7-bede1cc03e32" providerId="ADAL" clId="{7EB82446-1364-6C4B-8B85-38C90C58B5CF}" dt="2024-10-09T18:46:37.347" v="90" actId="14100"/>
          <ac:spMkLst>
            <pc:docMk/>
            <pc:sldMk cId="2319498346" sldId="277"/>
            <ac:spMk id="4" creationId="{BA3B2BB4-A795-6188-9A6A-8233B84E5717}"/>
          </ac:spMkLst>
        </pc:spChg>
        <pc:spChg chg="del mod">
          <ac:chgData name="Fred Gosker" userId="cdf424eb-1e63-4ca4-bcc7-bede1cc03e32" providerId="ADAL" clId="{7EB82446-1364-6C4B-8B85-38C90C58B5CF}" dt="2024-10-08T18:16:10.697" v="30" actId="478"/>
          <ac:spMkLst>
            <pc:docMk/>
            <pc:sldMk cId="2319498346" sldId="277"/>
            <ac:spMk id="6" creationId="{16DB08F0-008A-F2FB-8A2E-7071D0C3D6AC}"/>
          </ac:spMkLst>
        </pc:spChg>
        <pc:spChg chg="add mod">
          <ac:chgData name="Fred Gosker" userId="cdf424eb-1e63-4ca4-bcc7-bede1cc03e32" providerId="ADAL" clId="{7EB82446-1364-6C4B-8B85-38C90C58B5CF}" dt="2024-10-09T18:46:31.114" v="87" actId="14100"/>
          <ac:spMkLst>
            <pc:docMk/>
            <pc:sldMk cId="2319498346" sldId="277"/>
            <ac:spMk id="8" creationId="{5ECF2ADA-E243-BA8E-5191-1BCF8A2B5294}"/>
          </ac:spMkLst>
        </pc:spChg>
        <pc:spChg chg="add mod">
          <ac:chgData name="Fred Gosker" userId="cdf424eb-1e63-4ca4-bcc7-bede1cc03e32" providerId="ADAL" clId="{7EB82446-1364-6C4B-8B85-38C90C58B5CF}" dt="2024-10-09T18:47:47.750" v="102" actId="14100"/>
          <ac:spMkLst>
            <pc:docMk/>
            <pc:sldMk cId="2319498346" sldId="277"/>
            <ac:spMk id="9" creationId="{236F8167-08D6-E798-6114-3F9C59B02077}"/>
          </ac:spMkLst>
        </pc:spChg>
        <pc:spChg chg="del mod">
          <ac:chgData name="Fred Gosker" userId="cdf424eb-1e63-4ca4-bcc7-bede1cc03e32" providerId="ADAL" clId="{7EB82446-1364-6C4B-8B85-38C90C58B5CF}" dt="2024-10-08T18:16:17.072" v="32" actId="21"/>
          <ac:spMkLst>
            <pc:docMk/>
            <pc:sldMk cId="2319498346" sldId="277"/>
            <ac:spMk id="10" creationId="{E8E1ED60-45C1-95EB-F0F7-B616613EDCE7}"/>
          </ac:spMkLst>
        </pc:spChg>
        <pc:spChg chg="add del mod">
          <ac:chgData name="Fred Gosker" userId="cdf424eb-1e63-4ca4-bcc7-bede1cc03e32" providerId="ADAL" clId="{7EB82446-1364-6C4B-8B85-38C90C58B5CF}" dt="2024-10-08T18:17:22.235" v="49" actId="478"/>
          <ac:spMkLst>
            <pc:docMk/>
            <pc:sldMk cId="2319498346" sldId="277"/>
            <ac:spMk id="11" creationId="{12920446-E2FE-CDEB-8E4F-78E6EE3E8759}"/>
          </ac:spMkLst>
        </pc:spChg>
        <pc:spChg chg="del mod">
          <ac:chgData name="Fred Gosker" userId="cdf424eb-1e63-4ca4-bcc7-bede1cc03e32" providerId="ADAL" clId="{7EB82446-1364-6C4B-8B85-38C90C58B5CF}" dt="2024-10-08T18:15:58.526" v="26" actId="21"/>
          <ac:spMkLst>
            <pc:docMk/>
            <pc:sldMk cId="2319498346" sldId="277"/>
            <ac:spMk id="13" creationId="{9F6ABD19-F350-35FB-257A-C61BF8711779}"/>
          </ac:spMkLst>
        </pc:spChg>
        <pc:spChg chg="del">
          <ac:chgData name="Fred Gosker" userId="cdf424eb-1e63-4ca4-bcc7-bede1cc03e32" providerId="ADAL" clId="{7EB82446-1364-6C4B-8B85-38C90C58B5CF}" dt="2024-10-08T18:16:17.072" v="32" actId="21"/>
          <ac:spMkLst>
            <pc:docMk/>
            <pc:sldMk cId="2319498346" sldId="277"/>
            <ac:spMk id="14" creationId="{DD6C309D-C8C3-17D5-5CD0-6EB81CA55D9D}"/>
          </ac:spMkLst>
        </pc:spChg>
        <pc:picChg chg="add mod">
          <ac:chgData name="Fred Gosker" userId="cdf424eb-1e63-4ca4-bcc7-bede1cc03e32" providerId="ADAL" clId="{7EB82446-1364-6C4B-8B85-38C90C58B5CF}" dt="2024-10-09T18:49:31.271" v="107" actId="1076"/>
          <ac:picMkLst>
            <pc:docMk/>
            <pc:sldMk cId="2319498346" sldId="277"/>
            <ac:picMk id="3" creationId="{DA9562C0-A011-3FC5-5BD0-86C27D0D83E8}"/>
          </ac:picMkLst>
        </pc:picChg>
        <pc:picChg chg="del">
          <ac:chgData name="Fred Gosker" userId="cdf424eb-1e63-4ca4-bcc7-bede1cc03e32" providerId="ADAL" clId="{7EB82446-1364-6C4B-8B85-38C90C58B5CF}" dt="2024-10-08T18:13:40.334" v="13" actId="478"/>
          <ac:picMkLst>
            <pc:docMk/>
            <pc:sldMk cId="2319498346" sldId="277"/>
            <ac:picMk id="5" creationId="{3C0C3FE9-7634-C440-8469-AFFA0016C9D7}"/>
          </ac:picMkLst>
        </pc:picChg>
        <pc:picChg chg="add mod modCrop">
          <ac:chgData name="Fred Gosker" userId="cdf424eb-1e63-4ca4-bcc7-bede1cc03e32" providerId="ADAL" clId="{7EB82446-1364-6C4B-8B85-38C90C58B5CF}" dt="2024-10-09T18:46:45.599" v="93" actId="732"/>
          <ac:picMkLst>
            <pc:docMk/>
            <pc:sldMk cId="2319498346" sldId="277"/>
            <ac:picMk id="7" creationId="{48F0F6BB-1537-48A9-2630-EEE92F86D96C}"/>
          </ac:picMkLst>
        </pc:picChg>
      </pc:sldChg>
      <pc:sldChg chg="modSp mod">
        <pc:chgData name="Fred Gosker" userId="cdf424eb-1e63-4ca4-bcc7-bede1cc03e32" providerId="ADAL" clId="{7EB82446-1364-6C4B-8B85-38C90C58B5CF}" dt="2024-10-08T18:24:02.060" v="85" actId="14100"/>
        <pc:sldMkLst>
          <pc:docMk/>
          <pc:sldMk cId="2247678374" sldId="279"/>
        </pc:sldMkLst>
        <pc:picChg chg="mod">
          <ac:chgData name="Fred Gosker" userId="cdf424eb-1e63-4ca4-bcc7-bede1cc03e32" providerId="ADAL" clId="{7EB82446-1364-6C4B-8B85-38C90C58B5CF}" dt="2024-10-08T18:24:02.060" v="85" actId="14100"/>
          <ac:picMkLst>
            <pc:docMk/>
            <pc:sldMk cId="2247678374" sldId="279"/>
            <ac:picMk id="6" creationId="{ECAC7187-2AC5-91D1-5F7F-ADD5096AB784}"/>
          </ac:picMkLst>
        </pc:picChg>
      </pc:sldChg>
      <pc:sldChg chg="modSp mod">
        <pc:chgData name="Fred Gosker" userId="cdf424eb-1e63-4ca4-bcc7-bede1cc03e32" providerId="ADAL" clId="{7EB82446-1364-6C4B-8B85-38C90C58B5CF}" dt="2024-10-08T18:15:44.234" v="20" actId="1076"/>
        <pc:sldMkLst>
          <pc:docMk/>
          <pc:sldMk cId="2549042751" sldId="281"/>
        </pc:sldMkLst>
        <pc:spChg chg="mod">
          <ac:chgData name="Fred Gosker" userId="cdf424eb-1e63-4ca4-bcc7-bede1cc03e32" providerId="ADAL" clId="{7EB82446-1364-6C4B-8B85-38C90C58B5CF}" dt="2024-10-08T18:15:44.234" v="20" actId="1076"/>
          <ac:spMkLst>
            <pc:docMk/>
            <pc:sldMk cId="2549042751" sldId="281"/>
            <ac:spMk id="5" creationId="{50C7A405-4A53-539D-73E9-F06CC119E4C2}"/>
          </ac:spMkLst>
        </pc:spChg>
        <pc:picChg chg="mod">
          <ac:chgData name="Fred Gosker" userId="cdf424eb-1e63-4ca4-bcc7-bede1cc03e32" providerId="ADAL" clId="{7EB82446-1364-6C4B-8B85-38C90C58B5CF}" dt="2024-10-08T18:15:44.234" v="20" actId="1076"/>
          <ac:picMkLst>
            <pc:docMk/>
            <pc:sldMk cId="2549042751" sldId="281"/>
            <ac:picMk id="7" creationId="{BF388519-FF2D-82F3-93EA-A1260E6FE110}"/>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2T15:55:14.058"/>
    </inkml:context>
    <inkml:brush xml:id="br0">
      <inkml:brushProperty name="width" value="0.1" units="cm"/>
      <inkml:brushProperty name="height" value="0.1" units="cm"/>
    </inkml:brush>
  </inkml:definitions>
  <inkml:trace contextRef="#ctx0" brushRef="#br0">28462 22358 1003 0 0,'6'11'9608'0'0,"4"5"-9247"0"0,0 0-89 0 0,-1-2-40 0 0,-1-3-52 0 0,-3-4 0 0 0,-2-2 36 0 0,0-3-156 0 0,-2 0-200 0 0,-1 0-64 0 0,0 0-248 0 0,0 2-361 0 0,-1 0-231 0 0,1 2-84 0 0,0-1-92 0 0,0 1-276 0 0,0-1-784 0 0,0-9-904 0 0,0-4 3184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7"/>
    </inkml:context>
    <inkml:brush xml:id="br0">
      <inkml:brushProperty name="width" value="0.1" units="cm"/>
      <inkml:brushProperty name="height" value="0.1" units="cm"/>
    </inkml:brush>
  </inkml:definitions>
  <inkml:trace contextRef="#ctx0" brushRef="#br0">6711 17207 12492 0 0,'0'4'1276'0'0,"-4"17"-5121"0"0,-1 6 889 0 0,3-2-2792 0 0,5-5 4928 0 0,2-7 820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8"/>
    </inkml:context>
    <inkml:brush xml:id="br0">
      <inkml:brushProperty name="width" value="0.1" units="cm"/>
      <inkml:brushProperty name="height" value="0.1" units="cm"/>
    </inkml:brush>
  </inkml:definitions>
  <inkml:trace contextRef="#ctx0" brushRef="#br0">8763 17243 11496 0 0,'1'0'1844'0'0,"-3"5"28"0"0,-1 2-2872 0 0,-1 1-540 0 0,2-1-1057 0 0,0-1-2887 0 0,1-1 893 0 0,3-9 4591 0 0,2-4 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9"/>
    </inkml:context>
    <inkml:brush xml:id="br0">
      <inkml:brushProperty name="width" value="0.1" units="cm"/>
      <inkml:brushProperty name="height" value="0.1" units="cm"/>
    </inkml:brush>
  </inkml:definitions>
  <inkml:trace contextRef="#ctx0" brushRef="#br0">8761 17243 9471 0 0,'0'0'0'0'0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20:59:18.233"/>
    </inkml:context>
    <inkml:brush xml:id="br0">
      <inkml:brushProperty name="width" value="0.1" units="cm"/>
      <inkml:brushProperty name="height" value="0.1" units="cm"/>
    </inkml:brush>
  </inkml:definitions>
  <inkml:trace contextRef="#ctx0" brushRef="#br0">9172 15610 115 0 0,'0'1'8024'0'0,"1"2"-4439"0"0,-2 0-13962 0 0,-2 0 9501 0 0,2-3 876 0 0,1 0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6E7376-E7EA-41E3-865E-D4F778707180}" type="datetimeFigureOut">
              <a:t>11/12/24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AD3DCE-1F5E-425E-8074-499ACDE9D49B}" type="slidenum">
              <a:t>‹#›</a:t>
            </a:fld>
            <a:endParaRPr lang="en-US"/>
          </a:p>
        </p:txBody>
      </p:sp>
    </p:spTree>
    <p:extLst>
      <p:ext uri="{BB962C8B-B14F-4D97-AF65-F5344CB8AC3E}">
        <p14:creationId xmlns:p14="http://schemas.microsoft.com/office/powerpoint/2010/main" val="2036305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1</a:t>
            </a:fld>
            <a:endParaRPr lang="en-US"/>
          </a:p>
        </p:txBody>
      </p:sp>
    </p:spTree>
    <p:extLst>
      <p:ext uri="{BB962C8B-B14F-4D97-AF65-F5344CB8AC3E}">
        <p14:creationId xmlns:p14="http://schemas.microsoft.com/office/powerpoint/2010/main" val="1022917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57178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2124531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A3222-A068-D1E3-8B1E-B6BDEB73B9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2DFFBF-710A-E30C-993E-CD9C7B6F9A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5312A2-0C24-B25F-4070-1E913FBB3A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A52615E-BFC5-AB4D-868A-9717E463845D}"/>
              </a:ext>
            </a:extLst>
          </p:cNvPr>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3320375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3046936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254352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6690-8442-7093-356E-DC004A3D8A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8B558-B947-174E-3F88-FD298C8E9D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8F188E-D653-FFDE-273C-495BE268AE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2AA955-C67A-AFC2-0E10-98C68F587553}"/>
              </a:ext>
            </a:extLst>
          </p:cNvPr>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3313947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50B12-77B5-6463-DEB2-4C011B5086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EBDAD-1D62-5001-AC45-4AA8F0CE03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2C6BC5-3A18-EE25-DFA1-32C361F6E1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1832A7-95EE-D8AF-2C53-707952C5C160}"/>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2110413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3828896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0094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99838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urple - texture left">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48CB-85A2-9308-13B1-F2C726CDA4E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6797041" cy="6858000"/>
          </a:xfrm>
          <a:prstGeom prst="rect">
            <a:avLst/>
          </a:prstGeom>
        </p:spPr>
      </p:pic>
    </p:spTree>
    <p:extLst>
      <p:ext uri="{BB962C8B-B14F-4D97-AF65-F5344CB8AC3E}">
        <p14:creationId xmlns:p14="http://schemas.microsoft.com/office/powerpoint/2010/main" val="2951595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11/12/24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11/12/24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11/12/24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11/12/24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89307"/>
      </p:ext>
    </p:extLst>
  </p:cSld>
  <p:clrMap bg1="lt1" tx1="dk1" bg2="lt2" tx2="dk2" accent1="accent1" accent2="accent2" accent3="accent3" accent4="accent4" accent5="accent5" accent6="accent6" hlink="hlink" folHlink="folHlink"/>
  <p:sldLayoutIdLst>
    <p:sldLayoutId id="2147483728" r:id="rId1"/>
    <p:sldLayoutId id="2147483729" r:id="rId2"/>
  </p:sldLayoutIdLst>
  <p:hf sldNum="0" hdr="0" ftr="0" dt="0"/>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customXml" Target="../ink/ink1.xml"/><Relationship Id="rId13" Type="http://schemas.openxmlformats.org/officeDocument/2006/relationships/customXml" Target="../ink/ink3.xml"/><Relationship Id="rId18" Type="http://schemas.openxmlformats.org/officeDocument/2006/relationships/image" Target="../media/image10.png"/><Relationship Id="rId3" Type="http://schemas.openxmlformats.org/officeDocument/2006/relationships/image" Target="../media/image2.jpeg"/><Relationship Id="rId7" Type="http://schemas.openxmlformats.org/officeDocument/2006/relationships/image" Target="../media/image5.svg"/><Relationship Id="rId12" Type="http://schemas.openxmlformats.org/officeDocument/2006/relationships/image" Target="../media/image7.png"/><Relationship Id="rId17" Type="http://schemas.openxmlformats.org/officeDocument/2006/relationships/customXml" Target="../ink/ink5.xml"/><Relationship Id="rId2" Type="http://schemas.openxmlformats.org/officeDocument/2006/relationships/notesSlide" Target="../notesSlides/notesSlide1.xml"/><Relationship Id="rId16"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customXml" Target="../ink/ink2.xml"/><Relationship Id="rId5" Type="http://schemas.openxmlformats.org/officeDocument/2006/relationships/hyperlink" Target="http://ivanti.com/ITSM-experience" TargetMode="External"/><Relationship Id="rId15" Type="http://schemas.openxmlformats.org/officeDocument/2006/relationships/customXml" Target="../ink/ink4.xml"/><Relationship Id="rId10" Type="http://schemas.openxmlformats.org/officeDocument/2006/relationships/image" Target="../media/image6.png"/><Relationship Id="rId4" Type="http://schemas.openxmlformats.org/officeDocument/2006/relationships/image" Target="../media/image3.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hyperlink" Target="https://www.ivanti.com/resources/research-reports/everywhere-work-report" TargetMode="External"/><Relationship Id="rId2" Type="http://schemas.openxmlformats.org/officeDocument/2006/relationships/image" Target="../media/image20.png"/><Relationship Id="rId1" Type="http://schemas.openxmlformats.org/officeDocument/2006/relationships/slideLayout" Target="../slideLayouts/slideLayout13.xml"/><Relationship Id="rId5" Type="http://schemas.openxmlformats.org/officeDocument/2006/relationships/hyperlink" Target="http://www.ivanti.com/research" TargetMode="External"/><Relationship Id="rId4" Type="http://schemas.openxmlformats.org/officeDocument/2006/relationships/hyperlink" Target="https://www.ivanti.com/resources/research-reports/digital-employee-experienc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546C6C9-4371-B288-0F16-69EC2FB67E3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8" name="Text Placeholder 7">
            <a:extLst>
              <a:ext uri="{FF2B5EF4-FFF2-40B4-BE49-F238E27FC236}">
                <a16:creationId xmlns:a16="http://schemas.microsoft.com/office/drawing/2014/main" id="{B1E33CB0-1341-6B41-E366-13628B1807B4}"/>
              </a:ext>
            </a:extLst>
          </p:cNvPr>
          <p:cNvSpPr>
            <a:spLocks noGrp="1"/>
          </p:cNvSpPr>
          <p:nvPr>
            <p:ph type="body" sz="quarter" idx="4294967295"/>
          </p:nvPr>
        </p:nvSpPr>
        <p:spPr>
          <a:xfrm>
            <a:off x="860811" y="1682672"/>
            <a:ext cx="9942383" cy="2692982"/>
          </a:xfrm>
          <a:prstGeom prst="rect">
            <a:avLst/>
          </a:prstGeom>
        </p:spPr>
        <p:txBody>
          <a:bodyPr vert="horz" lIns="91440" tIns="45720" rIns="91440" bIns="45720" rtlCol="0" anchor="t">
            <a:noAutofit/>
          </a:bodyPr>
          <a:lstStyle/>
          <a:p>
            <a:pPr marL="0" indent="0">
              <a:lnSpc>
                <a:spcPts val="6559"/>
              </a:lnSpc>
              <a:spcBef>
                <a:spcPts val="0"/>
              </a:spcBef>
              <a:buNone/>
            </a:pPr>
            <a:r>
              <a:rPr lang="fr-FR" sz="6000" b="1" dirty="0">
                <a:solidFill>
                  <a:srgbClr val="FFFFFF"/>
                </a:solidFill>
                <a:latin typeface="Arial"/>
                <a:ea typeface="+mn-lt"/>
                <a:cs typeface="Arial"/>
              </a:rPr>
              <a:t>Améliorer l'expérience de gestion des services IT</a:t>
            </a:r>
          </a:p>
        </p:txBody>
      </p:sp>
      <p:sp>
        <p:nvSpPr>
          <p:cNvPr id="5" name="Text Placeholder 4">
            <a:extLst>
              <a:ext uri="{FF2B5EF4-FFF2-40B4-BE49-F238E27FC236}">
                <a16:creationId xmlns:a16="http://schemas.microsoft.com/office/drawing/2014/main" id="{1A8D0919-2C9F-4A72-B222-BFF1356EB7B1}"/>
              </a:ext>
            </a:extLst>
          </p:cNvPr>
          <p:cNvSpPr>
            <a:spLocks noGrp="1"/>
          </p:cNvSpPr>
          <p:nvPr>
            <p:ph type="body" sz="quarter" idx="4294967295"/>
          </p:nvPr>
        </p:nvSpPr>
        <p:spPr>
          <a:xfrm>
            <a:off x="870857" y="5605903"/>
            <a:ext cx="6561751" cy="659520"/>
          </a:xfrm>
          <a:prstGeom prst="rect">
            <a:avLst/>
          </a:prstGeom>
        </p:spPr>
        <p:txBody>
          <a:bodyPr anchor="b">
            <a:noAutofit/>
          </a:bodyPr>
          <a:lstStyle/>
          <a:p>
            <a:pPr marL="0" indent="0">
              <a:buNone/>
            </a:pPr>
            <a:r>
              <a:rPr lang="fr-FR" sz="2000" b="0" dirty="0">
                <a:solidFill>
                  <a:schemeClr val="bg1"/>
                </a:solidFill>
                <a:latin typeface="Arial"/>
                <a:ea typeface="Inter Italic" panose="020B0502030000000004" pitchFamily="34" charset="0"/>
                <a:cs typeface="Arial"/>
              </a:rPr>
              <a:t>Pour lire </a:t>
            </a:r>
            <a:r>
              <a:rPr lang="fr-FR" sz="2000" dirty="0">
                <a:solidFill>
                  <a:schemeClr val="bg1"/>
                </a:solidFill>
                <a:latin typeface="Arial"/>
                <a:ea typeface="Inter Italic" panose="020B0502030000000004" pitchFamily="34" charset="0"/>
                <a:cs typeface="Arial"/>
              </a:rPr>
              <a:t>l’intégralité du rap</a:t>
            </a:r>
            <a:r>
              <a:rPr lang="fr-FR" sz="2000" b="0" dirty="0">
                <a:solidFill>
                  <a:schemeClr val="bg1"/>
                </a:solidFill>
                <a:latin typeface="Arial"/>
                <a:ea typeface="Inter Italic" panose="020B0502030000000004" pitchFamily="34" charset="0"/>
                <a:cs typeface="Arial"/>
              </a:rPr>
              <a:t>port et télécharger les graphiques, accédez à </a:t>
            </a:r>
            <a:r>
              <a:rPr lang="fr-FR" sz="2000" b="0" dirty="0">
                <a:solidFill>
                  <a:schemeClr val="bg1"/>
                </a:solidFill>
                <a:latin typeface="Arial"/>
                <a:ea typeface="Inter Italic" panose="020B0502030000000004" pitchFamily="34" charset="0"/>
                <a:cs typeface="Arial"/>
                <a:hlinkClick r:id="rId5">
                  <a:extLst>
                    <a:ext uri="{A12FA001-AC4F-418D-AE19-62706E023703}">
                      <ahyp:hlinkClr xmlns:ahyp="http://schemas.microsoft.com/office/drawing/2018/hyperlinkcolor" val="tx"/>
                    </a:ext>
                  </a:extLst>
                </a:hlinkClick>
              </a:rPr>
              <a:t>ivanti.</a:t>
            </a:r>
            <a:r>
              <a:rPr lang="fr-FR" sz="2000" dirty="0">
                <a:solidFill>
                  <a:schemeClr val="bg1"/>
                </a:solidFill>
                <a:latin typeface="Arial"/>
                <a:ea typeface="Inter Italic" panose="020B0502030000000004" pitchFamily="34" charset="0"/>
                <a:cs typeface="Arial"/>
                <a:hlinkClick r:id="rId5">
                  <a:extLst>
                    <a:ext uri="{A12FA001-AC4F-418D-AE19-62706E023703}">
                      <ahyp:hlinkClr xmlns:ahyp="http://schemas.microsoft.com/office/drawing/2018/hyperlinkcolor" val="tx"/>
                    </a:ext>
                  </a:extLst>
                </a:hlinkClick>
              </a:rPr>
              <a:t>com/ITSM-</a:t>
            </a:r>
            <a:r>
              <a:rPr lang="fr-FR" sz="2000" dirty="0" err="1">
                <a:solidFill>
                  <a:schemeClr val="bg1"/>
                </a:solidFill>
                <a:latin typeface="Arial"/>
                <a:ea typeface="Inter Italic" panose="020B0502030000000004" pitchFamily="34" charset="0"/>
                <a:cs typeface="Arial"/>
                <a:hlinkClick r:id="rId5">
                  <a:extLst>
                    <a:ext uri="{A12FA001-AC4F-418D-AE19-62706E023703}">
                      <ahyp:hlinkClr xmlns:ahyp="http://schemas.microsoft.com/office/drawing/2018/hyperlinkcolor" val="tx"/>
                    </a:ext>
                  </a:extLst>
                </a:hlinkClick>
              </a:rPr>
              <a:t>experience</a:t>
            </a:r>
            <a:endParaRPr lang="fr-FR" sz="2000" dirty="0">
              <a:solidFill>
                <a:schemeClr val="bg1"/>
              </a:solidFill>
              <a:latin typeface="Arial"/>
              <a:ea typeface="Inter Italic" panose="020B0502030000000004" pitchFamily="34" charset="0"/>
              <a:cs typeface="Arial"/>
              <a:hlinkClick r:id="rId5">
                <a:extLst>
                  <a:ext uri="{A12FA001-AC4F-418D-AE19-62706E023703}">
                    <ahyp:hlinkClr xmlns:ahyp="http://schemas.microsoft.com/office/drawing/2018/hyperlinkcolor" val="tx"/>
                  </a:ext>
                </a:extLst>
              </a:hlinkClick>
            </a:endParaRPr>
          </a:p>
        </p:txBody>
      </p:sp>
      <p:pic>
        <p:nvPicPr>
          <p:cNvPr id="10" name="Graphic 9">
            <a:extLst>
              <a:ext uri="{FF2B5EF4-FFF2-40B4-BE49-F238E27FC236}">
                <a16:creationId xmlns:a16="http://schemas.microsoft.com/office/drawing/2014/main" id="{5C0EAA43-60E5-A67E-ABB6-980B2AEEF36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661437" y="5376828"/>
            <a:ext cx="2059862" cy="873486"/>
          </a:xfrm>
          <a:prstGeom prst="rect">
            <a:avLst/>
          </a:prstGeom>
        </p:spPr>
      </p:pic>
      <mc:AlternateContent xmlns:mc="http://schemas.openxmlformats.org/markup-compatibility/2006" xmlns:p14="http://schemas.microsoft.com/office/powerpoint/2010/main">
        <mc:Choice Requires="p14">
          <p:contentPart p14:bwMode="auto" r:id="rId8">
            <p14:nvContentPartPr>
              <p14:cNvPr id="2" name="Ink 1">
                <a:extLst>
                  <a:ext uri="{FF2B5EF4-FFF2-40B4-BE49-F238E27FC236}">
                    <a16:creationId xmlns:a16="http://schemas.microsoft.com/office/drawing/2014/main" id="{D477A3FE-C3C9-9B29-00C2-1F4063CBEC1A}"/>
                  </a:ext>
                </a:extLst>
              </p14:cNvPr>
              <p14:cNvContentPartPr/>
              <p14:nvPr/>
            </p14:nvContentPartPr>
            <p14:xfrm>
              <a:off x="11035440" y="7472164"/>
              <a:ext cx="19871" cy="42276"/>
            </p14:xfrm>
          </p:contentPart>
        </mc:Choice>
        <mc:Fallback xmlns="">
          <p:pic>
            <p:nvPicPr>
              <p:cNvPr id="2" name="Ink 1">
                <a:extLst>
                  <a:ext uri="{FF2B5EF4-FFF2-40B4-BE49-F238E27FC236}">
                    <a16:creationId xmlns:a16="http://schemas.microsoft.com/office/drawing/2014/main" id="{D477A3FE-C3C9-9B29-00C2-1F4063CBEC1A}"/>
                  </a:ext>
                </a:extLst>
              </p:cNvPr>
              <p:cNvPicPr/>
              <p:nvPr/>
            </p:nvPicPr>
            <p:blipFill>
              <a:blip r:embed="rId10"/>
              <a:stretch>
                <a:fillRect/>
              </a:stretch>
            </p:blipFill>
            <p:spPr>
              <a:xfrm>
                <a:off x="11017698" y="7454401"/>
                <a:ext cx="55000" cy="77447"/>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Ink 2">
                <a:extLst>
                  <a:ext uri="{FF2B5EF4-FFF2-40B4-BE49-F238E27FC236}">
                    <a16:creationId xmlns:a16="http://schemas.microsoft.com/office/drawing/2014/main" id="{9BDF7891-2A51-C864-4AF3-C4793ADFF108}"/>
                  </a:ext>
                </a:extLst>
              </p14:cNvPr>
              <p14:cNvContentPartPr/>
              <p14:nvPr/>
            </p14:nvContentPartPr>
            <p14:xfrm>
              <a:off x="3290608" y="6250314"/>
              <a:ext cx="14941" cy="39908"/>
            </p14:xfrm>
          </p:contentPart>
        </mc:Choice>
        <mc:Fallback xmlns="">
          <p:pic>
            <p:nvPicPr>
              <p:cNvPr id="3" name="Ink 2">
                <a:extLst>
                  <a:ext uri="{FF2B5EF4-FFF2-40B4-BE49-F238E27FC236}">
                    <a16:creationId xmlns:a16="http://schemas.microsoft.com/office/drawing/2014/main" id="{9BDF7891-2A51-C864-4AF3-C4793ADFF108}"/>
                  </a:ext>
                </a:extLst>
              </p:cNvPr>
              <p:cNvPicPr/>
              <p:nvPr/>
            </p:nvPicPr>
            <p:blipFill>
              <a:blip r:embed="rId12"/>
              <a:stretch>
                <a:fillRect/>
              </a:stretch>
            </p:blipFill>
            <p:spPr>
              <a:xfrm>
                <a:off x="3228354" y="6232337"/>
                <a:ext cx="138204" cy="75502"/>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Ink 3">
                <a:extLst>
                  <a:ext uri="{FF2B5EF4-FFF2-40B4-BE49-F238E27FC236}">
                    <a16:creationId xmlns:a16="http://schemas.microsoft.com/office/drawing/2014/main" id="{94CA0E25-FF34-6EB7-8305-E85EB6E20354}"/>
                  </a:ext>
                </a:extLst>
              </p14:cNvPr>
              <p14:cNvContentPartPr/>
              <p14:nvPr/>
            </p14:nvContentPartPr>
            <p14:xfrm>
              <a:off x="4447945" y="6271091"/>
              <a:ext cx="14941" cy="14941"/>
            </p14:xfrm>
          </p:contentPart>
        </mc:Choice>
        <mc:Fallback xmlns="">
          <p:pic>
            <p:nvPicPr>
              <p:cNvPr id="4" name="Ink 3">
                <a:extLst>
                  <a:ext uri="{FF2B5EF4-FFF2-40B4-BE49-F238E27FC236}">
                    <a16:creationId xmlns:a16="http://schemas.microsoft.com/office/drawing/2014/main" id="{94CA0E25-FF34-6EB7-8305-E85EB6E20354}"/>
                  </a:ext>
                </a:extLst>
              </p:cNvPr>
              <p:cNvPicPr/>
              <p:nvPr/>
            </p:nvPicPr>
            <p:blipFill>
              <a:blip r:embed="rId14"/>
              <a:stretch>
                <a:fillRect/>
              </a:stretch>
            </p:blipFill>
            <p:spPr>
              <a:xfrm>
                <a:off x="4398142" y="6251936"/>
                <a:ext cx="113552" cy="52868"/>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Ink 5">
                <a:extLst>
                  <a:ext uri="{FF2B5EF4-FFF2-40B4-BE49-F238E27FC236}">
                    <a16:creationId xmlns:a16="http://schemas.microsoft.com/office/drawing/2014/main" id="{A6503ABA-DD55-9910-097E-233B8CE0379B}"/>
                  </a:ext>
                </a:extLst>
              </p14:cNvPr>
              <p14:cNvContentPartPr/>
              <p14:nvPr/>
            </p14:nvContentPartPr>
            <p14:xfrm>
              <a:off x="4454571" y="6271091"/>
              <a:ext cx="14941" cy="14941"/>
            </p14:xfrm>
          </p:contentPart>
        </mc:Choice>
        <mc:Fallback xmlns="">
          <p:pic>
            <p:nvPicPr>
              <p:cNvPr id="6" name="Ink 5">
                <a:extLst>
                  <a:ext uri="{FF2B5EF4-FFF2-40B4-BE49-F238E27FC236}">
                    <a16:creationId xmlns:a16="http://schemas.microsoft.com/office/drawing/2014/main" id="{A6503ABA-DD55-9910-097E-233B8CE0379B}"/>
                  </a:ext>
                </a:extLst>
              </p:cNvPr>
              <p:cNvPicPr/>
              <p:nvPr/>
            </p:nvPicPr>
            <p:blipFill>
              <a:blip r:embed="rId16"/>
              <a:stretch>
                <a:fillRect/>
              </a:stretch>
            </p:blipFill>
            <p:spPr>
              <a:xfrm>
                <a:off x="3707521" y="5524041"/>
                <a:ext cx="1494100" cy="14941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76050622-561D-C9FF-AA0A-A0B43E478C13}"/>
                  </a:ext>
                </a:extLst>
              </p14:cNvPr>
              <p14:cNvContentPartPr/>
              <p14:nvPr/>
            </p14:nvContentPartPr>
            <p14:xfrm>
              <a:off x="3082152" y="5265615"/>
              <a:ext cx="9769" cy="9769"/>
            </p14:xfrm>
          </p:contentPart>
        </mc:Choice>
        <mc:Fallback xmlns="">
          <p:pic>
            <p:nvPicPr>
              <p:cNvPr id="9" name="Ink 8">
                <a:extLst>
                  <a:ext uri="{FF2B5EF4-FFF2-40B4-BE49-F238E27FC236}">
                    <a16:creationId xmlns:a16="http://schemas.microsoft.com/office/drawing/2014/main" id="{76050622-561D-C9FF-AA0A-A0B43E478C13}"/>
                  </a:ext>
                </a:extLst>
              </p:cNvPr>
              <p:cNvPicPr/>
              <p:nvPr/>
            </p:nvPicPr>
            <p:blipFill>
              <a:blip r:embed="rId18"/>
              <a:stretch>
                <a:fillRect/>
              </a:stretch>
            </p:blipFill>
            <p:spPr>
              <a:xfrm>
                <a:off x="3000744" y="5221210"/>
                <a:ext cx="170958" cy="97690"/>
              </a:xfrm>
              <a:prstGeom prst="rect">
                <a:avLst/>
              </a:prstGeom>
            </p:spPr>
          </p:pic>
        </mc:Fallback>
      </mc:AlternateContent>
      <p:sp>
        <p:nvSpPr>
          <p:cNvPr id="12" name="TextBox 11">
            <a:extLst>
              <a:ext uri="{FF2B5EF4-FFF2-40B4-BE49-F238E27FC236}">
                <a16:creationId xmlns:a16="http://schemas.microsoft.com/office/drawing/2014/main" id="{97870B0E-767D-4C00-63E8-5C3989548D83}"/>
              </a:ext>
            </a:extLst>
          </p:cNvPr>
          <p:cNvSpPr txBox="1"/>
          <p:nvPr/>
        </p:nvSpPr>
        <p:spPr>
          <a:xfrm>
            <a:off x="860811" y="4505494"/>
            <a:ext cx="6862800" cy="1015663"/>
          </a:xfrm>
          <a:prstGeom prst="rect">
            <a:avLst/>
          </a:prstGeom>
          <a:noFill/>
        </p:spPr>
        <p:txBody>
          <a:bodyPr wrap="square" lIns="91440" tIns="45720" rIns="91440" bIns="45720" rtlCol="0" anchor="t">
            <a:spAutoFit/>
          </a:bodyPr>
          <a:lstStyle/>
          <a:p>
            <a:r>
              <a:rPr lang="fr-FR" sz="3000" dirty="0">
                <a:solidFill>
                  <a:schemeClr val="bg1"/>
                </a:solidFill>
                <a:latin typeface="Arial"/>
                <a:ea typeface="Calibri"/>
                <a:cs typeface="Calibri"/>
              </a:rPr>
              <a:t>Résumé exécutif et </a:t>
            </a:r>
            <a:br>
              <a:rPr lang="fr-FR" sz="3000" dirty="0">
                <a:solidFill>
                  <a:schemeClr val="bg1"/>
                </a:solidFill>
                <a:latin typeface="Arial"/>
                <a:ea typeface="Calibri"/>
                <a:cs typeface="Calibri"/>
              </a:rPr>
            </a:br>
            <a:r>
              <a:rPr lang="fr-FR" sz="3000" dirty="0">
                <a:solidFill>
                  <a:schemeClr val="bg1"/>
                </a:solidFill>
                <a:latin typeface="Arial"/>
                <a:ea typeface="Calibri"/>
                <a:cs typeface="Calibri"/>
              </a:rPr>
              <a:t>principales conclusions</a:t>
            </a:r>
          </a:p>
        </p:txBody>
      </p:sp>
    </p:spTree>
    <p:extLst>
      <p:ext uri="{BB962C8B-B14F-4D97-AF65-F5344CB8AC3E}">
        <p14:creationId xmlns:p14="http://schemas.microsoft.com/office/powerpoint/2010/main" val="138166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045F0A3-0E6C-CE09-3EEB-6425C8CCB2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0"/>
            <a:ext cx="4627340" cy="6858000"/>
          </a:xfrm>
          <a:prstGeom prst="rect">
            <a:avLst/>
          </a:prstGeom>
        </p:spPr>
      </p:pic>
      <p:sp>
        <p:nvSpPr>
          <p:cNvPr id="2" name="TextBox 1">
            <a:extLst>
              <a:ext uri="{FF2B5EF4-FFF2-40B4-BE49-F238E27FC236}">
                <a16:creationId xmlns:a16="http://schemas.microsoft.com/office/drawing/2014/main" id="{82135C20-832F-6DCF-97A1-189C0AD61B0C}"/>
              </a:ext>
            </a:extLst>
          </p:cNvPr>
          <p:cNvSpPr txBox="1"/>
          <p:nvPr/>
        </p:nvSpPr>
        <p:spPr>
          <a:xfrm>
            <a:off x="1" y="2346"/>
            <a:ext cx="4627340" cy="6855654"/>
          </a:xfrm>
          <a:prstGeom prst="rect">
            <a:avLst/>
          </a:prstGeom>
          <a:solidFill>
            <a:schemeClr val="accent1">
              <a:alpha val="24868"/>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A96A20C4-5AEF-D3BD-56CC-A6BA0F8FF3FA}"/>
              </a:ext>
            </a:extLst>
          </p:cNvPr>
          <p:cNvSpPr txBox="1"/>
          <p:nvPr/>
        </p:nvSpPr>
        <p:spPr>
          <a:xfrm>
            <a:off x="479711" y="1070020"/>
            <a:ext cx="3796370"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200" b="1" dirty="0">
                <a:solidFill>
                  <a:schemeClr val="bg1"/>
                </a:solidFill>
                <a:cs typeface="Arial"/>
              </a:rPr>
              <a:t>À propos de</a:t>
            </a:r>
            <a:br>
              <a:rPr lang="fr-FR" sz="4200" b="1" dirty="0">
                <a:solidFill>
                  <a:schemeClr val="bg1"/>
                </a:solidFill>
                <a:cs typeface="Arial"/>
              </a:rPr>
            </a:br>
            <a:r>
              <a:rPr lang="fr-FR" sz="4200" b="1" dirty="0">
                <a:solidFill>
                  <a:schemeClr val="bg1"/>
                </a:solidFill>
                <a:cs typeface="Arial"/>
              </a:rPr>
              <a:t>cette étude </a:t>
            </a:r>
          </a:p>
        </p:txBody>
      </p:sp>
      <p:sp>
        <p:nvSpPr>
          <p:cNvPr id="5" name="TextBox 4">
            <a:extLst>
              <a:ext uri="{FF2B5EF4-FFF2-40B4-BE49-F238E27FC236}">
                <a16:creationId xmlns:a16="http://schemas.microsoft.com/office/drawing/2014/main" id="{042A40B1-4B99-4DA3-0D6E-30036A0CB6B9}"/>
              </a:ext>
            </a:extLst>
          </p:cNvPr>
          <p:cNvSpPr txBox="1"/>
          <p:nvPr/>
        </p:nvSpPr>
        <p:spPr>
          <a:xfrm>
            <a:off x="5106400" y="1070020"/>
            <a:ext cx="6412679"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a:r>
              <a:rPr lang="fr-FR" sz="1600" dirty="0">
                <a:solidFill>
                  <a:srgbClr val="000000"/>
                </a:solidFill>
                <a:ea typeface="+mn-lt"/>
                <a:cs typeface="+mn-lt"/>
              </a:rPr>
              <a:t>Ce rapport repose sur deux études menées par </a:t>
            </a:r>
            <a:r>
              <a:rPr lang="fr-FR" sz="1600" dirty="0" err="1">
                <a:solidFill>
                  <a:srgbClr val="000000"/>
                </a:solidFill>
                <a:ea typeface="+mn-lt"/>
                <a:cs typeface="+mn-lt"/>
              </a:rPr>
              <a:t>Ivanti</a:t>
            </a:r>
            <a:r>
              <a:rPr lang="fr-FR" sz="1600" dirty="0">
                <a:solidFill>
                  <a:srgbClr val="000000"/>
                </a:solidFill>
                <a:ea typeface="+mn-lt"/>
                <a:cs typeface="+mn-lt"/>
              </a:rPr>
              <a:t> en 2024 : </a:t>
            </a:r>
            <a:r>
              <a:rPr lang="fr-FR" sz="1600" dirty="0">
                <a:solidFill>
                  <a:srgbClr val="000000"/>
                </a:solidFill>
                <a:ea typeface="+mn-lt"/>
                <a:cs typeface="+mn-lt"/>
                <a:hlinkClick r:id="rId3">
                  <a:extLst>
                    <a:ext uri="{A12FA001-AC4F-418D-AE19-62706E023703}">
                      <ahyp:hlinkClr xmlns:ahyp="http://schemas.microsoft.com/office/drawing/2018/hyperlinkcolor" val="tx"/>
                    </a:ext>
                  </a:extLst>
                </a:hlinkClick>
              </a:rPr>
              <a:t>« </a:t>
            </a:r>
            <a:r>
              <a:rPr lang="fr-FR" sz="1600" dirty="0">
                <a:solidFill>
                  <a:srgbClr val="4E0389"/>
                </a:solidFill>
                <a:ea typeface="+mn-lt"/>
                <a:cs typeface="+mn-lt"/>
                <a:hlinkClick r:id="rId3">
                  <a:extLst>
                    <a:ext uri="{A12FA001-AC4F-418D-AE19-62706E023703}">
                      <ahyp:hlinkClr xmlns:ahyp="http://schemas.microsoft.com/office/drawing/2018/hyperlinkcolor" val="tx"/>
                    </a:ext>
                  </a:extLst>
                </a:hlinkClick>
              </a:rPr>
              <a:t>Rapport 2024 : Permettre une plus grande flexibilité du travail</a:t>
            </a:r>
            <a:r>
              <a:rPr lang="fr-FR" sz="1600" dirty="0">
                <a:solidFill>
                  <a:srgbClr val="000000"/>
                </a:solidFill>
                <a:ea typeface="+mn-lt"/>
                <a:cs typeface="+mn-lt"/>
              </a:rPr>
              <a:t> » et « </a:t>
            </a:r>
            <a:r>
              <a:rPr lang="fr-FR" sz="1600" dirty="0">
                <a:solidFill>
                  <a:srgbClr val="4E0389"/>
                </a:solidFill>
                <a:ea typeface="+mn-lt"/>
                <a:cs typeface="+mn-lt"/>
                <a:hlinkClick r:id="rId4">
                  <a:extLst>
                    <a:ext uri="{A12FA001-AC4F-418D-AE19-62706E023703}">
                      <ahyp:hlinkClr xmlns:ahyp="http://schemas.microsoft.com/office/drawing/2018/hyperlinkcolor" val="tx"/>
                    </a:ext>
                  </a:extLst>
                </a:hlinkClick>
              </a:rPr>
              <a:t>2024 Rapport sur la DEX : Appel à l’action des DSI</a:t>
            </a:r>
            <a:r>
              <a:rPr lang="fr-FR" sz="1600" dirty="0">
                <a:solidFill>
                  <a:srgbClr val="4E0389"/>
                </a:solidFill>
                <a:ea typeface="+mn-lt"/>
                <a:cs typeface="+mn-lt"/>
              </a:rPr>
              <a:t> </a:t>
            </a:r>
            <a:r>
              <a:rPr lang="fr-FR" sz="1600" dirty="0">
                <a:solidFill>
                  <a:srgbClr val="000000"/>
                </a:solidFill>
                <a:ea typeface="+mn-lt"/>
                <a:cs typeface="+mn-lt"/>
              </a:rPr>
              <a:t>».</a:t>
            </a:r>
            <a:br>
              <a:rPr lang="fr-FR" sz="1600" dirty="0">
                <a:solidFill>
                  <a:srgbClr val="000000"/>
                </a:solidFill>
                <a:ea typeface="+mn-lt"/>
                <a:cs typeface="+mn-lt"/>
              </a:rPr>
            </a:br>
            <a:br>
              <a:rPr lang="fr-FR" sz="1600" dirty="0">
                <a:solidFill>
                  <a:srgbClr val="000000"/>
                </a:solidFill>
                <a:ea typeface="+mn-lt"/>
                <a:cs typeface="+mn-lt"/>
              </a:rPr>
            </a:br>
            <a:r>
              <a:rPr lang="fr-FR" sz="1600" dirty="0">
                <a:solidFill>
                  <a:srgbClr val="000000"/>
                </a:solidFill>
                <a:ea typeface="+mn-lt"/>
                <a:cs typeface="+mn-lt"/>
              </a:rPr>
              <a:t>Pour ces deux études, nous avons interrogé au total plus de 15 500  dirigeants exécutifs, professionnels IT, professionnels de sécurité et collaborateurs de bureau. </a:t>
            </a:r>
          </a:p>
          <a:p>
            <a:pPr marL="228600"/>
            <a:endParaRPr lang="en-US" sz="1600" dirty="0">
              <a:cs typeface="Arial"/>
            </a:endParaRPr>
          </a:p>
          <a:p>
            <a:pPr marL="228600"/>
            <a:r>
              <a:rPr lang="fr-FR" sz="1600" dirty="0">
                <a:cs typeface="Arial"/>
              </a:rPr>
              <a:t>Ces études ont été administrées par </a:t>
            </a:r>
            <a:r>
              <a:rPr lang="fr-FR" sz="1600" dirty="0" err="1">
                <a:cs typeface="Arial"/>
              </a:rPr>
              <a:t>Ravn</a:t>
            </a:r>
            <a:r>
              <a:rPr lang="fr-FR" sz="1600" dirty="0">
                <a:cs typeface="Arial"/>
              </a:rPr>
              <a:t> </a:t>
            </a:r>
            <a:r>
              <a:rPr lang="fr-FR" sz="1600" dirty="0" err="1">
                <a:cs typeface="Arial"/>
              </a:rPr>
              <a:t>Research</a:t>
            </a:r>
            <a:r>
              <a:rPr lang="fr-FR" sz="1600" dirty="0">
                <a:cs typeface="Arial"/>
              </a:rPr>
              <a:t> et les panélistes ont été recrutés par MSI Advanced Customer Insights. Les résultats de l'enquête ne sont pas pondérés. D'autres détails par pays sont disponibles sur demande.</a:t>
            </a:r>
          </a:p>
          <a:p>
            <a:pPr marL="228600"/>
            <a:endParaRPr lang="en-US" sz="1600" dirty="0">
              <a:cs typeface="Arial"/>
            </a:endParaRPr>
          </a:p>
          <a:p>
            <a:pPr marL="228600"/>
            <a:r>
              <a:rPr lang="fr-FR" sz="1600" dirty="0">
                <a:cs typeface="Arial"/>
              </a:rPr>
              <a:t>Pour consulter d'autres études d’</a:t>
            </a:r>
            <a:r>
              <a:rPr lang="fr-FR" sz="1600" dirty="0" err="1">
                <a:cs typeface="Arial"/>
              </a:rPr>
              <a:t>Ivanti</a:t>
            </a:r>
            <a:r>
              <a:rPr lang="fr-FR" sz="1600" dirty="0">
                <a:cs typeface="Arial"/>
              </a:rPr>
              <a:t> sur l'IT, la sécurité et le futur du travail, visitez le site </a:t>
            </a:r>
            <a:r>
              <a:rPr lang="fr-FR" sz="1600" dirty="0">
                <a:cs typeface="Arial"/>
                <a:hlinkClick r:id="rId5"/>
              </a:rPr>
              <a:t>ivanti.com/</a:t>
            </a:r>
            <a:r>
              <a:rPr lang="fr-FR" sz="1600" dirty="0" err="1">
                <a:cs typeface="Arial"/>
                <a:hlinkClick r:id="rId5"/>
              </a:rPr>
              <a:t>research</a:t>
            </a:r>
            <a:r>
              <a:rPr lang="fr-FR" sz="1600" dirty="0">
                <a:cs typeface="Arial"/>
              </a:rPr>
              <a:t>.</a:t>
            </a:r>
          </a:p>
        </p:txBody>
      </p:sp>
      <p:sp>
        <p:nvSpPr>
          <p:cNvPr id="3" name="TextBox 2">
            <a:extLst>
              <a:ext uri="{FF2B5EF4-FFF2-40B4-BE49-F238E27FC236}">
                <a16:creationId xmlns:a16="http://schemas.microsoft.com/office/drawing/2014/main" id="{7FC2CAB4-8F6B-0A30-435D-74591C042B75}"/>
              </a:ext>
            </a:extLst>
          </p:cNvPr>
          <p:cNvSpPr txBox="1"/>
          <p:nvPr/>
        </p:nvSpPr>
        <p:spPr>
          <a:xfrm>
            <a:off x="5106400" y="6265458"/>
            <a:ext cx="6412679" cy="292388"/>
          </a:xfrm>
          <a:prstGeom prst="rect">
            <a:avLst/>
          </a:prstGeom>
          <a:noFill/>
        </p:spPr>
        <p:txBody>
          <a:bodyPr wrap="square" lIns="137160" tIns="68580" rIns="137160" bIns="68580" rtlCol="0" anchor="b">
            <a:spAutoFit/>
          </a:bodyPr>
          <a:lstStyle/>
          <a:p>
            <a:pPr algn="r" rtl="0"/>
            <a:r>
              <a:rPr lang="en-US" sz="1000">
                <a:effectLst/>
                <a:latin typeface="-apple-system"/>
              </a:rPr>
              <a:t>Copyright </a:t>
            </a:r>
            <a:r>
              <a:rPr lang="en-US" sz="1000" dirty="0">
                <a:effectLst/>
                <a:latin typeface="-apple-system"/>
              </a:rPr>
              <a:t>© 2024, Ivanti. Tous droits </a:t>
            </a:r>
            <a:r>
              <a:rPr lang="en-US" sz="1000" dirty="0" err="1">
                <a:effectLst/>
                <a:latin typeface="-apple-system"/>
              </a:rPr>
              <a:t>réservés</a:t>
            </a:r>
            <a:r>
              <a:rPr lang="en-US" sz="1000" dirty="0">
                <a:effectLst/>
                <a:latin typeface="-apple-system"/>
              </a:rPr>
              <a:t>. « 2024 </a:t>
            </a:r>
            <a:r>
              <a:rPr lang="en-US" sz="1000" dirty="0" err="1">
                <a:effectLst/>
                <a:latin typeface="-apple-system"/>
              </a:rPr>
              <a:t>Améliorer</a:t>
            </a:r>
            <a:r>
              <a:rPr lang="en-US" sz="1000" dirty="0">
                <a:effectLst/>
                <a:latin typeface="-apple-system"/>
              </a:rPr>
              <a:t> </a:t>
            </a:r>
            <a:r>
              <a:rPr lang="en-US" sz="1000" dirty="0" err="1">
                <a:effectLst/>
                <a:latin typeface="-apple-system"/>
              </a:rPr>
              <a:t>l'expérience</a:t>
            </a:r>
            <a:r>
              <a:rPr lang="en-US" sz="1000" dirty="0">
                <a:effectLst/>
                <a:latin typeface="-apple-system"/>
              </a:rPr>
              <a:t> de gestion des services IT » 11/24 FG</a:t>
            </a:r>
          </a:p>
        </p:txBody>
      </p:sp>
    </p:spTree>
    <p:extLst>
      <p:ext uri="{BB962C8B-B14F-4D97-AF65-F5344CB8AC3E}">
        <p14:creationId xmlns:p14="http://schemas.microsoft.com/office/powerpoint/2010/main" val="3526975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 screen&#10;&#10;Description automatically generated">
            <a:extLst>
              <a:ext uri="{FF2B5EF4-FFF2-40B4-BE49-F238E27FC236}">
                <a16:creationId xmlns:a16="http://schemas.microsoft.com/office/drawing/2014/main" id="{FE0411CE-2C1D-6F1B-7DCF-79D3A5E7C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2909" y="812834"/>
            <a:ext cx="7970321" cy="5639550"/>
          </a:xfrm>
          <a:prstGeom prst="rect">
            <a:avLst/>
          </a:prstGeom>
        </p:spPr>
      </p:pic>
      <p:sp>
        <p:nvSpPr>
          <p:cNvPr id="5" name="TextBox 4">
            <a:extLst>
              <a:ext uri="{FF2B5EF4-FFF2-40B4-BE49-F238E27FC236}">
                <a16:creationId xmlns:a16="http://schemas.microsoft.com/office/drawing/2014/main" id="{31F0A440-7864-60F5-2276-460EF60E19FA}"/>
              </a:ext>
            </a:extLst>
          </p:cNvPr>
          <p:cNvSpPr txBox="1"/>
          <p:nvPr/>
        </p:nvSpPr>
        <p:spPr>
          <a:xfrm>
            <a:off x="653" y="977"/>
            <a:ext cx="3996916"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CEFCDE4C-0F0F-F4F5-A1D9-993BF62F63F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493159"/>
            <a:ext cx="3996916" cy="6364841"/>
          </a:xfrm>
          <a:prstGeom prst="rect">
            <a:avLst/>
          </a:prstGeom>
        </p:spPr>
      </p:pic>
      <p:sp>
        <p:nvSpPr>
          <p:cNvPr id="4" name="Title 5">
            <a:extLst>
              <a:ext uri="{FF2B5EF4-FFF2-40B4-BE49-F238E27FC236}">
                <a16:creationId xmlns:a16="http://schemas.microsoft.com/office/drawing/2014/main" id="{5C67CAF3-CCAF-D303-F592-E754628075A3}"/>
              </a:ext>
            </a:extLst>
          </p:cNvPr>
          <p:cNvSpPr txBox="1">
            <a:spLocks/>
          </p:cNvSpPr>
          <p:nvPr/>
        </p:nvSpPr>
        <p:spPr>
          <a:xfrm>
            <a:off x="597725" y="735019"/>
            <a:ext cx="3046935" cy="3586472"/>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200" dirty="0">
                <a:solidFill>
                  <a:schemeClr val="bg1"/>
                </a:solidFill>
                <a:latin typeface="Arial"/>
                <a:ea typeface="Inter Light" panose="02000403000000020004" pitchFamily="2" charset="0"/>
                <a:cs typeface="Arial"/>
              </a:rPr>
              <a:t>Principales conclusions :</a:t>
            </a:r>
            <a:br>
              <a:rPr lang="fr-FR" sz="2200" dirty="0"/>
            </a:br>
            <a:endParaRPr lang="fr-FR" sz="2200" dirty="0"/>
          </a:p>
          <a:p>
            <a:r>
              <a:rPr lang="fr-FR" sz="2200" b="0" dirty="0">
                <a:solidFill>
                  <a:schemeClr val="bg1"/>
                </a:solidFill>
                <a:latin typeface="Arial"/>
                <a:cs typeface="Arial"/>
              </a:rPr>
              <a:t>Les workflows</a:t>
            </a:r>
            <a:br>
              <a:rPr lang="fr-FR" sz="2200" b="0" dirty="0">
                <a:solidFill>
                  <a:schemeClr val="bg1"/>
                </a:solidFill>
                <a:latin typeface="Arial"/>
                <a:cs typeface="Arial"/>
              </a:rPr>
            </a:br>
            <a:r>
              <a:rPr lang="fr-FR" sz="2200" b="0" dirty="0">
                <a:solidFill>
                  <a:schemeClr val="bg1"/>
                </a:solidFill>
                <a:latin typeface="Arial"/>
                <a:cs typeface="Arial"/>
              </a:rPr>
              <a:t>du centre de support</a:t>
            </a:r>
            <a:br>
              <a:rPr lang="fr-FR" sz="2200" b="0" dirty="0">
                <a:solidFill>
                  <a:schemeClr val="bg1"/>
                </a:solidFill>
                <a:latin typeface="Arial"/>
                <a:cs typeface="Arial"/>
              </a:rPr>
            </a:br>
            <a:r>
              <a:rPr lang="fr-FR" sz="2200" b="0" dirty="0">
                <a:solidFill>
                  <a:schemeClr val="bg1"/>
                </a:solidFill>
                <a:latin typeface="Arial"/>
                <a:cs typeface="Arial"/>
              </a:rPr>
              <a:t>IT sont bien trop manuels et inefficaces, et les équipes IT sont submergées par </a:t>
            </a:r>
            <a:br>
              <a:rPr lang="fr-FR" sz="2200" b="0" dirty="0">
                <a:solidFill>
                  <a:schemeClr val="bg1"/>
                </a:solidFill>
                <a:latin typeface="Arial"/>
                <a:cs typeface="Arial"/>
              </a:rPr>
            </a:br>
            <a:r>
              <a:rPr lang="fr-FR" sz="2200" b="0" dirty="0">
                <a:solidFill>
                  <a:schemeClr val="bg1"/>
                </a:solidFill>
                <a:latin typeface="Arial"/>
                <a:cs typeface="Arial"/>
              </a:rPr>
              <a:t>une énorme charge</a:t>
            </a:r>
            <a:br>
              <a:rPr lang="fr-FR" sz="2200" b="0" dirty="0">
                <a:solidFill>
                  <a:schemeClr val="bg1"/>
                </a:solidFill>
                <a:latin typeface="Arial"/>
                <a:cs typeface="Arial"/>
              </a:rPr>
            </a:br>
            <a:r>
              <a:rPr lang="fr-FR" sz="2200" b="0" dirty="0">
                <a:solidFill>
                  <a:schemeClr val="bg1"/>
                </a:solidFill>
                <a:latin typeface="Arial"/>
                <a:cs typeface="Arial"/>
              </a:rPr>
              <a:t>de travail.</a:t>
            </a:r>
          </a:p>
        </p:txBody>
      </p:sp>
    </p:spTree>
    <p:extLst>
      <p:ext uri="{BB962C8B-B14F-4D97-AF65-F5344CB8AC3E}">
        <p14:creationId xmlns:p14="http://schemas.microsoft.com/office/powerpoint/2010/main" val="222093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D9A7B60A-926F-08CC-AEAA-AA8A8E812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740" y="782821"/>
            <a:ext cx="9181674" cy="5292358"/>
          </a:xfrm>
          <a:prstGeom prst="rect">
            <a:avLst/>
          </a:prstGeom>
        </p:spPr>
      </p:pic>
      <p:sp>
        <p:nvSpPr>
          <p:cNvPr id="4" name="TextBox 3">
            <a:extLst>
              <a:ext uri="{FF2B5EF4-FFF2-40B4-BE49-F238E27FC236}">
                <a16:creationId xmlns:a16="http://schemas.microsoft.com/office/drawing/2014/main" id="{E1CA8BD9-2662-E366-C477-E07A9FEE6AC5}"/>
              </a:ext>
            </a:extLst>
          </p:cNvPr>
          <p:cNvSpPr txBox="1"/>
          <p:nvPr/>
        </p:nvSpPr>
        <p:spPr>
          <a:xfrm>
            <a:off x="8520970" y="3291840"/>
            <a:ext cx="3671029" cy="3566160"/>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dirty="0"/>
          </a:p>
        </p:txBody>
      </p:sp>
      <p:sp>
        <p:nvSpPr>
          <p:cNvPr id="6" name="Title 2">
            <a:extLst>
              <a:ext uri="{FF2B5EF4-FFF2-40B4-BE49-F238E27FC236}">
                <a16:creationId xmlns:a16="http://schemas.microsoft.com/office/drawing/2014/main" id="{B6FCA7B8-D031-02B6-15D6-90740FB7C011}"/>
              </a:ext>
            </a:extLst>
          </p:cNvPr>
          <p:cNvSpPr txBox="1">
            <a:spLocks/>
          </p:cNvSpPr>
          <p:nvPr/>
        </p:nvSpPr>
        <p:spPr>
          <a:xfrm>
            <a:off x="8791661" y="3624349"/>
            <a:ext cx="3400337" cy="2892829"/>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200" dirty="0">
                <a:solidFill>
                  <a:schemeClr val="accent1"/>
                </a:solidFill>
                <a:latin typeface="Arial"/>
                <a:ea typeface="Inter Light" panose="02000403000000020004" pitchFamily="2" charset="0"/>
                <a:cs typeface="Arial"/>
              </a:rPr>
              <a:t>Pourquoi c'est important :</a:t>
            </a:r>
          </a:p>
          <a:p>
            <a:pPr>
              <a:lnSpc>
                <a:spcPct val="100000"/>
              </a:lnSpc>
            </a:pPr>
            <a:endParaRPr lang="en-US" sz="2200" dirty="0">
              <a:solidFill>
                <a:schemeClr val="bg1"/>
              </a:solidFill>
              <a:ea typeface="Inter Light" panose="02000403000000020004" pitchFamily="2" charset="0"/>
            </a:endParaRPr>
          </a:p>
          <a:p>
            <a:pPr>
              <a:lnSpc>
                <a:spcPct val="100000"/>
              </a:lnSpc>
            </a:pPr>
            <a:r>
              <a:rPr lang="fr-FR" sz="2000" b="0" dirty="0">
                <a:latin typeface="Arial"/>
                <a:cs typeface="Arial"/>
              </a:rPr>
              <a:t>L'automatisation optimise énormément les workflows, booste l'efficacité des professionnels IT et réduit leur burnout.</a:t>
            </a:r>
          </a:p>
        </p:txBody>
      </p:sp>
    </p:spTree>
    <p:extLst>
      <p:ext uri="{BB962C8B-B14F-4D97-AF65-F5344CB8AC3E}">
        <p14:creationId xmlns:p14="http://schemas.microsoft.com/office/powerpoint/2010/main" val="328730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5F910-AC67-76DA-885A-8EF51282BB2B}"/>
            </a:ext>
          </a:extLst>
        </p:cNvPr>
        <p:cNvGrpSpPr/>
        <p:nvPr/>
      </p:nvGrpSpPr>
      <p:grpSpPr>
        <a:xfrm>
          <a:off x="0" y="0"/>
          <a:ext cx="0" cy="0"/>
          <a:chOff x="0" y="0"/>
          <a:chExt cx="0" cy="0"/>
        </a:xfrm>
      </p:grpSpPr>
      <p:pic>
        <p:nvPicPr>
          <p:cNvPr id="3" name="Picture 2" descr="A screenshot of a graph&#10;&#10;Description automatically generated">
            <a:extLst>
              <a:ext uri="{FF2B5EF4-FFF2-40B4-BE49-F238E27FC236}">
                <a16:creationId xmlns:a16="http://schemas.microsoft.com/office/drawing/2014/main" id="{B3B7271E-AA60-0C18-B94B-421C4A28D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4377" y="362753"/>
            <a:ext cx="7772400" cy="6304062"/>
          </a:xfrm>
          <a:prstGeom prst="rect">
            <a:avLst/>
          </a:prstGeom>
        </p:spPr>
      </p:pic>
      <p:sp>
        <p:nvSpPr>
          <p:cNvPr id="5" name="TextBox 4">
            <a:extLst>
              <a:ext uri="{FF2B5EF4-FFF2-40B4-BE49-F238E27FC236}">
                <a16:creationId xmlns:a16="http://schemas.microsoft.com/office/drawing/2014/main" id="{50C7A405-4A53-539D-73E9-F06CC119E4C2}"/>
              </a:ext>
            </a:extLst>
          </p:cNvPr>
          <p:cNvSpPr txBox="1"/>
          <p:nvPr/>
        </p:nvSpPr>
        <p:spPr>
          <a:xfrm>
            <a:off x="653" y="977"/>
            <a:ext cx="3996916"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BF388519-FF2D-82F3-93EA-A1260E6FE11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493159"/>
            <a:ext cx="3996916" cy="6364841"/>
          </a:xfrm>
          <a:prstGeom prst="rect">
            <a:avLst/>
          </a:prstGeom>
        </p:spPr>
      </p:pic>
      <p:sp>
        <p:nvSpPr>
          <p:cNvPr id="4" name="Title 5">
            <a:extLst>
              <a:ext uri="{FF2B5EF4-FFF2-40B4-BE49-F238E27FC236}">
                <a16:creationId xmlns:a16="http://schemas.microsoft.com/office/drawing/2014/main" id="{8580BC9D-656E-4B86-3443-C38D592A143F}"/>
              </a:ext>
            </a:extLst>
          </p:cNvPr>
          <p:cNvSpPr txBox="1">
            <a:spLocks/>
          </p:cNvSpPr>
          <p:nvPr/>
        </p:nvSpPr>
        <p:spPr>
          <a:xfrm>
            <a:off x="596140" y="736271"/>
            <a:ext cx="3172691" cy="4595156"/>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200" dirty="0">
                <a:solidFill>
                  <a:schemeClr val="bg1"/>
                </a:solidFill>
                <a:latin typeface="Arial"/>
                <a:ea typeface="Inter Light" panose="02000403000000020004" pitchFamily="2" charset="0"/>
                <a:cs typeface="Arial"/>
              </a:rPr>
              <a:t>Principales conclusions :</a:t>
            </a:r>
          </a:p>
          <a:p>
            <a:pPr>
              <a:lnSpc>
                <a:spcPct val="100000"/>
              </a:lnSpc>
            </a:pPr>
            <a:endParaRPr lang="en-US" sz="2200" dirty="0">
              <a:solidFill>
                <a:srgbClr val="FFFFFF"/>
              </a:solidFill>
              <a:latin typeface="Arial"/>
              <a:cs typeface="Arial"/>
            </a:endParaRPr>
          </a:p>
          <a:p>
            <a:pPr>
              <a:lnSpc>
                <a:spcPct val="100000"/>
              </a:lnSpc>
            </a:pPr>
            <a:r>
              <a:rPr lang="fr-FR" sz="2200" b="0" dirty="0">
                <a:solidFill>
                  <a:schemeClr val="bg1"/>
                </a:solidFill>
                <a:latin typeface="Arial"/>
                <a:cs typeface="Arial"/>
              </a:rPr>
              <a:t>Un nombre étonnamment faible </a:t>
            </a:r>
            <a:br>
              <a:rPr lang="fr-FR" sz="2200" b="0" dirty="0">
                <a:solidFill>
                  <a:schemeClr val="bg1"/>
                </a:solidFill>
                <a:latin typeface="Arial"/>
                <a:cs typeface="Arial"/>
              </a:rPr>
            </a:br>
            <a:r>
              <a:rPr lang="fr-FR" sz="2200" b="0" dirty="0">
                <a:solidFill>
                  <a:schemeClr val="bg1"/>
                </a:solidFill>
                <a:latin typeface="Arial"/>
                <a:cs typeface="Arial"/>
              </a:rPr>
              <a:t>de centres de support assure le suivi des métriques de l'expérience des utilisateurs finaux. </a:t>
            </a:r>
          </a:p>
        </p:txBody>
      </p:sp>
    </p:spTree>
    <p:extLst>
      <p:ext uri="{BB962C8B-B14F-4D97-AF65-F5344CB8AC3E}">
        <p14:creationId xmlns:p14="http://schemas.microsoft.com/office/powerpoint/2010/main" val="254904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pic>
        <p:nvPicPr>
          <p:cNvPr id="4" name="Picture 3" descr="A screenshot of a computer error&#10;&#10;Description automatically generated">
            <a:extLst>
              <a:ext uri="{FF2B5EF4-FFF2-40B4-BE49-F238E27FC236}">
                <a16:creationId xmlns:a16="http://schemas.microsoft.com/office/drawing/2014/main" id="{615E2A49-C50E-6056-BA70-3B9E643C0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311" y="3141016"/>
            <a:ext cx="11446134" cy="2560319"/>
          </a:xfrm>
          <a:prstGeom prst="rect">
            <a:avLst/>
          </a:prstGeom>
        </p:spPr>
      </p:pic>
      <p:sp>
        <p:nvSpPr>
          <p:cNvPr id="9" name="TextBox 8">
            <a:extLst>
              <a:ext uri="{FF2B5EF4-FFF2-40B4-BE49-F238E27FC236}">
                <a16:creationId xmlns:a16="http://schemas.microsoft.com/office/drawing/2014/main" id="{FF093C32-EABF-7DB2-BF49-89C4AB9A1807}"/>
              </a:ext>
            </a:extLst>
          </p:cNvPr>
          <p:cNvSpPr txBox="1"/>
          <p:nvPr/>
        </p:nvSpPr>
        <p:spPr>
          <a:xfrm>
            <a:off x="652" y="979"/>
            <a:ext cx="12191348" cy="2560320"/>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1" name="Title 2">
            <a:extLst>
              <a:ext uri="{FF2B5EF4-FFF2-40B4-BE49-F238E27FC236}">
                <a16:creationId xmlns:a16="http://schemas.microsoft.com/office/drawing/2014/main" id="{370961C2-FCA3-ADB1-79AE-6CAFC47299AB}"/>
              </a:ext>
            </a:extLst>
          </p:cNvPr>
          <p:cNvSpPr txBox="1">
            <a:spLocks/>
          </p:cNvSpPr>
          <p:nvPr/>
        </p:nvSpPr>
        <p:spPr>
          <a:xfrm>
            <a:off x="523311" y="479313"/>
            <a:ext cx="11111639" cy="2064228"/>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200" dirty="0">
                <a:solidFill>
                  <a:schemeClr val="accent1"/>
                </a:solidFill>
                <a:latin typeface="Arial"/>
                <a:ea typeface="Inter Light" panose="02000403000000020004" pitchFamily="2" charset="0"/>
                <a:cs typeface="Arial"/>
              </a:rPr>
              <a:t>Pourquoi c'est important :</a:t>
            </a:r>
          </a:p>
          <a:p>
            <a:pPr>
              <a:lnSpc>
                <a:spcPct val="100000"/>
              </a:lnSpc>
            </a:pPr>
            <a:endParaRPr lang="en-US" sz="2200" dirty="0">
              <a:solidFill>
                <a:schemeClr val="bg1"/>
              </a:solidFill>
              <a:ea typeface="Inter Light" panose="02000403000000020004" pitchFamily="2" charset="0"/>
            </a:endParaRPr>
          </a:p>
          <a:p>
            <a:pPr>
              <a:lnSpc>
                <a:spcPct val="100000"/>
              </a:lnSpc>
            </a:pPr>
            <a:r>
              <a:rPr lang="fr-FR" sz="2000" b="0" dirty="0">
                <a:latin typeface="Arial"/>
                <a:cs typeface="Arial"/>
              </a:rPr>
              <a:t>Le suivi de la DEX (Expérience numérique des collaborateurs) permet d'optimiser les workflows et les expériences ITSM, en mettant en évidence les points de friction et en fournissant aux équipes IT les données nécessaires pour prendre des décisions éclairées.</a:t>
            </a:r>
          </a:p>
        </p:txBody>
      </p:sp>
    </p:spTree>
    <p:extLst>
      <p:ext uri="{BB962C8B-B14F-4D97-AF65-F5344CB8AC3E}">
        <p14:creationId xmlns:p14="http://schemas.microsoft.com/office/powerpoint/2010/main" val="1862288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pic>
        <p:nvPicPr>
          <p:cNvPr id="3" name="Picture 2" descr="A screen shot of a computer&#10;&#10;Description automatically generated">
            <a:extLst>
              <a:ext uri="{FF2B5EF4-FFF2-40B4-BE49-F238E27FC236}">
                <a16:creationId xmlns:a16="http://schemas.microsoft.com/office/drawing/2014/main" id="{B9899147-E0CB-D615-6A71-D3BAD8CF4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9597" y="1551166"/>
            <a:ext cx="8640759" cy="2236855"/>
          </a:xfrm>
          <a:prstGeom prst="rect">
            <a:avLst/>
          </a:prstGeom>
        </p:spPr>
      </p:pic>
      <p:sp>
        <p:nvSpPr>
          <p:cNvPr id="4" name="TextBox 3">
            <a:extLst>
              <a:ext uri="{FF2B5EF4-FFF2-40B4-BE49-F238E27FC236}">
                <a16:creationId xmlns:a16="http://schemas.microsoft.com/office/drawing/2014/main" id="{BA3B2BB4-A795-6188-9A6A-8233B84E5717}"/>
              </a:ext>
            </a:extLst>
          </p:cNvPr>
          <p:cNvSpPr txBox="1"/>
          <p:nvPr/>
        </p:nvSpPr>
        <p:spPr>
          <a:xfrm>
            <a:off x="653" y="977"/>
            <a:ext cx="3354944"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48F0F6BB-1537-48A9-2630-EEE92F86D96C}"/>
              </a:ext>
            </a:extLst>
          </p:cNvPr>
          <p:cNvPicPr>
            <a:picLocks noChangeAspect="1"/>
          </p:cNvPicPr>
          <p:nvPr/>
        </p:nvPicPr>
        <p:blipFill>
          <a:blip r:embed="rId4" cstate="screen">
            <a:extLst>
              <a:ext uri="{28A0092B-C50C-407E-A947-70E740481C1C}">
                <a14:useLocalDpi xmlns:a14="http://schemas.microsoft.com/office/drawing/2010/main"/>
              </a:ext>
            </a:extLst>
          </a:blip>
          <a:srcRect r="16062"/>
          <a:stretch/>
        </p:blipFill>
        <p:spPr>
          <a:xfrm>
            <a:off x="1" y="493159"/>
            <a:ext cx="3354944" cy="6364841"/>
          </a:xfrm>
          <a:prstGeom prst="rect">
            <a:avLst/>
          </a:prstGeom>
        </p:spPr>
      </p:pic>
      <p:sp>
        <p:nvSpPr>
          <p:cNvPr id="8" name="TextBox 7">
            <a:extLst>
              <a:ext uri="{FF2B5EF4-FFF2-40B4-BE49-F238E27FC236}">
                <a16:creationId xmlns:a16="http://schemas.microsoft.com/office/drawing/2014/main" id="{5ECF2ADA-E243-BA8E-5191-1BCF8A2B5294}"/>
              </a:ext>
            </a:extLst>
          </p:cNvPr>
          <p:cNvSpPr txBox="1"/>
          <p:nvPr/>
        </p:nvSpPr>
        <p:spPr>
          <a:xfrm>
            <a:off x="506679" y="692923"/>
            <a:ext cx="2854035" cy="483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200" b="1" dirty="0">
                <a:solidFill>
                  <a:srgbClr val="FFFFFF"/>
                </a:solidFill>
                <a:cs typeface="Segoe UI"/>
              </a:rPr>
              <a:t>Principales conclusions :</a:t>
            </a:r>
            <a:br>
              <a:rPr lang="fr-FR" sz="2200" b="1" dirty="0">
                <a:solidFill>
                  <a:srgbClr val="FFFFFF"/>
                </a:solidFill>
                <a:cs typeface="Segoe UI"/>
              </a:rPr>
            </a:br>
            <a:r>
              <a:rPr lang="fr-FR" sz="2200" dirty="0">
                <a:cs typeface="Segoe UI"/>
              </a:rPr>
              <a:t>​</a:t>
            </a:r>
          </a:p>
          <a:p>
            <a:r>
              <a:rPr lang="fr-FR" sz="2200" dirty="0">
                <a:solidFill>
                  <a:srgbClr val="FFFFFF"/>
                </a:solidFill>
                <a:cs typeface="Segoe UI"/>
              </a:rPr>
              <a:t>De nombreuses entreprises ne possèdent pas la </a:t>
            </a:r>
            <a:br>
              <a:rPr lang="fr-FR" sz="2200" dirty="0">
                <a:solidFill>
                  <a:srgbClr val="FFFFFF"/>
                </a:solidFill>
                <a:cs typeface="Segoe UI"/>
              </a:rPr>
            </a:br>
            <a:r>
              <a:rPr lang="fr-FR" sz="2200" dirty="0">
                <a:solidFill>
                  <a:srgbClr val="FFFFFF"/>
                </a:solidFill>
                <a:cs typeface="Segoe UI"/>
              </a:rPr>
              <a:t>pile technologique</a:t>
            </a:r>
            <a:br>
              <a:rPr lang="fr-FR" sz="2200" dirty="0">
                <a:solidFill>
                  <a:srgbClr val="FFFFFF"/>
                </a:solidFill>
                <a:cs typeface="Segoe UI"/>
              </a:rPr>
            </a:br>
            <a:r>
              <a:rPr lang="fr-FR" sz="2200" dirty="0">
                <a:solidFill>
                  <a:srgbClr val="FFFFFF"/>
                </a:solidFill>
                <a:cs typeface="Segoe UI"/>
              </a:rPr>
              <a:t>IT intégrée nécessaire pour surveiller </a:t>
            </a:r>
            <a:br>
              <a:rPr lang="fr-FR" sz="2200" dirty="0">
                <a:solidFill>
                  <a:srgbClr val="FFFFFF"/>
                </a:solidFill>
                <a:cs typeface="Segoe UI"/>
              </a:rPr>
            </a:br>
            <a:r>
              <a:rPr lang="fr-FR" sz="2200" dirty="0">
                <a:solidFill>
                  <a:srgbClr val="FFFFFF"/>
                </a:solidFill>
                <a:cs typeface="Segoe UI"/>
              </a:rPr>
              <a:t>et optimiser les performances et l'expérience du centre de support. </a:t>
            </a:r>
            <a:r>
              <a:rPr lang="fr-FR" sz="2200" dirty="0">
                <a:cs typeface="Segoe UI"/>
              </a:rPr>
              <a:t>​</a:t>
            </a:r>
          </a:p>
        </p:txBody>
      </p:sp>
      <p:sp>
        <p:nvSpPr>
          <p:cNvPr id="9" name="Rectangle 8">
            <a:extLst>
              <a:ext uri="{FF2B5EF4-FFF2-40B4-BE49-F238E27FC236}">
                <a16:creationId xmlns:a16="http://schemas.microsoft.com/office/drawing/2014/main" id="{236F8167-08D6-E798-6114-3F9C59B02077}"/>
              </a:ext>
            </a:extLst>
          </p:cNvPr>
          <p:cNvSpPr/>
          <p:nvPr/>
        </p:nvSpPr>
        <p:spPr>
          <a:xfrm>
            <a:off x="3621189" y="4003291"/>
            <a:ext cx="5608765" cy="1943843"/>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tIns="274320" rIns="274320" bIns="274320" rtlCol="0" anchor="ctr"/>
          <a:lstStyle/>
          <a:p>
            <a:pPr>
              <a:lnSpc>
                <a:spcPct val="100000"/>
              </a:lnSpc>
            </a:pPr>
            <a:r>
              <a:rPr lang="fr-FR" sz="2200" b="1" dirty="0">
                <a:solidFill>
                  <a:schemeClr val="accent1"/>
                </a:solidFill>
                <a:latin typeface="Arial" panose="020B0604020202020204" pitchFamily="34" charset="0"/>
                <a:ea typeface="Inter Light" panose="02000403000000020004" pitchFamily="2" charset="0"/>
                <a:cs typeface="Arial" panose="020B0604020202020204" pitchFamily="34" charset="0"/>
              </a:rPr>
              <a:t>Pourquoi c'est important :</a:t>
            </a:r>
            <a:br>
              <a:rPr lang="fr-FR" sz="2200" dirty="0">
                <a:solidFill>
                  <a:schemeClr val="accent1"/>
                </a:solidFill>
                <a:latin typeface="Arial" panose="020B0604020202020204" pitchFamily="34" charset="0"/>
                <a:ea typeface="Inter Light" panose="02000403000000020004" pitchFamily="2" charset="0"/>
                <a:cs typeface="Arial" panose="020B0604020202020204" pitchFamily="34" charset="0"/>
              </a:rPr>
            </a:br>
            <a:endParaRPr lang="fr-FR" sz="1400" dirty="0">
              <a:solidFill>
                <a:schemeClr val="accent1"/>
              </a:solidFill>
              <a:latin typeface="Arial" panose="020B0604020202020204" pitchFamily="34" charset="0"/>
              <a:ea typeface="Inter Light" panose="02000403000000020004" pitchFamily="2" charset="0"/>
              <a:cs typeface="Arial" panose="020B0604020202020204" pitchFamily="34" charset="0"/>
            </a:endParaRPr>
          </a:p>
          <a:p>
            <a:pPr>
              <a:lnSpc>
                <a:spcPct val="100000"/>
              </a:lnSpc>
            </a:pPr>
            <a:r>
              <a:rPr lang="fr-FR" b="0" dirty="0">
                <a:solidFill>
                  <a:schemeClr val="tx1"/>
                </a:solidFill>
                <a:latin typeface="Arial" panose="020B0604020202020204" pitchFamily="34" charset="0"/>
                <a:cs typeface="Arial" panose="020B0604020202020204" pitchFamily="34" charset="0"/>
              </a:rPr>
              <a:t>Lorsque les entreprises intègrent leur</a:t>
            </a:r>
            <a:r>
              <a:rPr lang="fr-FR" dirty="0">
                <a:solidFill>
                  <a:schemeClr val="tx1"/>
                </a:solidFill>
                <a:latin typeface="Arial" panose="020B0604020202020204" pitchFamily="34" charset="0"/>
                <a:cs typeface="Arial" panose="020B0604020202020204" pitchFamily="34" charset="0"/>
              </a:rPr>
              <a:t> </a:t>
            </a:r>
            <a:r>
              <a:rPr lang="fr-FR" b="0" dirty="0">
                <a:solidFill>
                  <a:schemeClr val="tx1"/>
                </a:solidFill>
                <a:latin typeface="Arial" panose="020B0604020202020204" pitchFamily="34" charset="0"/>
                <a:cs typeface="Arial" panose="020B0604020202020204" pitchFamily="34" charset="0"/>
              </a:rPr>
              <a:t>pile technologique IT, elles bénéficient de puissantes informations décisionnelles et peuvent déployer une automatisation qui leur fait gagner du temps.</a:t>
            </a:r>
          </a:p>
        </p:txBody>
      </p:sp>
    </p:spTree>
    <p:extLst>
      <p:ext uri="{BB962C8B-B14F-4D97-AF65-F5344CB8AC3E}">
        <p14:creationId xmlns:p14="http://schemas.microsoft.com/office/powerpoint/2010/main" val="231949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D0363-19B1-3736-03C5-F367F5A864B8}"/>
            </a:ext>
          </a:extLst>
        </p:cNvPr>
        <p:cNvGrpSpPr/>
        <p:nvPr/>
      </p:nvGrpSpPr>
      <p:grpSpPr>
        <a:xfrm>
          <a:off x="0" y="0"/>
          <a:ext cx="0" cy="0"/>
          <a:chOff x="0" y="0"/>
          <a:chExt cx="0" cy="0"/>
        </a:xfrm>
      </p:grpSpPr>
      <p:pic>
        <p:nvPicPr>
          <p:cNvPr id="8" name="Picture 7" descr="A red circle with blue and grey circles&#10;&#10;Description automatically generated">
            <a:extLst>
              <a:ext uri="{FF2B5EF4-FFF2-40B4-BE49-F238E27FC236}">
                <a16:creationId xmlns:a16="http://schemas.microsoft.com/office/drawing/2014/main" id="{512B7FE2-64A6-ED66-F6E7-9D36B2A5C7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3460" y="1097641"/>
            <a:ext cx="8538539" cy="5151083"/>
          </a:xfrm>
          <a:prstGeom prst="rect">
            <a:avLst/>
          </a:prstGeom>
        </p:spPr>
      </p:pic>
      <p:sp>
        <p:nvSpPr>
          <p:cNvPr id="5" name="TextBox 4">
            <a:extLst>
              <a:ext uri="{FF2B5EF4-FFF2-40B4-BE49-F238E27FC236}">
                <a16:creationId xmlns:a16="http://schemas.microsoft.com/office/drawing/2014/main" id="{C91B77D8-8657-EA71-CBF9-ACCC71B21BFC}"/>
              </a:ext>
            </a:extLst>
          </p:cNvPr>
          <p:cNvSpPr txBox="1"/>
          <p:nvPr/>
        </p:nvSpPr>
        <p:spPr>
          <a:xfrm>
            <a:off x="653" y="977"/>
            <a:ext cx="3476838"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F47EB09C-8B02-B2CA-98BB-96E63139594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493159"/>
            <a:ext cx="3476838" cy="6364841"/>
          </a:xfrm>
          <a:prstGeom prst="rect">
            <a:avLst/>
          </a:prstGeom>
        </p:spPr>
      </p:pic>
      <p:sp>
        <p:nvSpPr>
          <p:cNvPr id="4" name="Title 5">
            <a:extLst>
              <a:ext uri="{FF2B5EF4-FFF2-40B4-BE49-F238E27FC236}">
                <a16:creationId xmlns:a16="http://schemas.microsoft.com/office/drawing/2014/main" id="{2538DE1D-9C2A-E778-4458-95A5695DC05D}"/>
              </a:ext>
            </a:extLst>
          </p:cNvPr>
          <p:cNvSpPr txBox="1">
            <a:spLocks/>
          </p:cNvSpPr>
          <p:nvPr/>
        </p:nvSpPr>
        <p:spPr>
          <a:xfrm>
            <a:off x="597725" y="736271"/>
            <a:ext cx="2535382" cy="4595156"/>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200" dirty="0">
                <a:solidFill>
                  <a:schemeClr val="bg1"/>
                </a:solidFill>
                <a:latin typeface="Arial"/>
                <a:ea typeface="Inter Light" panose="02000403000000020004" pitchFamily="2" charset="0"/>
                <a:cs typeface="Arial"/>
              </a:rPr>
              <a:t>Principales conclusions : </a:t>
            </a:r>
            <a:br>
              <a:rPr lang="fr-FR" sz="2200" b="0" dirty="0">
                <a:latin typeface="Arial"/>
                <a:ea typeface="Inter Light" panose="02000403000000020004" pitchFamily="2" charset="0"/>
                <a:cs typeface="Arial"/>
              </a:rPr>
            </a:br>
            <a:endParaRPr lang="fr-FR" sz="2200" b="0" dirty="0">
              <a:latin typeface="Arial"/>
              <a:ea typeface="Inter Light" panose="02000403000000020004" pitchFamily="2" charset="0"/>
              <a:cs typeface="Arial"/>
            </a:endParaRPr>
          </a:p>
          <a:p>
            <a:pPr>
              <a:lnSpc>
                <a:spcPct val="100000"/>
              </a:lnSpc>
            </a:pPr>
            <a:r>
              <a:rPr lang="fr-FR" sz="2200" b="0" dirty="0">
                <a:solidFill>
                  <a:schemeClr val="bg1"/>
                </a:solidFill>
                <a:latin typeface="Arial"/>
                <a:ea typeface="Inter Light" panose="02000403000000020004" pitchFamily="2" charset="0"/>
                <a:cs typeface="Arial"/>
              </a:rPr>
              <a:t>De nombreuses entreprises ne fournissent pas d'outils en </a:t>
            </a:r>
            <a:br>
              <a:rPr lang="fr-FR" sz="2200" b="0" dirty="0">
                <a:solidFill>
                  <a:schemeClr val="bg1"/>
                </a:solidFill>
                <a:latin typeface="Arial"/>
                <a:ea typeface="Inter Light" panose="02000403000000020004" pitchFamily="2" charset="0"/>
                <a:cs typeface="Arial"/>
              </a:rPr>
            </a:br>
            <a:r>
              <a:rPr lang="fr-FR" sz="2200" b="0" dirty="0">
                <a:solidFill>
                  <a:schemeClr val="bg1"/>
                </a:solidFill>
                <a:latin typeface="Arial"/>
                <a:ea typeface="Inter Light" panose="02000403000000020004" pitchFamily="2" charset="0"/>
                <a:cs typeface="Arial"/>
              </a:rPr>
              <a:t>self-service ou de surveillance efficaces.</a:t>
            </a:r>
          </a:p>
        </p:txBody>
      </p:sp>
    </p:spTree>
    <p:extLst>
      <p:ext uri="{BB962C8B-B14F-4D97-AF65-F5344CB8AC3E}">
        <p14:creationId xmlns:p14="http://schemas.microsoft.com/office/powerpoint/2010/main" val="2247678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9CC6C-F5FC-6E0C-B8F3-84197D971A66}"/>
            </a:ext>
          </a:extLst>
        </p:cNvPr>
        <p:cNvGrpSpPr/>
        <p:nvPr/>
      </p:nvGrpSpPr>
      <p:grpSpPr>
        <a:xfrm>
          <a:off x="0" y="0"/>
          <a:ext cx="0" cy="0"/>
          <a:chOff x="0" y="0"/>
          <a:chExt cx="0" cy="0"/>
        </a:xfrm>
      </p:grpSpPr>
      <p:pic>
        <p:nvPicPr>
          <p:cNvPr id="4" name="Picture 3" descr="A screenshot of a graph&#10;&#10;Description automatically generated">
            <a:extLst>
              <a:ext uri="{FF2B5EF4-FFF2-40B4-BE49-F238E27FC236}">
                <a16:creationId xmlns:a16="http://schemas.microsoft.com/office/drawing/2014/main" id="{9971F128-CAB7-56EF-290F-633D86629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494" y="723724"/>
            <a:ext cx="9627034" cy="5692600"/>
          </a:xfrm>
          <a:prstGeom prst="rect">
            <a:avLst/>
          </a:prstGeom>
        </p:spPr>
      </p:pic>
      <p:sp>
        <p:nvSpPr>
          <p:cNvPr id="2" name="TextBox 1">
            <a:extLst>
              <a:ext uri="{FF2B5EF4-FFF2-40B4-BE49-F238E27FC236}">
                <a16:creationId xmlns:a16="http://schemas.microsoft.com/office/drawing/2014/main" id="{6471A442-E007-1E1F-E568-5717D0E874DD}"/>
              </a:ext>
            </a:extLst>
          </p:cNvPr>
          <p:cNvSpPr txBox="1"/>
          <p:nvPr/>
        </p:nvSpPr>
        <p:spPr>
          <a:xfrm>
            <a:off x="7797907" y="2568116"/>
            <a:ext cx="4014951" cy="3566160"/>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dirty="0"/>
          </a:p>
        </p:txBody>
      </p:sp>
      <p:sp>
        <p:nvSpPr>
          <p:cNvPr id="6" name="Title 2">
            <a:extLst>
              <a:ext uri="{FF2B5EF4-FFF2-40B4-BE49-F238E27FC236}">
                <a16:creationId xmlns:a16="http://schemas.microsoft.com/office/drawing/2014/main" id="{74FBEFF1-8773-8E6A-12C7-7DE1D9882D65}"/>
              </a:ext>
            </a:extLst>
          </p:cNvPr>
          <p:cNvSpPr txBox="1">
            <a:spLocks/>
          </p:cNvSpPr>
          <p:nvPr/>
        </p:nvSpPr>
        <p:spPr>
          <a:xfrm>
            <a:off x="8032675" y="2790840"/>
            <a:ext cx="3752193" cy="2921876"/>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fr-FR" sz="2000" dirty="0">
                <a:solidFill>
                  <a:schemeClr val="accent1"/>
                </a:solidFill>
                <a:latin typeface="Arial"/>
                <a:ea typeface="Inter Light" panose="02000403000000020004" pitchFamily="2" charset="0"/>
                <a:cs typeface="Arial"/>
              </a:rPr>
              <a:t>Pourquoi c'est important :</a:t>
            </a:r>
          </a:p>
          <a:p>
            <a:pPr>
              <a:lnSpc>
                <a:spcPct val="100000"/>
              </a:lnSpc>
            </a:pPr>
            <a:endParaRPr lang="en-US" sz="2000" dirty="0">
              <a:latin typeface="Arial"/>
              <a:cs typeface="Arial"/>
            </a:endParaRPr>
          </a:p>
          <a:p>
            <a:pPr>
              <a:lnSpc>
                <a:spcPct val="100000"/>
              </a:lnSpc>
            </a:pPr>
            <a:r>
              <a:rPr lang="fr-FR" sz="2000" b="0" dirty="0">
                <a:latin typeface="Arial"/>
                <a:ea typeface="Inter Light" panose="02000403000000020004" pitchFamily="2" charset="0"/>
                <a:cs typeface="Arial"/>
              </a:rPr>
              <a:t>Sans outils en self-service </a:t>
            </a:r>
            <a:br>
              <a:rPr lang="fr-FR" sz="2000" b="0" dirty="0">
                <a:latin typeface="Arial"/>
                <a:ea typeface="Inter Light" panose="02000403000000020004" pitchFamily="2" charset="0"/>
                <a:cs typeface="Arial"/>
              </a:rPr>
            </a:br>
            <a:r>
              <a:rPr lang="fr-FR" sz="2000" b="0" dirty="0">
                <a:latin typeface="Arial"/>
                <a:ea typeface="Inter Light" panose="02000403000000020004" pitchFamily="2" charset="0"/>
                <a:cs typeface="Arial"/>
              </a:rPr>
              <a:t>gérés, les collaborateurs adoptent des solutions ponctuelles qui court-circuitent le centre de support, si bien que ces problèmes restent sans cesse sous le radar</a:t>
            </a:r>
            <a:br>
              <a:rPr lang="fr-FR" sz="2000" b="0" dirty="0">
                <a:latin typeface="Arial"/>
                <a:ea typeface="Inter Light" panose="02000403000000020004" pitchFamily="2" charset="0"/>
                <a:cs typeface="Arial"/>
              </a:rPr>
            </a:br>
            <a:r>
              <a:rPr lang="fr-FR" sz="2000" b="0" dirty="0">
                <a:latin typeface="Arial"/>
                <a:ea typeface="Inter Light" panose="02000403000000020004" pitchFamily="2" charset="0"/>
                <a:cs typeface="Arial"/>
              </a:rPr>
              <a:t>de l'équipe IT.</a:t>
            </a:r>
            <a:br>
              <a:rPr lang="fr-FR" sz="2000" b="0" dirty="0">
                <a:latin typeface="Arial"/>
                <a:ea typeface="Inter Light" panose="02000403000000020004" pitchFamily="2" charset="0"/>
                <a:cs typeface="Arial"/>
              </a:rPr>
            </a:br>
            <a:endParaRPr lang="fr-FR" sz="2000" b="0" dirty="0">
              <a:latin typeface="Arial"/>
              <a:ea typeface="Inter Light" panose="02000403000000020004" pitchFamily="2" charset="0"/>
              <a:cs typeface="Arial"/>
            </a:endParaRPr>
          </a:p>
        </p:txBody>
      </p:sp>
    </p:spTree>
    <p:extLst>
      <p:ext uri="{BB962C8B-B14F-4D97-AF65-F5344CB8AC3E}">
        <p14:creationId xmlns:p14="http://schemas.microsoft.com/office/powerpoint/2010/main" val="2457643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6">
            <a:extLst>
              <a:ext uri="{FF2B5EF4-FFF2-40B4-BE49-F238E27FC236}">
                <a16:creationId xmlns:a16="http://schemas.microsoft.com/office/drawing/2014/main" id="{F299E3A7-7B63-8A79-C008-0DC44E843F6A}"/>
              </a:ext>
            </a:extLst>
          </p:cNvPr>
          <p:cNvSpPr txBox="1"/>
          <p:nvPr/>
        </p:nvSpPr>
        <p:spPr>
          <a:xfrm>
            <a:off x="4457700" y="679253"/>
            <a:ext cx="6883400" cy="73866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2400" b="1" dirty="0">
                <a:solidFill>
                  <a:srgbClr val="FFFFFF"/>
                </a:solidFill>
                <a:latin typeface="Arial"/>
                <a:ea typeface="Inter" panose="020B0502030000000004" pitchFamily="34" charset="0"/>
                <a:cs typeface="Arial"/>
              </a:rPr>
              <a:t>Questions pour évaluer votre efficacité et votre expérience</a:t>
            </a:r>
            <a:r>
              <a:rPr lang="fr-FR" sz="2400" b="1" dirty="0">
                <a:solidFill>
                  <a:srgbClr val="FFFFFF"/>
                </a:solidFill>
                <a:latin typeface="Arial"/>
                <a:ea typeface="+mn-lt"/>
                <a:cs typeface="+mn-lt"/>
              </a:rPr>
              <a:t> </a:t>
            </a:r>
            <a:r>
              <a:rPr lang="fr-FR" sz="2400" b="1" dirty="0">
                <a:solidFill>
                  <a:srgbClr val="FFFFFF"/>
                </a:solidFill>
                <a:latin typeface="Arial"/>
                <a:ea typeface="Inter" panose="020B0502030000000004" pitchFamily="34" charset="0"/>
                <a:cs typeface="Arial"/>
              </a:rPr>
              <a:t>de la gestion des services IT.</a:t>
            </a:r>
          </a:p>
        </p:txBody>
      </p:sp>
      <p:sp>
        <p:nvSpPr>
          <p:cNvPr id="6" name="Title 5">
            <a:extLst>
              <a:ext uri="{FF2B5EF4-FFF2-40B4-BE49-F238E27FC236}">
                <a16:creationId xmlns:a16="http://schemas.microsoft.com/office/drawing/2014/main" id="{79463606-8D7C-28B8-568D-40F60F9D989D}"/>
              </a:ext>
            </a:extLst>
          </p:cNvPr>
          <p:cNvSpPr txBox="1">
            <a:spLocks/>
          </p:cNvSpPr>
          <p:nvPr/>
        </p:nvSpPr>
        <p:spPr>
          <a:xfrm>
            <a:off x="572390" y="679253"/>
            <a:ext cx="3287380" cy="1174725"/>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fr-FR" sz="4200" b="1" dirty="0">
                <a:solidFill>
                  <a:schemeClr val="bg1"/>
                </a:solidFill>
                <a:latin typeface="Arial"/>
                <a:ea typeface="Inter" panose="020B0502030000000004" pitchFamily="34" charset="0"/>
                <a:cs typeface="Arial"/>
              </a:rPr>
              <a:t>Guide de</a:t>
            </a:r>
            <a:br>
              <a:rPr lang="fr-FR" sz="4200" b="1" dirty="0">
                <a:latin typeface="Arial" panose="020B0604020202020204" pitchFamily="34" charset="0"/>
                <a:ea typeface="Inter" panose="020B0502030000000004" pitchFamily="34" charset="0"/>
                <a:cs typeface="Arial" panose="020B0604020202020204" pitchFamily="34" charset="0"/>
              </a:rPr>
            </a:br>
            <a:r>
              <a:rPr lang="fr-FR" sz="4200" b="1" dirty="0">
                <a:solidFill>
                  <a:schemeClr val="bg1"/>
                </a:solidFill>
                <a:latin typeface="Arial"/>
                <a:ea typeface="Inter" panose="020B0502030000000004" pitchFamily="34" charset="0"/>
                <a:cs typeface="Arial"/>
              </a:rPr>
              <a:t>discussion :</a:t>
            </a:r>
          </a:p>
          <a:p>
            <a:pPr>
              <a:spcBef>
                <a:spcPct val="0"/>
              </a:spcBef>
            </a:pPr>
            <a:endParaRPr lang="en-US" sz="2400" b="1" dirty="0">
              <a:solidFill>
                <a:schemeClr val="bg1"/>
              </a:solidFill>
              <a:latin typeface="Arial"/>
              <a:cs typeface="Arial"/>
            </a:endParaRPr>
          </a:p>
          <a:p>
            <a:pPr>
              <a:spcBef>
                <a:spcPct val="0"/>
              </a:spcBef>
            </a:pPr>
            <a:r>
              <a:rPr lang="fr-FR" sz="2400" dirty="0">
                <a:solidFill>
                  <a:schemeClr val="bg1"/>
                </a:solidFill>
                <a:latin typeface="Arial"/>
                <a:cs typeface="Arial"/>
              </a:rPr>
              <a:t>Questions pour </a:t>
            </a:r>
            <a:br>
              <a:rPr lang="fr-FR" sz="2400" dirty="0">
                <a:solidFill>
                  <a:schemeClr val="bg1"/>
                </a:solidFill>
                <a:latin typeface="Arial"/>
                <a:cs typeface="Arial"/>
              </a:rPr>
            </a:br>
            <a:r>
              <a:rPr lang="fr-FR" sz="2400" dirty="0">
                <a:solidFill>
                  <a:schemeClr val="bg1"/>
                </a:solidFill>
                <a:latin typeface="Arial"/>
                <a:cs typeface="Arial"/>
              </a:rPr>
              <a:t>évaluer votre efficacité et votre expérience de la gestion des services IT.</a:t>
            </a:r>
          </a:p>
        </p:txBody>
      </p:sp>
      <p:sp>
        <p:nvSpPr>
          <p:cNvPr id="2" name="TextBox 1">
            <a:extLst>
              <a:ext uri="{FF2B5EF4-FFF2-40B4-BE49-F238E27FC236}">
                <a16:creationId xmlns:a16="http://schemas.microsoft.com/office/drawing/2014/main" id="{983B1FB5-0C72-815B-BD48-3EC1100FC810}"/>
              </a:ext>
            </a:extLst>
          </p:cNvPr>
          <p:cNvSpPr txBox="1"/>
          <p:nvPr/>
        </p:nvSpPr>
        <p:spPr>
          <a:xfrm>
            <a:off x="4343400" y="1634765"/>
            <a:ext cx="7276210"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AutoNum type="arabicPeriod"/>
            </a:pPr>
            <a:r>
              <a:rPr lang="fr-FR" dirty="0">
                <a:solidFill>
                  <a:schemeClr val="bg1"/>
                </a:solidFill>
                <a:cs typeface="Arial"/>
              </a:rPr>
              <a:t> Comment mesurons-nous et gérons-nous actuellement l'expérience des utilisateurs finaux concernant le centre de support ?</a:t>
            </a:r>
          </a:p>
          <a:p>
            <a:pPr>
              <a:buAutoNum type="arabicPeriod"/>
            </a:pPr>
            <a:endParaRPr lang="en-US" dirty="0">
              <a:solidFill>
                <a:schemeClr val="bg1"/>
              </a:solidFill>
              <a:cs typeface="Arial"/>
            </a:endParaRPr>
          </a:p>
          <a:p>
            <a:r>
              <a:rPr lang="fr-FR" dirty="0">
                <a:solidFill>
                  <a:schemeClr val="bg1"/>
                </a:solidFill>
                <a:cs typeface="Arial"/>
              </a:rPr>
              <a:t>2. Comment exploiter les données de l'expérience numérique des collaborateurs pour améliorer les interactions et les résultats du centre de support ?</a:t>
            </a:r>
          </a:p>
          <a:p>
            <a:endParaRPr lang="en-US" dirty="0">
              <a:solidFill>
                <a:schemeClr val="bg1"/>
              </a:solidFill>
              <a:cs typeface="Arial"/>
            </a:endParaRPr>
          </a:p>
          <a:p>
            <a:r>
              <a:rPr lang="fr-FR" dirty="0">
                <a:solidFill>
                  <a:schemeClr val="bg1"/>
                </a:solidFill>
                <a:cs typeface="Arial"/>
              </a:rPr>
              <a:t>3. Quelles étapes faut-il suivre pour intégrer notre plateforme ITSM dans les autres départements essentiels de l'entreprise ? </a:t>
            </a:r>
          </a:p>
          <a:p>
            <a:endParaRPr lang="en-US" dirty="0">
              <a:solidFill>
                <a:schemeClr val="bg1"/>
              </a:solidFill>
              <a:cs typeface="Arial"/>
            </a:endParaRPr>
          </a:p>
          <a:p>
            <a:r>
              <a:rPr lang="fr-FR" dirty="0">
                <a:solidFill>
                  <a:schemeClr val="bg1"/>
                </a:solidFill>
                <a:cs typeface="Arial"/>
              </a:rPr>
              <a:t>4. Comment pouvons-nous, potentiellement, exploiter l'IA et l'automatisation du centre de support pour améliorer les workflows et réduire la charge de travail IT ? </a:t>
            </a:r>
          </a:p>
          <a:p>
            <a:endParaRPr lang="en-US" dirty="0">
              <a:solidFill>
                <a:schemeClr val="bg1"/>
              </a:solidFill>
              <a:cs typeface="Arial"/>
            </a:endParaRPr>
          </a:p>
          <a:p>
            <a:r>
              <a:rPr lang="fr-FR" dirty="0">
                <a:solidFill>
                  <a:schemeClr val="bg1"/>
                </a:solidFill>
                <a:cs typeface="Arial"/>
              </a:rPr>
              <a:t>5. Quel est le ROI potentiel des outils de support en self-service en termes de ressources IT, et de productivité et de satisfaction des collaborateurs ? </a:t>
            </a:r>
          </a:p>
        </p:txBody>
      </p:sp>
    </p:spTree>
    <p:extLst>
      <p:ext uri="{BB962C8B-B14F-4D97-AF65-F5344CB8AC3E}">
        <p14:creationId xmlns:p14="http://schemas.microsoft.com/office/powerpoint/2010/main" val="249029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vanti.com">
  <a:themeElements>
    <a:clrScheme name="Custom 1">
      <a:dk1>
        <a:srgbClr val="231F20"/>
      </a:dk1>
      <a:lt1>
        <a:srgbClr val="FFFFFF"/>
      </a:lt1>
      <a:dk2>
        <a:srgbClr val="FF1515"/>
      </a:dk2>
      <a:lt2>
        <a:srgbClr val="FF9D00"/>
      </a:lt2>
      <a:accent1>
        <a:srgbClr val="4E0389"/>
      </a:accent1>
      <a:accent2>
        <a:srgbClr val="850A64"/>
      </a:accent2>
      <a:accent3>
        <a:srgbClr val="B60F45"/>
      </a:accent3>
      <a:accent4>
        <a:srgbClr val="E71326"/>
      </a:accent4>
      <a:accent5>
        <a:srgbClr val="FF380F"/>
      </a:accent5>
      <a:accent6>
        <a:srgbClr val="FF7106"/>
      </a:accent6>
      <a:hlink>
        <a:srgbClr val="4E0389"/>
      </a:hlink>
      <a:folHlink>
        <a:srgbClr val="6605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_Ivanti-Deck-v3" id="{7DCB42D9-6988-8E4B-AB44-21087DA21EDB}" vid="{0731EA20-05FC-C54C-96AE-AE34575CC1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documentManagement>
</p:properties>
</file>

<file path=customXml/itemProps1.xml><?xml version="1.0" encoding="utf-8"?>
<ds:datastoreItem xmlns:ds="http://schemas.openxmlformats.org/officeDocument/2006/customXml" ds:itemID="{5C284A30-76C2-4277-A4FE-E2FBF43472C2}">
  <ds:schemaRefs>
    <ds:schemaRef ds:uri="http://schemas.microsoft.com/sharepoint/v3/contenttype/forms"/>
  </ds:schemaRefs>
</ds:datastoreItem>
</file>

<file path=customXml/itemProps2.xml><?xml version="1.0" encoding="utf-8"?>
<ds:datastoreItem xmlns:ds="http://schemas.openxmlformats.org/officeDocument/2006/customXml" ds:itemID="{8C1C4E90-4C61-44F7-BF5D-EA94C46328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dd1cf4-3cc0-4432-a7a2-7109790f3d31"/>
    <ds:schemaRef ds:uri="da53939c-dcd9-44dd-ac85-d0bd4e15d9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9CACDE4-D695-492D-94C5-6A817D9062F5}">
  <ds:schemaRefs>
    <ds:schemaRef ds:uri="http://schemas.microsoft.com/office/2006/documentManagement/types"/>
    <ds:schemaRef ds:uri="http://purl.org/dc/elements/1.1/"/>
    <ds:schemaRef ds:uri="http://schemas.openxmlformats.org/package/2006/metadata/core-properties"/>
    <ds:schemaRef ds:uri="http://purl.org/dc/terms/"/>
    <ds:schemaRef ds:uri="da53939c-dcd9-44dd-ac85-d0bd4e15d91e"/>
    <ds:schemaRef ds:uri="http://purl.org/dc/dcmitype/"/>
    <ds:schemaRef ds:uri="http://schemas.microsoft.com/office/2006/metadata/properties"/>
    <ds:schemaRef ds:uri="http://schemas.microsoft.com/office/infopath/2007/PartnerControls"/>
    <ds:schemaRef ds:uri="5fdd1cf4-3cc0-4432-a7a2-7109790f3d3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241</TotalTime>
  <Words>597</Words>
  <Application>Microsoft Macintosh PowerPoint</Application>
  <PresentationFormat>Widescreen</PresentationFormat>
  <Paragraphs>52</Paragraphs>
  <Slides>10</Slides>
  <Notes>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vt:i4>
      </vt:variant>
    </vt:vector>
  </HeadingPairs>
  <TitlesOfParts>
    <vt:vector size="20" baseType="lpstr">
      <vt:lpstr>-apple-system</vt:lpstr>
      <vt:lpstr>Aptos</vt:lpstr>
      <vt:lpstr>Aptos Display</vt:lpstr>
      <vt:lpstr>Arial</vt:lpstr>
      <vt:lpstr>Calibri</vt:lpstr>
      <vt:lpstr>Inter Light</vt:lpstr>
      <vt:lpstr>Segoe UI</vt:lpstr>
      <vt:lpstr>Wingdings</vt:lpstr>
      <vt:lpstr>office theme</vt:lpstr>
      <vt:lpstr>ivanti.com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Fred Gosker</cp:lastModifiedBy>
  <cp:revision>410</cp:revision>
  <dcterms:created xsi:type="dcterms:W3CDTF">2024-09-30T15:15:50Z</dcterms:created>
  <dcterms:modified xsi:type="dcterms:W3CDTF">2024-11-12T17:49:12Z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