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2147348187" r:id="rId5"/>
    <p:sldId id="258" r:id="rId6"/>
    <p:sldId id="264" r:id="rId7"/>
    <p:sldId id="2147348188" r:id="rId8"/>
    <p:sldId id="268" r:id="rId9"/>
    <p:sldId id="259" r:id="rId10"/>
    <p:sldId id="2147348190" r:id="rId11"/>
    <p:sldId id="2147478954" r:id="rId12"/>
    <p:sldId id="2147478955" r:id="rId13"/>
    <p:sldId id="214747895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879E2D52-B6CD-6243-CAF6-CB5A9FB1C837}" name="Katherine French" initials="KF" userId="S::katherine.french@ivanti.com::c0257b69-fbac-4102-9637-947f4c18e0ed" providerId="AD"/>
  <p188:author id="{4FF61F7F-8BFD-A616-E8DC-517718F72168}" name="Paige Breaux" initials="PB" userId="S::paige.breaux@ivanti.com::a63b32b6-6732-400a-a2cf-b4842bf2a45c" providerId="AD"/>
  <p188:author id="{B653AF7F-1DE4-6130-D099-CB56768DAEDB}" name="Paige Breaux" initials="" userId="S::Paige.Breaux@ivanti.com::a63b32b6-6732-400a-a2cf-b4842bf2a45c" providerId="AD"/>
  <p188:author id="{BD708DA7-4F1E-A4DF-19B9-FDB791CF8EE8}" name="Mareike Fondufe" initials="MF" userId="S::mareike.fondufe@ivanti.com::05e92b98-8403-4dce-ae39-3bb2acbb89fe" providerId="AD"/>
  <p188:author id="{29C9C1EE-F3C6-5243-D401-D3D609872988}" name="Katherine French" initials="KF" userId="S::Katherine.French@ivanti.com::c0257b69-fbac-4102-9637-947f4c18e0e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E0389"/>
    <a:srgbClr val="CF1135"/>
    <a:srgbClr val="9F0C54"/>
    <a:srgbClr val="E61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E4E6FF-1FDE-1A72-9F37-1A31093907D6}" v="7" dt="2024-08-26T20:28:04.073"/>
    <p1510:client id="{A6089C03-27C2-8991-E5F2-53637E03E63E}" v="1" dt="2024-08-28T16:31:04.867"/>
    <p1510:client id="{AAD0A174-CC84-284E-ADA3-A627CF07F384}" v="9" dt="2024-08-28T15:36:06.062"/>
    <p1510:client id="{AEC20243-9ED8-21C1-B3BF-2CC287EE4081}" v="5" dt="2024-08-28T15:33:41.8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ige Breaux" userId="S::paige.breaux@ivanti.com::a63b32b6-6732-400a-a2cf-b4842bf2a45c" providerId="AD" clId="Web-{05527F7B-1370-572E-3EA9-E2907B76E9BC}"/>
    <pc:docChg chg="modSld">
      <pc:chgData name="Paige Breaux" userId="S::paige.breaux@ivanti.com::a63b32b6-6732-400a-a2cf-b4842bf2a45c" providerId="AD" clId="Web-{05527F7B-1370-572E-3EA9-E2907B76E9BC}" dt="2024-08-26T15:13:40.203" v="14" actId="20577"/>
      <pc:docMkLst>
        <pc:docMk/>
      </pc:docMkLst>
      <pc:sldChg chg="modSp">
        <pc:chgData name="Paige Breaux" userId="S::paige.breaux@ivanti.com::a63b32b6-6732-400a-a2cf-b4842bf2a45c" providerId="AD" clId="Web-{05527F7B-1370-572E-3EA9-E2907B76E9BC}" dt="2024-08-26T15:13:40.203" v="14" actId="20577"/>
        <pc:sldMkLst>
          <pc:docMk/>
          <pc:sldMk cId="840785015" sldId="2147478957"/>
        </pc:sldMkLst>
        <pc:spChg chg="mod">
          <ac:chgData name="Paige Breaux" userId="S::paige.breaux@ivanti.com::a63b32b6-6732-400a-a2cf-b4842bf2a45c" providerId="AD" clId="Web-{05527F7B-1370-572E-3EA9-E2907B76E9BC}" dt="2024-08-26T15:13:40.203" v="14" actId="20577"/>
          <ac:spMkLst>
            <pc:docMk/>
            <pc:sldMk cId="840785015" sldId="2147478957"/>
            <ac:spMk id="3" creationId="{63AB2A81-EB2E-94FA-B382-8553AB501FFE}"/>
          </ac:spMkLst>
        </pc:spChg>
      </pc:sldChg>
    </pc:docChg>
  </pc:docChgLst>
  <pc:docChgLst>
    <pc:chgData name="Katherine French" userId="S::katherine.french@ivanti.com::c0257b69-fbac-4102-9637-947f4c18e0ed" providerId="AD" clId="Web-{A6089C03-27C2-8991-E5F2-53637E03E63E}"/>
    <pc:docChg chg="modSld">
      <pc:chgData name="Katherine French" userId="S::katherine.french@ivanti.com::c0257b69-fbac-4102-9637-947f4c18e0ed" providerId="AD" clId="Web-{A6089C03-27C2-8991-E5F2-53637E03E63E}" dt="2024-08-28T16:31:04.867" v="0" actId="1076"/>
      <pc:docMkLst>
        <pc:docMk/>
      </pc:docMkLst>
      <pc:sldChg chg="modSp">
        <pc:chgData name="Katherine French" userId="S::katherine.french@ivanti.com::c0257b69-fbac-4102-9637-947f4c18e0ed" providerId="AD" clId="Web-{A6089C03-27C2-8991-E5F2-53637E03E63E}" dt="2024-08-28T16:31:04.867" v="0" actId="1076"/>
        <pc:sldMkLst>
          <pc:docMk/>
          <pc:sldMk cId="4056599921" sldId="264"/>
        </pc:sldMkLst>
        <pc:picChg chg="mod">
          <ac:chgData name="Katherine French" userId="S::katherine.french@ivanti.com::c0257b69-fbac-4102-9637-947f4c18e0ed" providerId="AD" clId="Web-{A6089C03-27C2-8991-E5F2-53637E03E63E}" dt="2024-08-28T16:31:04.867" v="0" actId="1076"/>
          <ac:picMkLst>
            <pc:docMk/>
            <pc:sldMk cId="4056599921" sldId="264"/>
            <ac:picMk id="17" creationId="{11D68537-EC51-F5EC-45A3-A179CBAE52E6}"/>
          </ac:picMkLst>
        </pc:picChg>
      </pc:sldChg>
    </pc:docChg>
  </pc:docChgLst>
  <pc:docChgLst>
    <pc:chgData name="Katherine French" userId="S::katherine.french@ivanti.com::c0257b69-fbac-4102-9637-947f4c18e0ed" providerId="AD" clId="Web-{AEC20243-9ED8-21C1-B3BF-2CC287EE4081}"/>
    <pc:docChg chg="modSld">
      <pc:chgData name="Katherine French" userId="S::katherine.french@ivanti.com::c0257b69-fbac-4102-9637-947f4c18e0ed" providerId="AD" clId="Web-{AEC20243-9ED8-21C1-B3BF-2CC287EE4081}" dt="2024-08-28T15:33:41.881" v="4"/>
      <pc:docMkLst>
        <pc:docMk/>
      </pc:docMkLst>
      <pc:sldChg chg="addSp delSp">
        <pc:chgData name="Katherine French" userId="S::katherine.french@ivanti.com::c0257b69-fbac-4102-9637-947f4c18e0ed" providerId="AD" clId="Web-{AEC20243-9ED8-21C1-B3BF-2CC287EE4081}" dt="2024-08-28T15:33:41.881" v="4"/>
        <pc:sldMkLst>
          <pc:docMk/>
          <pc:sldMk cId="4123625107" sldId="2147348187"/>
        </pc:sldMkLst>
        <pc:picChg chg="add">
          <ac:chgData name="Katherine French" userId="S::katherine.french@ivanti.com::c0257b69-fbac-4102-9637-947f4c18e0ed" providerId="AD" clId="Web-{AEC20243-9ED8-21C1-B3BF-2CC287EE4081}" dt="2024-08-28T15:32:29.708" v="0"/>
          <ac:picMkLst>
            <pc:docMk/>
            <pc:sldMk cId="4123625107" sldId="2147348187"/>
            <ac:picMk id="6" creationId="{0A8B4AEA-A400-7B83-E7D7-9E4FAF5FA390}"/>
          </ac:picMkLst>
        </pc:picChg>
        <pc:picChg chg="add del">
          <ac:chgData name="Katherine French" userId="S::katherine.french@ivanti.com::c0257b69-fbac-4102-9637-947f4c18e0ed" providerId="AD" clId="Web-{AEC20243-9ED8-21C1-B3BF-2CC287EE4081}" dt="2024-08-28T15:32:38.458" v="2"/>
          <ac:picMkLst>
            <pc:docMk/>
            <pc:sldMk cId="4123625107" sldId="2147348187"/>
            <ac:picMk id="8" creationId="{0A8B4AEA-A400-7B83-E7D7-9E4FAF5FA390}"/>
          </ac:picMkLst>
        </pc:picChg>
        <pc:picChg chg="add del">
          <ac:chgData name="Katherine French" userId="S::katherine.french@ivanti.com::c0257b69-fbac-4102-9637-947f4c18e0ed" providerId="AD" clId="Web-{AEC20243-9ED8-21C1-B3BF-2CC287EE4081}" dt="2024-08-28T15:33:41.881" v="4"/>
          <ac:picMkLst>
            <pc:docMk/>
            <pc:sldMk cId="4123625107" sldId="2147348187"/>
            <ac:picMk id="9" creationId="{0A8B4AEA-A400-7B83-E7D7-9E4FAF5FA390}"/>
          </ac:picMkLst>
        </pc:picChg>
      </pc:sldChg>
    </pc:docChg>
  </pc:docChgLst>
  <pc:docChgLst>
    <pc:chgData name="Katherine French" userId="S::katherine.french@ivanti.com::c0257b69-fbac-4102-9637-947f4c18e0ed" providerId="AD" clId="Web-{384649EF-6E87-CFA5-9324-8B9AE459F092}"/>
    <pc:docChg chg="mod delSld modSld">
      <pc:chgData name="Katherine French" userId="S::katherine.french@ivanti.com::c0257b69-fbac-4102-9637-947f4c18e0ed" providerId="AD" clId="Web-{384649EF-6E87-CFA5-9324-8B9AE459F092}" dt="2024-08-21T22:02:38.235" v="82" actId="20577"/>
      <pc:docMkLst>
        <pc:docMk/>
      </pc:docMkLst>
      <pc:sldChg chg="modSp">
        <pc:chgData name="Katherine French" userId="S::katherine.french@ivanti.com::c0257b69-fbac-4102-9637-947f4c18e0ed" providerId="AD" clId="Web-{384649EF-6E87-CFA5-9324-8B9AE459F092}" dt="2024-08-21T21:57:32.794" v="50" actId="20577"/>
        <pc:sldMkLst>
          <pc:docMk/>
          <pc:sldMk cId="3941700651" sldId="258"/>
        </pc:sldMkLst>
        <pc:spChg chg="mod">
          <ac:chgData name="Katherine French" userId="S::katherine.french@ivanti.com::c0257b69-fbac-4102-9637-947f4c18e0ed" providerId="AD" clId="Web-{384649EF-6E87-CFA5-9324-8B9AE459F092}" dt="2024-08-21T21:57:32.794" v="50" actId="20577"/>
          <ac:spMkLst>
            <pc:docMk/>
            <pc:sldMk cId="3941700651" sldId="258"/>
            <ac:spMk id="2" creationId="{00000000-0000-0000-0000-000000000000}"/>
          </ac:spMkLst>
        </pc:spChg>
      </pc:sldChg>
      <pc:sldChg chg="addSp delSp modSp">
        <pc:chgData name="Katherine French" userId="S::katherine.french@ivanti.com::c0257b69-fbac-4102-9637-947f4c18e0ed" providerId="AD" clId="Web-{384649EF-6E87-CFA5-9324-8B9AE459F092}" dt="2024-08-21T21:59:08.389" v="63" actId="20577"/>
        <pc:sldMkLst>
          <pc:docMk/>
          <pc:sldMk cId="2260849916" sldId="259"/>
        </pc:sldMkLst>
        <pc:spChg chg="mod">
          <ac:chgData name="Katherine French" userId="S::katherine.french@ivanti.com::c0257b69-fbac-4102-9637-947f4c18e0ed" providerId="AD" clId="Web-{384649EF-6E87-CFA5-9324-8B9AE459F092}" dt="2024-08-21T21:59:08.389" v="63" actId="20577"/>
          <ac:spMkLst>
            <pc:docMk/>
            <pc:sldMk cId="2260849916" sldId="259"/>
            <ac:spMk id="5" creationId="{00000000-0000-0000-0000-000000000000}"/>
          </ac:spMkLst>
        </pc:spChg>
        <pc:picChg chg="add mod">
          <ac:chgData name="Katherine French" userId="S::katherine.french@ivanti.com::c0257b69-fbac-4102-9637-947f4c18e0ed" providerId="AD" clId="Web-{384649EF-6E87-CFA5-9324-8B9AE459F092}" dt="2024-08-21T21:42:06.078" v="34" actId="1076"/>
          <ac:picMkLst>
            <pc:docMk/>
            <pc:sldMk cId="2260849916" sldId="259"/>
            <ac:picMk id="3" creationId="{99853EAD-2073-6ED5-EB08-E30693CCA619}"/>
          </ac:picMkLst>
        </pc:picChg>
        <pc:picChg chg="del mod">
          <ac:chgData name="Katherine French" userId="S::katherine.french@ivanti.com::c0257b69-fbac-4102-9637-947f4c18e0ed" providerId="AD" clId="Web-{384649EF-6E87-CFA5-9324-8B9AE459F092}" dt="2024-08-21T21:41:30.656" v="29"/>
          <ac:picMkLst>
            <pc:docMk/>
            <pc:sldMk cId="2260849916" sldId="259"/>
            <ac:picMk id="9" creationId="{FD2D2BDA-1D45-E225-E22B-28C586E869EF}"/>
          </ac:picMkLst>
        </pc:picChg>
      </pc:sldChg>
      <pc:sldChg chg="delSp modSp">
        <pc:chgData name="Katherine French" userId="S::katherine.french@ivanti.com::c0257b69-fbac-4102-9637-947f4c18e0ed" providerId="AD" clId="Web-{384649EF-6E87-CFA5-9324-8B9AE459F092}" dt="2024-08-21T21:58:06.935" v="54" actId="20577"/>
        <pc:sldMkLst>
          <pc:docMk/>
          <pc:sldMk cId="4056599921" sldId="264"/>
        </pc:sldMkLst>
        <pc:spChg chg="mod">
          <ac:chgData name="Katherine French" userId="S::katherine.french@ivanti.com::c0257b69-fbac-4102-9637-947f4c18e0ed" providerId="AD" clId="Web-{384649EF-6E87-CFA5-9324-8B9AE459F092}" dt="2024-08-21T21:58:06.935" v="54" actId="20577"/>
          <ac:spMkLst>
            <pc:docMk/>
            <pc:sldMk cId="4056599921" sldId="264"/>
            <ac:spMk id="8" creationId="{D4CC82CE-3ECA-E27E-3ACD-0BE402C8BDFD}"/>
          </ac:spMkLst>
        </pc:spChg>
        <pc:spChg chg="del">
          <ac:chgData name="Katherine French" userId="S::katherine.french@ivanti.com::c0257b69-fbac-4102-9637-947f4c18e0ed" providerId="AD" clId="Web-{384649EF-6E87-CFA5-9324-8B9AE459F092}" dt="2024-08-21T21:25:22.331" v="1"/>
          <ac:spMkLst>
            <pc:docMk/>
            <pc:sldMk cId="4056599921" sldId="264"/>
            <ac:spMk id="19" creationId="{050A666C-1D23-C42B-067C-0DA2FCDDF98F}"/>
          </ac:spMkLst>
        </pc:spChg>
      </pc:sldChg>
      <pc:sldChg chg="addSp delSp modSp">
        <pc:chgData name="Katherine French" userId="S::katherine.french@ivanti.com::c0257b69-fbac-4102-9637-947f4c18e0ed" providerId="AD" clId="Web-{384649EF-6E87-CFA5-9324-8B9AE459F092}" dt="2024-08-21T21:59:00.639" v="62" actId="20577"/>
        <pc:sldMkLst>
          <pc:docMk/>
          <pc:sldMk cId="187388671" sldId="268"/>
        </pc:sldMkLst>
        <pc:spChg chg="mod">
          <ac:chgData name="Katherine French" userId="S::katherine.french@ivanti.com::c0257b69-fbac-4102-9637-947f4c18e0ed" providerId="AD" clId="Web-{384649EF-6E87-CFA5-9324-8B9AE459F092}" dt="2024-08-21T21:58:50.904" v="60" actId="20577"/>
          <ac:spMkLst>
            <pc:docMk/>
            <pc:sldMk cId="187388671" sldId="268"/>
            <ac:spMk id="11" creationId="{021C09A8-9003-FAD1-4FF2-99A52943A450}"/>
          </ac:spMkLst>
        </pc:spChg>
        <pc:spChg chg="mod">
          <ac:chgData name="Katherine French" userId="S::katherine.french@ivanti.com::c0257b69-fbac-4102-9637-947f4c18e0ed" providerId="AD" clId="Web-{384649EF-6E87-CFA5-9324-8B9AE459F092}" dt="2024-08-21T21:59:00.639" v="62" actId="20577"/>
          <ac:spMkLst>
            <pc:docMk/>
            <pc:sldMk cId="187388671" sldId="268"/>
            <ac:spMk id="14" creationId="{C2C2A7DA-C434-3C32-2C2D-00E8A882576A}"/>
          </ac:spMkLst>
        </pc:spChg>
        <pc:spChg chg="mod">
          <ac:chgData name="Katherine French" userId="S::katherine.french@ivanti.com::c0257b69-fbac-4102-9637-947f4c18e0ed" providerId="AD" clId="Web-{384649EF-6E87-CFA5-9324-8B9AE459F092}" dt="2024-08-21T21:39:39.327" v="23" actId="1076"/>
          <ac:spMkLst>
            <pc:docMk/>
            <pc:sldMk cId="187388671" sldId="268"/>
            <ac:spMk id="16" creationId="{E9ED328E-F04F-507F-ED78-9385B3EF6369}"/>
          </ac:spMkLst>
        </pc:spChg>
        <pc:picChg chg="add del mod">
          <ac:chgData name="Katherine French" userId="S::katherine.french@ivanti.com::c0257b69-fbac-4102-9637-947f4c18e0ed" providerId="AD" clId="Web-{384649EF-6E87-CFA5-9324-8B9AE459F092}" dt="2024-08-21T21:31:45.602" v="14"/>
          <ac:picMkLst>
            <pc:docMk/>
            <pc:sldMk cId="187388671" sldId="268"/>
            <ac:picMk id="2" creationId="{452AF900-1188-9A5F-C9FC-C826763A8382}"/>
          </ac:picMkLst>
        </pc:picChg>
        <pc:picChg chg="add del mod">
          <ac:chgData name="Katherine French" userId="S::katherine.french@ivanti.com::c0257b69-fbac-4102-9637-947f4c18e0ed" providerId="AD" clId="Web-{384649EF-6E87-CFA5-9324-8B9AE459F092}" dt="2024-08-21T21:32:43.102" v="18"/>
          <ac:picMkLst>
            <pc:docMk/>
            <pc:sldMk cId="187388671" sldId="268"/>
            <ac:picMk id="3" creationId="{3847C549-E267-C153-E5F6-50A21FC32095}"/>
          </ac:picMkLst>
        </pc:picChg>
        <pc:picChg chg="add mod">
          <ac:chgData name="Katherine French" userId="S::katherine.french@ivanti.com::c0257b69-fbac-4102-9637-947f4c18e0ed" providerId="AD" clId="Web-{384649EF-6E87-CFA5-9324-8B9AE459F092}" dt="2024-08-21T21:39:49.670" v="25" actId="1076"/>
          <ac:picMkLst>
            <pc:docMk/>
            <pc:sldMk cId="187388671" sldId="268"/>
            <ac:picMk id="4" creationId="{21DF5B90-B3EB-4A8D-C3EE-5FD1C291486E}"/>
          </ac:picMkLst>
        </pc:picChg>
        <pc:picChg chg="del">
          <ac:chgData name="Katherine French" userId="S::katherine.french@ivanti.com::c0257b69-fbac-4102-9637-947f4c18e0ed" providerId="AD" clId="Web-{384649EF-6E87-CFA5-9324-8B9AE459F092}" dt="2024-08-21T21:30:50.304" v="9"/>
          <ac:picMkLst>
            <pc:docMk/>
            <pc:sldMk cId="187388671" sldId="268"/>
            <ac:picMk id="9" creationId="{6067DA13-1ABB-315A-80BE-5C957E3C8CBD}"/>
          </ac:picMkLst>
        </pc:picChg>
      </pc:sldChg>
      <pc:sldChg chg="modSp">
        <pc:chgData name="Katherine French" userId="S::katherine.french@ivanti.com::c0257b69-fbac-4102-9637-947f4c18e0ed" providerId="AD" clId="Web-{384649EF-6E87-CFA5-9324-8B9AE459F092}" dt="2024-08-21T22:02:38.235" v="82" actId="20577"/>
        <pc:sldMkLst>
          <pc:docMk/>
          <pc:sldMk cId="4123625107" sldId="2147348187"/>
        </pc:sldMkLst>
        <pc:spChg chg="mod">
          <ac:chgData name="Katherine French" userId="S::katherine.french@ivanti.com::c0257b69-fbac-4102-9637-947f4c18e0ed" providerId="AD" clId="Web-{384649EF-6E87-CFA5-9324-8B9AE459F092}" dt="2024-08-21T22:02:38.235" v="82" actId="20577"/>
          <ac:spMkLst>
            <pc:docMk/>
            <pc:sldMk cId="4123625107" sldId="2147348187"/>
            <ac:spMk id="2" creationId="{2950F36B-8009-DAC7-320F-BCE145511972}"/>
          </ac:spMkLst>
        </pc:spChg>
        <pc:spChg chg="mod">
          <ac:chgData name="Katherine French" userId="S::katherine.french@ivanti.com::c0257b69-fbac-4102-9637-947f4c18e0ed" providerId="AD" clId="Web-{384649EF-6E87-CFA5-9324-8B9AE459F092}" dt="2024-08-21T21:56:55.840" v="45" actId="20577"/>
          <ac:spMkLst>
            <pc:docMk/>
            <pc:sldMk cId="4123625107" sldId="2147348187"/>
            <ac:spMk id="3" creationId="{219D1F88-9936-4843-B496-968B34D1D867}"/>
          </ac:spMkLst>
        </pc:spChg>
        <pc:spChg chg="mod">
          <ac:chgData name="Katherine French" userId="S::katherine.french@ivanti.com::c0257b69-fbac-4102-9637-947f4c18e0ed" providerId="AD" clId="Web-{384649EF-6E87-CFA5-9324-8B9AE459F092}" dt="2024-08-21T21:57:09.840" v="47" actId="20577"/>
          <ac:spMkLst>
            <pc:docMk/>
            <pc:sldMk cId="4123625107" sldId="2147348187"/>
            <ac:spMk id="4" creationId="{A4B39FBC-A30A-CEC6-3349-E012AC3B302D}"/>
          </ac:spMkLst>
        </pc:spChg>
        <pc:spChg chg="mod">
          <ac:chgData name="Katherine French" userId="S::katherine.french@ivanti.com::c0257b69-fbac-4102-9637-947f4c18e0ed" providerId="AD" clId="Web-{384649EF-6E87-CFA5-9324-8B9AE459F092}" dt="2024-08-21T21:57:00.606" v="46" actId="14100"/>
          <ac:spMkLst>
            <pc:docMk/>
            <pc:sldMk cId="4123625107" sldId="2147348187"/>
            <ac:spMk id="5" creationId="{F42859B3-8079-94B6-458A-7B18374FC4FA}"/>
          </ac:spMkLst>
        </pc:spChg>
      </pc:sldChg>
      <pc:sldChg chg="modSp">
        <pc:chgData name="Katherine French" userId="S::katherine.french@ivanti.com::c0257b69-fbac-4102-9637-947f4c18e0ed" providerId="AD" clId="Web-{384649EF-6E87-CFA5-9324-8B9AE459F092}" dt="2024-08-21T21:58:40.263" v="58" actId="20577"/>
        <pc:sldMkLst>
          <pc:docMk/>
          <pc:sldMk cId="1019786007" sldId="2147348188"/>
        </pc:sldMkLst>
        <pc:spChg chg="mod">
          <ac:chgData name="Katherine French" userId="S::katherine.french@ivanti.com::c0257b69-fbac-4102-9637-947f4c18e0ed" providerId="AD" clId="Web-{384649EF-6E87-CFA5-9324-8B9AE459F092}" dt="2024-08-21T21:58:32.076" v="57" actId="20577"/>
          <ac:spMkLst>
            <pc:docMk/>
            <pc:sldMk cId="1019786007" sldId="2147348188"/>
            <ac:spMk id="5" creationId="{BDC9F901-3CC9-D4A1-130B-6606CF57A093}"/>
          </ac:spMkLst>
        </pc:spChg>
        <pc:spChg chg="mod">
          <ac:chgData name="Katherine French" userId="S::katherine.french@ivanti.com::c0257b69-fbac-4102-9637-947f4c18e0ed" providerId="AD" clId="Web-{384649EF-6E87-CFA5-9324-8B9AE459F092}" dt="2024-08-21T21:58:20.388" v="55" actId="20577"/>
          <ac:spMkLst>
            <pc:docMk/>
            <pc:sldMk cId="1019786007" sldId="2147348188"/>
            <ac:spMk id="7" creationId="{3FCEDAE9-B545-9281-51F2-6DAE6B2E4A5E}"/>
          </ac:spMkLst>
        </pc:spChg>
        <pc:spChg chg="mod">
          <ac:chgData name="Katherine French" userId="S::katherine.french@ivanti.com::c0257b69-fbac-4102-9637-947f4c18e0ed" providerId="AD" clId="Web-{384649EF-6E87-CFA5-9324-8B9AE459F092}" dt="2024-08-21T21:58:40.263" v="58" actId="20577"/>
          <ac:spMkLst>
            <pc:docMk/>
            <pc:sldMk cId="1019786007" sldId="2147348188"/>
            <ac:spMk id="9" creationId="{63A1BC45-3E79-1DD0-F964-B760C8604DA9}"/>
          </ac:spMkLst>
        </pc:spChg>
        <pc:spChg chg="mod">
          <ac:chgData name="Katherine French" userId="S::katherine.french@ivanti.com::c0257b69-fbac-4102-9637-947f4c18e0ed" providerId="AD" clId="Web-{384649EF-6E87-CFA5-9324-8B9AE459F092}" dt="2024-08-21T21:26:46.848" v="6" actId="1076"/>
          <ac:spMkLst>
            <pc:docMk/>
            <pc:sldMk cId="1019786007" sldId="2147348188"/>
            <ac:spMk id="12" creationId="{CEFB7388-883A-B47A-F720-30E325CAF88B}"/>
          </ac:spMkLst>
        </pc:spChg>
      </pc:sldChg>
      <pc:sldChg chg="modSp">
        <pc:chgData name="Katherine French" userId="S::katherine.french@ivanti.com::c0257b69-fbac-4102-9637-947f4c18e0ed" providerId="AD" clId="Web-{384649EF-6E87-CFA5-9324-8B9AE459F092}" dt="2024-08-21T21:59:34.733" v="66" actId="20577"/>
        <pc:sldMkLst>
          <pc:docMk/>
          <pc:sldMk cId="3904090095" sldId="2147348190"/>
        </pc:sldMkLst>
        <pc:spChg chg="mod">
          <ac:chgData name="Katherine French" userId="S::katherine.french@ivanti.com::c0257b69-fbac-4102-9637-947f4c18e0ed" providerId="AD" clId="Web-{384649EF-6E87-CFA5-9324-8B9AE459F092}" dt="2024-08-21T21:59:18.467" v="64" actId="20577"/>
          <ac:spMkLst>
            <pc:docMk/>
            <pc:sldMk cId="3904090095" sldId="2147348190"/>
            <ac:spMk id="8" creationId="{D4CC82CE-3ECA-E27E-3ACD-0BE402C8BDFD}"/>
          </ac:spMkLst>
        </pc:spChg>
        <pc:spChg chg="mod">
          <ac:chgData name="Katherine French" userId="S::katherine.french@ivanti.com::c0257b69-fbac-4102-9637-947f4c18e0ed" providerId="AD" clId="Web-{384649EF-6E87-CFA5-9324-8B9AE459F092}" dt="2024-08-21T21:59:29.530" v="65" actId="20577"/>
          <ac:spMkLst>
            <pc:docMk/>
            <pc:sldMk cId="3904090095" sldId="2147348190"/>
            <ac:spMk id="20" creationId="{62B13F59-D008-5504-9DE6-1DD7F195C47B}"/>
          </ac:spMkLst>
        </pc:spChg>
        <pc:spChg chg="mod">
          <ac:chgData name="Katherine French" userId="S::katherine.french@ivanti.com::c0257b69-fbac-4102-9637-947f4c18e0ed" providerId="AD" clId="Web-{384649EF-6E87-CFA5-9324-8B9AE459F092}" dt="2024-08-21T21:59:34.733" v="66" actId="20577"/>
          <ac:spMkLst>
            <pc:docMk/>
            <pc:sldMk cId="3904090095" sldId="2147348190"/>
            <ac:spMk id="21" creationId="{35A15D71-37FC-ECF7-9FEB-84321F23A8F7}"/>
          </ac:spMkLst>
        </pc:spChg>
      </pc:sldChg>
      <pc:sldChg chg="addSp modSp">
        <pc:chgData name="Katherine French" userId="S::katherine.french@ivanti.com::c0257b69-fbac-4102-9637-947f4c18e0ed" providerId="AD" clId="Web-{384649EF-6E87-CFA5-9324-8B9AE459F092}" dt="2024-08-21T21:59:58.327" v="70" actId="20577"/>
        <pc:sldMkLst>
          <pc:docMk/>
          <pc:sldMk cId="1551228802" sldId="2147478954"/>
        </pc:sldMkLst>
        <pc:spChg chg="mod">
          <ac:chgData name="Katherine French" userId="S::katherine.french@ivanti.com::c0257b69-fbac-4102-9637-947f4c18e0ed" providerId="AD" clId="Web-{384649EF-6E87-CFA5-9324-8B9AE459F092}" dt="2024-08-21T21:59:58.327" v="70" actId="20577"/>
          <ac:spMkLst>
            <pc:docMk/>
            <pc:sldMk cId="1551228802" sldId="2147478954"/>
            <ac:spMk id="4" creationId="{C0D4FC79-811E-6170-75DE-0E981A8FE086}"/>
          </ac:spMkLst>
        </pc:spChg>
        <pc:spChg chg="mod">
          <ac:chgData name="Katherine French" userId="S::katherine.french@ivanti.com::c0257b69-fbac-4102-9637-947f4c18e0ed" providerId="AD" clId="Web-{384649EF-6E87-CFA5-9324-8B9AE459F092}" dt="2024-08-21T21:59:52.405" v="68" actId="20577"/>
          <ac:spMkLst>
            <pc:docMk/>
            <pc:sldMk cId="1551228802" sldId="2147478954"/>
            <ac:spMk id="6" creationId="{79463606-8D7C-28B8-568D-40F60F9D989D}"/>
          </ac:spMkLst>
        </pc:spChg>
        <pc:picChg chg="add mod">
          <ac:chgData name="Katherine French" userId="S::katherine.french@ivanti.com::c0257b69-fbac-4102-9637-947f4c18e0ed" providerId="AD" clId="Web-{384649EF-6E87-CFA5-9324-8B9AE459F092}" dt="2024-08-21T21:48:41.240" v="40" actId="14100"/>
          <ac:picMkLst>
            <pc:docMk/>
            <pc:sldMk cId="1551228802" sldId="2147478954"/>
            <ac:picMk id="2" creationId="{58627ADB-E6CB-DDC8-B1B9-66E7F362AE46}"/>
          </ac:picMkLst>
        </pc:picChg>
      </pc:sldChg>
      <pc:sldChg chg="addSp modSp">
        <pc:chgData name="Katherine French" userId="S::katherine.french@ivanti.com::c0257b69-fbac-4102-9637-947f4c18e0ed" providerId="AD" clId="Web-{384649EF-6E87-CFA5-9324-8B9AE459F092}" dt="2024-08-21T22:00:21.921" v="76" actId="20577"/>
        <pc:sldMkLst>
          <pc:docMk/>
          <pc:sldMk cId="1778593906" sldId="2147478955"/>
        </pc:sldMkLst>
        <pc:spChg chg="mod">
          <ac:chgData name="Katherine French" userId="S::katherine.french@ivanti.com::c0257b69-fbac-4102-9637-947f4c18e0ed" providerId="AD" clId="Web-{384649EF-6E87-CFA5-9324-8B9AE459F092}" dt="2024-08-21T22:00:09.280" v="73" actId="14100"/>
          <ac:spMkLst>
            <pc:docMk/>
            <pc:sldMk cId="1778593906" sldId="2147478955"/>
            <ac:spMk id="4" creationId="{C0D4FC79-811E-6170-75DE-0E981A8FE086}"/>
          </ac:spMkLst>
        </pc:spChg>
        <pc:spChg chg="mod">
          <ac:chgData name="Katherine French" userId="S::katherine.french@ivanti.com::c0257b69-fbac-4102-9637-947f4c18e0ed" providerId="AD" clId="Web-{384649EF-6E87-CFA5-9324-8B9AE459F092}" dt="2024-08-21T22:00:21.921" v="76" actId="20577"/>
          <ac:spMkLst>
            <pc:docMk/>
            <pc:sldMk cId="1778593906" sldId="2147478955"/>
            <ac:spMk id="9" creationId="{6BFDC764-B133-ED86-720A-64A505A70E42}"/>
          </ac:spMkLst>
        </pc:spChg>
        <pc:picChg chg="add mod">
          <ac:chgData name="Katherine French" userId="S::katherine.french@ivanti.com::c0257b69-fbac-4102-9637-947f4c18e0ed" providerId="AD" clId="Web-{384649EF-6E87-CFA5-9324-8B9AE459F092}" dt="2024-08-21T21:52:00.274" v="43" actId="1076"/>
          <ac:picMkLst>
            <pc:docMk/>
            <pc:sldMk cId="1778593906" sldId="2147478955"/>
            <ac:picMk id="2" creationId="{563FEFAF-082E-848D-7904-D10BD1CE7008}"/>
          </ac:picMkLst>
        </pc:picChg>
      </pc:sldChg>
      <pc:sldChg chg="modSp">
        <pc:chgData name="Katherine French" userId="S::katherine.french@ivanti.com::c0257b69-fbac-4102-9637-947f4c18e0ed" providerId="AD" clId="Web-{384649EF-6E87-CFA5-9324-8B9AE459F092}" dt="2024-08-21T22:00:36.093" v="78" actId="20577"/>
        <pc:sldMkLst>
          <pc:docMk/>
          <pc:sldMk cId="840785015" sldId="2147478957"/>
        </pc:sldMkLst>
        <pc:spChg chg="mod">
          <ac:chgData name="Katherine French" userId="S::katherine.french@ivanti.com::c0257b69-fbac-4102-9637-947f4c18e0ed" providerId="AD" clId="Web-{384649EF-6E87-CFA5-9324-8B9AE459F092}" dt="2024-08-21T22:00:36.093" v="78" actId="20577"/>
          <ac:spMkLst>
            <pc:docMk/>
            <pc:sldMk cId="840785015" sldId="2147478957"/>
            <ac:spMk id="2" creationId="{90149043-CECF-3CA3-8F81-BE78D52CD8C0}"/>
          </ac:spMkLst>
        </pc:spChg>
        <pc:spChg chg="mod">
          <ac:chgData name="Katherine French" userId="S::katherine.french@ivanti.com::c0257b69-fbac-4102-9637-947f4c18e0ed" providerId="AD" clId="Web-{384649EF-6E87-CFA5-9324-8B9AE459F092}" dt="2024-08-21T22:00:30.765" v="77" actId="20577"/>
          <ac:spMkLst>
            <pc:docMk/>
            <pc:sldMk cId="840785015" sldId="2147478957"/>
            <ac:spMk id="3" creationId="{63AB2A81-EB2E-94FA-B382-8553AB501FFE}"/>
          </ac:spMkLst>
        </pc:spChg>
      </pc:sldChg>
      <pc:sldChg chg="del">
        <pc:chgData name="Katherine French" userId="S::katherine.french@ivanti.com::c0257b69-fbac-4102-9637-947f4c18e0ed" providerId="AD" clId="Web-{384649EF-6E87-CFA5-9324-8B9AE459F092}" dt="2024-08-21T21:26:25.269" v="3"/>
        <pc:sldMkLst>
          <pc:docMk/>
          <pc:sldMk cId="847809938" sldId="2147478958"/>
        </pc:sldMkLst>
      </pc:sldChg>
    </pc:docChg>
  </pc:docChgLst>
  <pc:docChgLst>
    <pc:chgData name="Paige Breaux" userId="S::paige.breaux@ivanti.com::a63b32b6-6732-400a-a2cf-b4842bf2a45c" providerId="AD" clId="Web-{02294B3D-82CD-3A3F-C9FE-174ABEE2EE19}"/>
    <pc:docChg chg="modSld">
      <pc:chgData name="Paige Breaux" userId="S::paige.breaux@ivanti.com::a63b32b6-6732-400a-a2cf-b4842bf2a45c" providerId="AD" clId="Web-{02294B3D-82CD-3A3F-C9FE-174ABEE2EE19}" dt="2024-08-21T20:55:58.654" v="231" actId="20577"/>
      <pc:docMkLst>
        <pc:docMk/>
      </pc:docMkLst>
      <pc:sldChg chg="modSp">
        <pc:chgData name="Paige Breaux" userId="S::paige.breaux@ivanti.com::a63b32b6-6732-400a-a2cf-b4842bf2a45c" providerId="AD" clId="Web-{02294B3D-82CD-3A3F-C9FE-174ABEE2EE19}" dt="2024-08-21T20:33:40.426" v="2" actId="20577"/>
        <pc:sldMkLst>
          <pc:docMk/>
          <pc:sldMk cId="3941700651" sldId="258"/>
        </pc:sldMkLst>
        <pc:spChg chg="mod">
          <ac:chgData name="Paige Breaux" userId="S::paige.breaux@ivanti.com::a63b32b6-6732-400a-a2cf-b4842bf2a45c" providerId="AD" clId="Web-{02294B3D-82CD-3A3F-C9FE-174ABEE2EE19}" dt="2024-08-21T20:33:40.426" v="2" actId="20577"/>
          <ac:spMkLst>
            <pc:docMk/>
            <pc:sldMk cId="3941700651" sldId="258"/>
            <ac:spMk id="2" creationId="{00000000-0000-0000-0000-000000000000}"/>
          </ac:spMkLst>
        </pc:spChg>
      </pc:sldChg>
      <pc:sldChg chg="modSp">
        <pc:chgData name="Paige Breaux" userId="S::paige.breaux@ivanti.com::a63b32b6-6732-400a-a2cf-b4842bf2a45c" providerId="AD" clId="Web-{02294B3D-82CD-3A3F-C9FE-174ABEE2EE19}" dt="2024-08-21T20:41:42.909" v="15" actId="20577"/>
        <pc:sldMkLst>
          <pc:docMk/>
          <pc:sldMk cId="3904090095" sldId="2147348190"/>
        </pc:sldMkLst>
        <pc:spChg chg="mod">
          <ac:chgData name="Paige Breaux" userId="S::paige.breaux@ivanti.com::a63b32b6-6732-400a-a2cf-b4842bf2a45c" providerId="AD" clId="Web-{02294B3D-82CD-3A3F-C9FE-174ABEE2EE19}" dt="2024-08-21T20:40:58.720" v="11" actId="20577"/>
          <ac:spMkLst>
            <pc:docMk/>
            <pc:sldMk cId="3904090095" sldId="2147348190"/>
            <ac:spMk id="8" creationId="{D4CC82CE-3ECA-E27E-3ACD-0BE402C8BDFD}"/>
          </ac:spMkLst>
        </pc:spChg>
        <pc:spChg chg="mod">
          <ac:chgData name="Paige Breaux" userId="S::paige.breaux@ivanti.com::a63b32b6-6732-400a-a2cf-b4842bf2a45c" providerId="AD" clId="Web-{02294B3D-82CD-3A3F-C9FE-174ABEE2EE19}" dt="2024-08-21T20:41:42.909" v="15" actId="20577"/>
          <ac:spMkLst>
            <pc:docMk/>
            <pc:sldMk cId="3904090095" sldId="2147348190"/>
            <ac:spMk id="20" creationId="{62B13F59-D008-5504-9DE6-1DD7F195C47B}"/>
          </ac:spMkLst>
        </pc:spChg>
      </pc:sldChg>
      <pc:sldChg chg="modSp">
        <pc:chgData name="Paige Breaux" userId="S::paige.breaux@ivanti.com::a63b32b6-6732-400a-a2cf-b4842bf2a45c" providerId="AD" clId="Web-{02294B3D-82CD-3A3F-C9FE-174ABEE2EE19}" dt="2024-08-21T20:50:26.097" v="172" actId="20577"/>
        <pc:sldMkLst>
          <pc:docMk/>
          <pc:sldMk cId="1551228802" sldId="2147478954"/>
        </pc:sldMkLst>
        <pc:spChg chg="mod">
          <ac:chgData name="Paige Breaux" userId="S::paige.breaux@ivanti.com::a63b32b6-6732-400a-a2cf-b4842bf2a45c" providerId="AD" clId="Web-{02294B3D-82CD-3A3F-C9FE-174ABEE2EE19}" dt="2024-08-21T20:50:26.097" v="172" actId="20577"/>
          <ac:spMkLst>
            <pc:docMk/>
            <pc:sldMk cId="1551228802" sldId="2147478954"/>
            <ac:spMk id="4" creationId="{C0D4FC79-811E-6170-75DE-0E981A8FE086}"/>
          </ac:spMkLst>
        </pc:spChg>
      </pc:sldChg>
      <pc:sldChg chg="modSp">
        <pc:chgData name="Paige Breaux" userId="S::paige.breaux@ivanti.com::a63b32b6-6732-400a-a2cf-b4842bf2a45c" providerId="AD" clId="Web-{02294B3D-82CD-3A3F-C9FE-174ABEE2EE19}" dt="2024-08-21T20:54:08.244" v="228" actId="20577"/>
        <pc:sldMkLst>
          <pc:docMk/>
          <pc:sldMk cId="1778593906" sldId="2147478955"/>
        </pc:sldMkLst>
        <pc:spChg chg="mod">
          <ac:chgData name="Paige Breaux" userId="S::paige.breaux@ivanti.com::a63b32b6-6732-400a-a2cf-b4842bf2a45c" providerId="AD" clId="Web-{02294B3D-82CD-3A3F-C9FE-174ABEE2EE19}" dt="2024-08-21T20:54:08.244" v="228" actId="20577"/>
          <ac:spMkLst>
            <pc:docMk/>
            <pc:sldMk cId="1778593906" sldId="2147478955"/>
            <ac:spMk id="4" creationId="{C0D4FC79-811E-6170-75DE-0E981A8FE086}"/>
          </ac:spMkLst>
        </pc:spChg>
      </pc:sldChg>
      <pc:sldChg chg="modSp">
        <pc:chgData name="Paige Breaux" userId="S::paige.breaux@ivanti.com::a63b32b6-6732-400a-a2cf-b4842bf2a45c" providerId="AD" clId="Web-{02294B3D-82CD-3A3F-C9FE-174ABEE2EE19}" dt="2024-08-21T20:55:58.654" v="231" actId="20577"/>
        <pc:sldMkLst>
          <pc:docMk/>
          <pc:sldMk cId="840785015" sldId="2147478957"/>
        </pc:sldMkLst>
        <pc:spChg chg="mod">
          <ac:chgData name="Paige Breaux" userId="S::paige.breaux@ivanti.com::a63b32b6-6732-400a-a2cf-b4842bf2a45c" providerId="AD" clId="Web-{02294B3D-82CD-3A3F-C9FE-174ABEE2EE19}" dt="2024-08-21T20:55:58.654" v="231" actId="20577"/>
          <ac:spMkLst>
            <pc:docMk/>
            <pc:sldMk cId="840785015" sldId="2147478957"/>
            <ac:spMk id="3" creationId="{63AB2A81-EB2E-94FA-B382-8553AB501FFE}"/>
          </ac:spMkLst>
        </pc:spChg>
      </pc:sldChg>
    </pc:docChg>
  </pc:docChgLst>
  <pc:docChgLst>
    <pc:chgData name="Paige Breaux" userId="S::paige.breaux@ivanti.com::a63b32b6-6732-400a-a2cf-b4842bf2a45c" providerId="AD" clId="Web-{37943ED1-807B-5D33-A1E3-B3CD6BE43995}"/>
    <pc:docChg chg="modSld">
      <pc:chgData name="Paige Breaux" userId="S::paige.breaux@ivanti.com::a63b32b6-6732-400a-a2cf-b4842bf2a45c" providerId="AD" clId="Web-{37943ED1-807B-5D33-A1E3-B3CD6BE43995}" dt="2024-08-22T18:16:56.533" v="1" actId="20577"/>
      <pc:docMkLst>
        <pc:docMk/>
      </pc:docMkLst>
      <pc:sldChg chg="modSp">
        <pc:chgData name="Paige Breaux" userId="S::paige.breaux@ivanti.com::a63b32b6-6732-400a-a2cf-b4842bf2a45c" providerId="AD" clId="Web-{37943ED1-807B-5D33-A1E3-B3CD6BE43995}" dt="2024-08-22T18:16:56.533" v="1" actId="20577"/>
        <pc:sldMkLst>
          <pc:docMk/>
          <pc:sldMk cId="1551228802" sldId="2147478954"/>
        </pc:sldMkLst>
        <pc:spChg chg="mod">
          <ac:chgData name="Paige Breaux" userId="S::paige.breaux@ivanti.com::a63b32b6-6732-400a-a2cf-b4842bf2a45c" providerId="AD" clId="Web-{37943ED1-807B-5D33-A1E3-B3CD6BE43995}" dt="2024-08-22T18:16:56.533" v="1" actId="20577"/>
          <ac:spMkLst>
            <pc:docMk/>
            <pc:sldMk cId="1551228802" sldId="2147478954"/>
            <ac:spMk id="6" creationId="{79463606-8D7C-28B8-568D-40F60F9D989D}"/>
          </ac:spMkLst>
        </pc:spChg>
      </pc:sldChg>
    </pc:docChg>
  </pc:docChgLst>
  <pc:docChgLst>
    <pc:chgData name="Katherine French" userId="S::katherine.french@ivanti.com::c0257b69-fbac-4102-9637-947f4c18e0ed" providerId="AD" clId="Web-{9EE4E6FF-1FDE-1A72-9F37-1A31093907D6}"/>
    <pc:docChg chg="modSld">
      <pc:chgData name="Katherine French" userId="S::katherine.french@ivanti.com::c0257b69-fbac-4102-9637-947f4c18e0ed" providerId="AD" clId="Web-{9EE4E6FF-1FDE-1A72-9F37-1A31093907D6}" dt="2024-08-26T20:28:04.073" v="4"/>
      <pc:docMkLst>
        <pc:docMk/>
      </pc:docMkLst>
      <pc:sldChg chg="modSp">
        <pc:chgData name="Katherine French" userId="S::katherine.french@ivanti.com::c0257b69-fbac-4102-9637-947f4c18e0ed" providerId="AD" clId="Web-{9EE4E6FF-1FDE-1A72-9F37-1A31093907D6}" dt="2024-08-26T19:57:04.980" v="2"/>
        <pc:sldMkLst>
          <pc:docMk/>
          <pc:sldMk cId="3941700651" sldId="258"/>
        </pc:sldMkLst>
        <pc:spChg chg="mod">
          <ac:chgData name="Katherine French" userId="S::katherine.french@ivanti.com::c0257b69-fbac-4102-9637-947f4c18e0ed" providerId="AD" clId="Web-{9EE4E6FF-1FDE-1A72-9F37-1A31093907D6}" dt="2024-08-26T19:57:04.980" v="2"/>
          <ac:spMkLst>
            <pc:docMk/>
            <pc:sldMk cId="3941700651" sldId="258"/>
            <ac:spMk id="14" creationId="{6CB8AB32-4004-ED00-90E8-4F244E75F23B}"/>
          </ac:spMkLst>
        </pc:spChg>
      </pc:sldChg>
      <pc:sldChg chg="addSp delSp modSp">
        <pc:chgData name="Katherine French" userId="S::katherine.french@ivanti.com::c0257b69-fbac-4102-9637-947f4c18e0ed" providerId="AD" clId="Web-{9EE4E6FF-1FDE-1A72-9F37-1A31093907D6}" dt="2024-08-26T20:28:04.073" v="4"/>
        <pc:sldMkLst>
          <pc:docMk/>
          <pc:sldMk cId="3904090095" sldId="2147348190"/>
        </pc:sldMkLst>
        <pc:picChg chg="add del mod">
          <ac:chgData name="Katherine French" userId="S::katherine.french@ivanti.com::c0257b69-fbac-4102-9637-947f4c18e0ed" providerId="AD" clId="Web-{9EE4E6FF-1FDE-1A72-9F37-1A31093907D6}" dt="2024-08-26T20:28:04.073" v="4"/>
          <ac:picMkLst>
            <pc:docMk/>
            <pc:sldMk cId="3904090095" sldId="2147348190"/>
            <ac:picMk id="2" creationId="{E86CADB6-EF7C-EA34-6A8E-8D77DEC5975C}"/>
          </ac:picMkLst>
        </pc:picChg>
      </pc:sldChg>
    </pc:docChg>
  </pc:docChgLst>
  <pc:docChgLst>
    <pc:chgData name="Katherine French" userId="S::katherine.french@ivanti.com::c0257b69-fbac-4102-9637-947f4c18e0ed" providerId="AD" clId="Web-{AAD0A174-CC84-284E-ADA3-A627CF07F384}"/>
    <pc:docChg chg="modSld">
      <pc:chgData name="Katherine French" userId="S::katherine.french@ivanti.com::c0257b69-fbac-4102-9637-947f4c18e0ed" providerId="AD" clId="Web-{AAD0A174-CC84-284E-ADA3-A627CF07F384}" dt="2024-08-28T15:36:06.062" v="8" actId="1076"/>
      <pc:docMkLst>
        <pc:docMk/>
      </pc:docMkLst>
      <pc:sldChg chg="addSp modSp">
        <pc:chgData name="Katherine French" userId="S::katherine.french@ivanti.com::c0257b69-fbac-4102-9637-947f4c18e0ed" providerId="AD" clId="Web-{AAD0A174-CC84-284E-ADA3-A627CF07F384}" dt="2024-08-28T15:36:06.062" v="8" actId="1076"/>
        <pc:sldMkLst>
          <pc:docMk/>
          <pc:sldMk cId="4123625107" sldId="2147348187"/>
        </pc:sldMkLst>
        <pc:picChg chg="add mod">
          <ac:chgData name="Katherine French" userId="S::katherine.french@ivanti.com::c0257b69-fbac-4102-9637-947f4c18e0ed" providerId="AD" clId="Web-{AAD0A174-CC84-284E-ADA3-A627CF07F384}" dt="2024-08-28T15:36:06.062" v="8" actId="1076"/>
          <ac:picMkLst>
            <pc:docMk/>
            <pc:sldMk cId="4123625107" sldId="2147348187"/>
            <ac:picMk id="8" creationId="{F72A789F-36B2-9596-F8E2-385348989EC0}"/>
          </ac:picMkLst>
        </pc:picChg>
      </pc:sldChg>
    </pc:docChg>
  </pc:docChgLst>
  <pc:docChgLst>
    <pc:chgData name="Paige Breaux" userId="S::paige.breaux@ivanti.com::a63b32b6-6732-400a-a2cf-b4842bf2a45c" providerId="AD" clId="Web-{43FC6C15-CB65-8FFB-E87B-20CC0BEF33D8}"/>
    <pc:docChg chg="modSld">
      <pc:chgData name="Paige Breaux" userId="S::paige.breaux@ivanti.com::a63b32b6-6732-400a-a2cf-b4842bf2a45c" providerId="AD" clId="Web-{43FC6C15-CB65-8FFB-E87B-20CC0BEF33D8}" dt="2024-08-26T15:11:28.477" v="29" actId="20577"/>
      <pc:docMkLst>
        <pc:docMk/>
      </pc:docMkLst>
      <pc:sldChg chg="modSp">
        <pc:chgData name="Paige Breaux" userId="S::paige.breaux@ivanti.com::a63b32b6-6732-400a-a2cf-b4842bf2a45c" providerId="AD" clId="Web-{43FC6C15-CB65-8FFB-E87B-20CC0BEF33D8}" dt="2024-08-26T15:11:28.477" v="29" actId="20577"/>
        <pc:sldMkLst>
          <pc:docMk/>
          <pc:sldMk cId="840785015" sldId="2147478957"/>
        </pc:sldMkLst>
        <pc:spChg chg="mod">
          <ac:chgData name="Paige Breaux" userId="S::paige.breaux@ivanti.com::a63b32b6-6732-400a-a2cf-b4842bf2a45c" providerId="AD" clId="Web-{43FC6C15-CB65-8FFB-E87B-20CC0BEF33D8}" dt="2024-08-26T15:11:28.477" v="29" actId="20577"/>
          <ac:spMkLst>
            <pc:docMk/>
            <pc:sldMk cId="840785015" sldId="2147478957"/>
            <ac:spMk id="3" creationId="{63AB2A81-EB2E-94FA-B382-8553AB501F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03BE7-A7A4-453A-A235-A6A31A0C2777}" type="datetimeFigureOut">
              <a:t>8/28/2024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B983A7-F910-4BB6-842C-6CE2F9B09F20}" type="slidenum">
              <a:t>‹#›</a:t>
            </a:fld>
            <a:endParaRPr lang="en-US"/>
          </a:p>
        </p:txBody>
      </p:sp>
    </p:spTree>
    <p:extLst>
      <p:ext uri="{BB962C8B-B14F-4D97-AF65-F5344CB8AC3E}">
        <p14:creationId xmlns:p14="http://schemas.microsoft.com/office/powerpoint/2010/main" val="2317672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B983A7-F910-4BB6-842C-6CE2F9B09F20}" type="slidenum">
              <a:rPr lang="en-US" smtClean="0"/>
              <a:t>2</a:t>
            </a:fld>
            <a:endParaRPr lang="en-US"/>
          </a:p>
        </p:txBody>
      </p:sp>
    </p:spTree>
    <p:extLst>
      <p:ext uri="{BB962C8B-B14F-4D97-AF65-F5344CB8AC3E}">
        <p14:creationId xmlns:p14="http://schemas.microsoft.com/office/powerpoint/2010/main" val="3176955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3</a:t>
            </a:fld>
            <a:endParaRPr lang="en-US"/>
          </a:p>
        </p:txBody>
      </p:sp>
    </p:spTree>
    <p:extLst>
      <p:ext uri="{BB962C8B-B14F-4D97-AF65-F5344CB8AC3E}">
        <p14:creationId xmlns:p14="http://schemas.microsoft.com/office/powerpoint/2010/main" val="1542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B983A7-F910-4BB6-842C-6CE2F9B09F20}" type="slidenum">
              <a:rPr lang="en-US" smtClean="0"/>
              <a:t>5</a:t>
            </a:fld>
            <a:endParaRPr lang="en-US"/>
          </a:p>
        </p:txBody>
      </p:sp>
    </p:spTree>
    <p:extLst>
      <p:ext uri="{BB962C8B-B14F-4D97-AF65-F5344CB8AC3E}">
        <p14:creationId xmlns:p14="http://schemas.microsoft.com/office/powerpoint/2010/main" val="1508683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7</a:t>
            </a:fld>
            <a:endParaRPr lang="en-US"/>
          </a:p>
        </p:txBody>
      </p:sp>
    </p:spTree>
    <p:extLst>
      <p:ext uri="{BB962C8B-B14F-4D97-AF65-F5344CB8AC3E}">
        <p14:creationId xmlns:p14="http://schemas.microsoft.com/office/powerpoint/2010/main" val="1456566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168613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1915682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 - Warm">
    <p:bg>
      <p:bgRef idx="1001">
        <a:schemeClr val="bg2"/>
      </p:bgRef>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C54364DF-4387-544E-89C2-79163736EDD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A2E27D5-C084-F84F-ACC2-38638CAC156C}"/>
              </a:ext>
            </a:extLst>
          </p:cNvPr>
          <p:cNvSpPr>
            <a:spLocks noGrp="1"/>
          </p:cNvSpPr>
          <p:nvPr>
            <p:ph type="body" sz="quarter" idx="24"/>
          </p:nvPr>
        </p:nvSpPr>
        <p:spPr>
          <a:xfrm>
            <a:off x="620357" y="1141618"/>
            <a:ext cx="7894251" cy="3127169"/>
          </a:xfrm>
        </p:spPr>
        <p:txBody>
          <a:bodyPr anchor="t" anchorCtr="0">
            <a:noAutofit/>
          </a:bodyPr>
          <a:lstStyle>
            <a:lvl1pPr marL="0" indent="0">
              <a:buNone/>
              <a:defRPr sz="5000">
                <a:solidFill>
                  <a:schemeClr val="tx1"/>
                </a:solidFill>
              </a:defRPr>
            </a:lvl1pPr>
            <a:lvl2pPr>
              <a:defRPr sz="4000">
                <a:solidFill>
                  <a:schemeClr val="bg1"/>
                </a:solidFill>
              </a:defRPr>
            </a:lvl2pPr>
            <a:lvl3pPr>
              <a:defRPr sz="4000">
                <a:solidFill>
                  <a:schemeClr val="bg1"/>
                </a:solidFill>
              </a:defRPr>
            </a:lvl3pPr>
            <a:lvl4pPr>
              <a:defRPr sz="4000">
                <a:solidFill>
                  <a:schemeClr val="bg1"/>
                </a:solidFill>
              </a:defRPr>
            </a:lvl4pPr>
            <a:lvl5pPr>
              <a:defRPr sz="40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0EC754AC-107E-994E-90C0-20DA83A3B444}"/>
              </a:ext>
            </a:extLst>
          </p:cNvPr>
          <p:cNvSpPr>
            <a:spLocks noGrp="1"/>
          </p:cNvSpPr>
          <p:nvPr>
            <p:ph type="body" sz="quarter" idx="25"/>
          </p:nvPr>
        </p:nvSpPr>
        <p:spPr>
          <a:xfrm>
            <a:off x="620359"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7" name="Graphic 6">
            <a:extLst>
              <a:ext uri="{FF2B5EF4-FFF2-40B4-BE49-F238E27FC236}">
                <a16:creationId xmlns:a16="http://schemas.microsoft.com/office/drawing/2014/main" id="{88B64527-2BAB-9F43-894A-DAD1BCC12E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Tree>
    <p:extLst>
      <p:ext uri="{BB962C8B-B14F-4D97-AF65-F5344CB8AC3E}">
        <p14:creationId xmlns:p14="http://schemas.microsoft.com/office/powerpoint/2010/main" val="27354831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1" y="0"/>
            <a:ext cx="12191999"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sz="1200" b="0" i="0">
              <a:latin typeface="Inter Medium" panose="020B0502030000000004" pitchFamily="34" charset="0"/>
            </a:endParaRPr>
          </a:p>
        </p:txBody>
      </p:sp>
    </p:spTree>
    <p:extLst>
      <p:ext uri="{BB962C8B-B14F-4D97-AF65-F5344CB8AC3E}">
        <p14:creationId xmlns:p14="http://schemas.microsoft.com/office/powerpoint/2010/main" val="3269048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80353"/>
      </p:ext>
    </p:extLst>
  </p:cSld>
  <p:clrMapOvr>
    <a:masterClrMapping/>
  </p:clrMapOvr>
  <p:extLst>
    <p:ext uri="{DCECCB84-F9BA-43D5-87BE-67443E8EF086}">
      <p15:sldGuideLst xmlns:p15="http://schemas.microsoft.com/office/powerpoint/2012/main">
        <p15:guide id="1" pos="2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8/28/2024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8/28/2024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8/28/2024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8/28/2024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vanti.com/dex-report" TargetMode="External"/><Relationship Id="rId7"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www.ivanti.com/research"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7" name="Picture 6" descr="A person smiling at a computer&#10;&#10;Description automatically generated">
            <a:extLst>
              <a:ext uri="{FF2B5EF4-FFF2-40B4-BE49-F238E27FC236}">
                <a16:creationId xmlns:a16="http://schemas.microsoft.com/office/drawing/2014/main" id="{AEF35563-54E9-8812-8489-8E8732714F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257"/>
            <a:ext cx="12910457" cy="6914513"/>
          </a:xfrm>
          <a:prstGeom prst="rect">
            <a:avLst/>
          </a:prstGeom>
        </p:spPr>
      </p:pic>
      <p:sp>
        <p:nvSpPr>
          <p:cNvPr id="3" name="Text Placeholder 2">
            <a:extLst>
              <a:ext uri="{FF2B5EF4-FFF2-40B4-BE49-F238E27FC236}">
                <a16:creationId xmlns:a16="http://schemas.microsoft.com/office/drawing/2014/main" id="{219D1F88-9936-4843-B496-968B34D1D867}"/>
              </a:ext>
            </a:extLst>
          </p:cNvPr>
          <p:cNvSpPr>
            <a:spLocks noGrp="1"/>
          </p:cNvSpPr>
          <p:nvPr>
            <p:ph type="body" sz="quarter" idx="24"/>
          </p:nvPr>
        </p:nvSpPr>
        <p:spPr>
          <a:xfrm>
            <a:off x="663167" y="1073125"/>
            <a:ext cx="7479347" cy="2257904"/>
          </a:xfrm>
          <a:effectLst>
            <a:outerShdw blurRad="220423" dist="38100" dir="5400000" algn="t" rotWithShape="0">
              <a:prstClr val="black">
                <a:alpha val="48258"/>
              </a:prstClr>
            </a:outerShdw>
          </a:effectLst>
        </p:spPr>
        <p:txBody>
          <a:bodyPr/>
          <a:lstStyle/>
          <a:p>
            <a:r>
              <a:rPr lang="en-GB" sz="3600">
                <a:latin typeface="Arial"/>
                <a:ea typeface="Inter Light" panose="02000403000000020004" pitchFamily="2" charset="0"/>
                <a:cs typeface="Inter Light" panose="02000403000000020004" pitchFamily="2" charset="0"/>
              </a:rPr>
              <a:t>2024</a:t>
            </a:r>
            <a:r>
              <a:rPr lang="en-GB" sz="3600">
                <a:latin typeface="Inter Light"/>
                <a:ea typeface="Inter Light" panose="02000403000000020004" pitchFamily="2" charset="0"/>
                <a:cs typeface="Inter Light" panose="02000403000000020004" pitchFamily="2" charset="0"/>
              </a:rPr>
              <a:t> </a:t>
            </a:r>
          </a:p>
          <a:p>
            <a:r>
              <a:rPr lang="en-GB" sz="6000" b="1">
                <a:latin typeface="Arial"/>
                <a:ea typeface="Inter Semi Bold" panose="020B0502030000000004" pitchFamily="34" charset="0"/>
                <a:cs typeface="Inter Semi Bold" panose="020B0502030000000004" pitchFamily="34" charset="0"/>
              </a:rPr>
              <a:t>Digital Employee Experience Report</a:t>
            </a:r>
          </a:p>
        </p:txBody>
      </p:sp>
      <p:sp>
        <p:nvSpPr>
          <p:cNvPr id="4" name="TextBox 3">
            <a:extLst>
              <a:ext uri="{FF2B5EF4-FFF2-40B4-BE49-F238E27FC236}">
                <a16:creationId xmlns:a16="http://schemas.microsoft.com/office/drawing/2014/main" id="{A4B39FBC-A30A-CEC6-3349-E012AC3B302D}"/>
              </a:ext>
            </a:extLst>
          </p:cNvPr>
          <p:cNvSpPr txBox="1"/>
          <p:nvPr/>
        </p:nvSpPr>
        <p:spPr>
          <a:xfrm>
            <a:off x="725212" y="3526972"/>
            <a:ext cx="6096000" cy="1200329"/>
          </a:xfrm>
          <a:prstGeom prst="rect">
            <a:avLst/>
          </a:prstGeom>
          <a:noFill/>
        </p:spPr>
        <p:txBody>
          <a:bodyPr wrap="square" lIns="91440" tIns="45720" rIns="91440" bIns="45720" anchor="t">
            <a:spAutoFit/>
          </a:bodyPr>
          <a:lstStyle/>
          <a:p>
            <a:r>
              <a:rPr lang="en-US" sz="3600">
                <a:latin typeface="Arial"/>
                <a:ea typeface="Inter Light" panose="02000403000000020004" pitchFamily="2" charset="0"/>
                <a:cs typeface="Inter Light" panose="02000403000000020004" pitchFamily="2" charset="0"/>
              </a:rPr>
              <a:t>Executive Summary ​</a:t>
            </a:r>
            <a:br>
              <a:rPr lang="en-US" sz="3600">
                <a:latin typeface="Arial"/>
                <a:ea typeface="Inter Light" panose="02000403000000020004" pitchFamily="2" charset="0"/>
                <a:cs typeface="Inter Light" panose="02000403000000020004" pitchFamily="2" charset="0"/>
              </a:rPr>
            </a:br>
            <a:r>
              <a:rPr lang="en-US" sz="3600">
                <a:latin typeface="Arial"/>
                <a:ea typeface="Inter Light" panose="02000403000000020004" pitchFamily="2" charset="0"/>
                <a:cs typeface="Inter Light" panose="02000403000000020004" pitchFamily="2" charset="0"/>
              </a:rPr>
              <a:t>and Key Findings</a:t>
            </a:r>
          </a:p>
        </p:txBody>
      </p:sp>
      <p:sp>
        <p:nvSpPr>
          <p:cNvPr id="5" name="TextBox 4">
            <a:extLst>
              <a:ext uri="{FF2B5EF4-FFF2-40B4-BE49-F238E27FC236}">
                <a16:creationId xmlns:a16="http://schemas.microsoft.com/office/drawing/2014/main" id="{F42859B3-8079-94B6-458A-7B18374FC4FA}"/>
              </a:ext>
            </a:extLst>
          </p:cNvPr>
          <p:cNvSpPr txBox="1"/>
          <p:nvPr/>
        </p:nvSpPr>
        <p:spPr>
          <a:xfrm>
            <a:off x="826159" y="3529975"/>
            <a:ext cx="3850943" cy="369332"/>
          </a:xfrm>
          <a:prstGeom prst="rect">
            <a:avLst/>
          </a:prstGeom>
          <a:noFill/>
        </p:spPr>
        <p:txBody>
          <a:bodyPr wrap="square" rtlCol="0">
            <a:spAutoFit/>
          </a:bodyPr>
          <a:lstStyle/>
          <a:p>
            <a:r>
              <a:rPr lang="en-US"/>
              <a:t> </a:t>
            </a:r>
          </a:p>
        </p:txBody>
      </p:sp>
      <p:sp>
        <p:nvSpPr>
          <p:cNvPr id="2" name="TextBox 1">
            <a:extLst>
              <a:ext uri="{FF2B5EF4-FFF2-40B4-BE49-F238E27FC236}">
                <a16:creationId xmlns:a16="http://schemas.microsoft.com/office/drawing/2014/main" id="{2950F36B-8009-DAC7-320F-BCE145511972}"/>
              </a:ext>
            </a:extLst>
          </p:cNvPr>
          <p:cNvSpPr txBox="1"/>
          <p:nvPr/>
        </p:nvSpPr>
        <p:spPr>
          <a:xfrm>
            <a:off x="663167" y="5784875"/>
            <a:ext cx="4736147" cy="6617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ea typeface="Inter Medium" panose="020B0502030000000004" pitchFamily="34" charset="0"/>
                <a:cs typeface="Inter Medium" panose="020B0502030000000004" pitchFamily="34" charset="0"/>
              </a:rPr>
              <a:t>Read the full report and download all ​charts at </a:t>
            </a:r>
            <a:r>
              <a:rPr lang="en-US" b="1" u="sng">
                <a:latin typeface="Arial"/>
                <a:ea typeface="Inter Medium" panose="020B0502030000000004" pitchFamily="34" charset="0"/>
                <a:cs typeface="Inter Medium" panose="020B0502030000000004" pitchFamily="34" charset="0"/>
                <a:hlinkClick r:id="rId3">
                  <a:extLst>
                    <a:ext uri="{A12FA001-AC4F-418D-AE19-62706E023703}">
                      <ahyp:hlinkClr xmlns:ahyp="http://schemas.microsoft.com/office/drawing/2018/hyperlinkcolor" val="tx"/>
                    </a:ext>
                  </a:extLst>
                </a:hlinkClick>
              </a:rPr>
              <a:t>ivanti.com/experience</a:t>
            </a:r>
            <a:endParaRPr lang="en-US" b="1" u="sng">
              <a:latin typeface="Arial"/>
              <a:ea typeface="Inter Medium" panose="020B0502030000000004" pitchFamily="34" charset="0"/>
              <a:cs typeface="Inter Medium" panose="020B0502030000000004" pitchFamily="34" charset="0"/>
            </a:endParaRPr>
          </a:p>
        </p:txBody>
      </p:sp>
      <p:pic>
        <p:nvPicPr>
          <p:cNvPr id="6" name="Graphic 1">
            <a:extLst>
              <a:ext uri="{FF2B5EF4-FFF2-40B4-BE49-F238E27FC236}">
                <a16:creationId xmlns:a16="http://schemas.microsoft.com/office/drawing/2014/main" id="{0A8B4AEA-A400-7B83-E7D7-9E4FAF5FA39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808046" y="8339805"/>
            <a:ext cx="2804551" cy="1189272"/>
          </a:xfrm>
          <a:prstGeom prst="rect">
            <a:avLst/>
          </a:prstGeom>
        </p:spPr>
      </p:pic>
      <p:pic>
        <p:nvPicPr>
          <p:cNvPr id="8" name="Graphic 7">
            <a:extLst>
              <a:ext uri="{FF2B5EF4-FFF2-40B4-BE49-F238E27FC236}">
                <a16:creationId xmlns:a16="http://schemas.microsoft.com/office/drawing/2014/main" id="{F72A789F-36B2-9596-F8E2-385348989E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35864" y="5739014"/>
            <a:ext cx="1715312" cy="705864"/>
          </a:xfrm>
          <a:prstGeom prst="rect">
            <a:avLst/>
          </a:prstGeom>
        </p:spPr>
      </p:pic>
    </p:spTree>
    <p:extLst>
      <p:ext uri="{BB962C8B-B14F-4D97-AF65-F5344CB8AC3E}">
        <p14:creationId xmlns:p14="http://schemas.microsoft.com/office/powerpoint/2010/main" val="412362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30B9373-4701-2F22-1662-DFD084128F2D}"/>
              </a:ext>
            </a:extLst>
          </p:cNvPr>
          <p:cNvSpPr/>
          <p:nvPr/>
        </p:nvSpPr>
        <p:spPr>
          <a:xfrm>
            <a:off x="0" y="0"/>
            <a:ext cx="3282103"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3838383" y="979990"/>
            <a:ext cx="7700474" cy="4663428"/>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buNone/>
            </a:pPr>
            <a:r>
              <a:rPr lang="en-US" sz="1800">
                <a:latin typeface="Arial"/>
                <a:ea typeface="Inter Light" panose="02000403000000020004" pitchFamily="2" charset="0"/>
                <a:cs typeface="Inter Light" panose="02000403000000020004" pitchFamily="2" charset="0"/>
              </a:rPr>
              <a:t>Ivanti surveyed 7,800 IT professionals, executives and end users around the world to understand what organizations are doing to enable positive digital employee experiences (DEX) and the significant barriers organizations face to deliver these frictionless experiences. </a:t>
            </a:r>
          </a:p>
          <a:p>
            <a:pPr>
              <a:buNone/>
            </a:pPr>
            <a:endParaRPr lang="en-US" sz="1800">
              <a:latin typeface="Arial"/>
              <a:ea typeface="Inter Light" panose="02000403000000020004" pitchFamily="2" charset="0"/>
              <a:cs typeface="Inter Light" panose="02000403000000020004" pitchFamily="2" charset="0"/>
            </a:endParaRPr>
          </a:p>
          <a:p>
            <a:pPr>
              <a:buNone/>
            </a:pPr>
            <a:r>
              <a:rPr lang="en-US" sz="1800">
                <a:latin typeface="Arial"/>
                <a:ea typeface="Inter Light" panose="02000403000000020004" pitchFamily="2" charset="0"/>
                <a:cs typeface="Inter Light" panose="02000403000000020004" pitchFamily="2" charset="0"/>
              </a:rPr>
              <a:t>This study was administered by Ravn Research, and panelists were recruited by MSI Advanced Customer Insights. Survey results are unweighted. Further details by country are available by request. </a:t>
            </a:r>
          </a:p>
          <a:p>
            <a:pPr>
              <a:buNone/>
            </a:pPr>
            <a:r>
              <a:rPr lang="en-US" sz="1800">
                <a:latin typeface="Arial"/>
                <a:ea typeface="Inter Light" panose="02000403000000020004" pitchFamily="2" charset="0"/>
                <a:cs typeface="Inter Light" panose="02000403000000020004" pitchFamily="2" charset="0"/>
              </a:rPr>
              <a:t>For more Ivanti research on IT, security and the future of work, visit </a:t>
            </a:r>
            <a:r>
              <a:rPr lang="en-US" sz="1800">
                <a:latin typeface="Arial"/>
                <a:ea typeface="Inter Light" panose="02000403000000020004" pitchFamily="2" charset="0"/>
                <a:cs typeface="Inter Light" panose="02000403000000020004" pitchFamily="2" charset="0"/>
                <a:hlinkClick r:id="rId3">
                  <a:extLst>
                    <a:ext uri="{A12FA001-AC4F-418D-AE19-62706E023703}">
                      <ahyp:hlinkClr xmlns:ahyp="http://schemas.microsoft.com/office/drawing/2018/hyperlinkcolor" val="tx"/>
                    </a:ext>
                  </a:extLst>
                </a:hlinkClick>
              </a:rPr>
              <a:t>ivanti.com/research</a:t>
            </a:r>
            <a:r>
              <a:rPr lang="en-US" sz="1800">
                <a:latin typeface="Arial"/>
                <a:ea typeface="Inter Light" panose="02000403000000020004" pitchFamily="2" charset="0"/>
                <a:cs typeface="Inter Light" panose="02000403000000020004" pitchFamily="2" charset="0"/>
              </a:rPr>
              <a:t>.</a:t>
            </a: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56280" y="2659936"/>
            <a:ext cx="2725823"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buNone/>
            </a:pPr>
            <a:r>
              <a:rPr lang="en-US" sz="3200" b="1">
                <a:solidFill>
                  <a:schemeClr val="bg1"/>
                </a:solidFill>
                <a:latin typeface="Arial"/>
                <a:ea typeface="Inter Semi Bold" panose="020B0502030000000004" pitchFamily="34" charset="0"/>
                <a:cs typeface="Inter Medium" panose="020B0502030000000004" pitchFamily="34" charset="0"/>
              </a:rPr>
              <a:t>About the research</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CB8AB32-4004-ED00-90E8-4F244E75F23B}"/>
              </a:ext>
            </a:extLst>
          </p:cNvPr>
          <p:cNvSpPr/>
          <p:nvPr/>
        </p:nvSpPr>
        <p:spPr>
          <a:xfrm>
            <a:off x="1" y="0"/>
            <a:ext cx="6096000"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2"/>
          <p:cNvSpPr txBox="1"/>
          <p:nvPr/>
        </p:nvSpPr>
        <p:spPr>
          <a:xfrm>
            <a:off x="363255" y="399570"/>
            <a:ext cx="4970745" cy="184665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sz="2400" b="1">
                <a:solidFill>
                  <a:schemeClr val="bg1"/>
                </a:solidFill>
                <a:latin typeface="Arial"/>
                <a:ea typeface="Inter Medium" panose="020B0502030000000004" pitchFamily="34" charset="0"/>
                <a:cs typeface="Inter Medium" panose="020B0502030000000004" pitchFamily="34" charset="0"/>
              </a:rPr>
              <a:t>While organizations buy into the benefits that </a:t>
            </a:r>
            <a:r>
              <a:rPr lang="en-US" sz="2400" b="1" u="none" strike="noStrike">
                <a:solidFill>
                  <a:schemeClr val="bg1"/>
                </a:solidFill>
                <a:effectLst/>
                <a:latin typeface="Arial"/>
                <a:ea typeface="Inter Medium" panose="020B0502030000000004" pitchFamily="34" charset="0"/>
                <a:cs typeface="Inter Medium" panose="020B0502030000000004" pitchFamily="34" charset="0"/>
              </a:rPr>
              <a:t>digital employee experience (DEX) offers,</a:t>
            </a:r>
            <a:r>
              <a:rPr lang="en-US" sz="2400" b="1">
                <a:solidFill>
                  <a:schemeClr val="bg1"/>
                </a:solidFill>
                <a:latin typeface="Arial"/>
                <a:ea typeface="Inter Medium" panose="020B0502030000000004" pitchFamily="34" charset="0"/>
                <a:cs typeface="Inter Medium" panose="020B0502030000000004" pitchFamily="34" charset="0"/>
              </a:rPr>
              <a:t> </a:t>
            </a:r>
            <a:r>
              <a:rPr lang="en-US" sz="2400" b="1" u="none" strike="noStrike">
                <a:solidFill>
                  <a:schemeClr val="bg1"/>
                </a:solidFill>
                <a:effectLst/>
                <a:latin typeface="Arial"/>
                <a:ea typeface="Inter Medium" panose="020B0502030000000004" pitchFamily="34" charset="0"/>
                <a:cs typeface="Inter Medium" panose="020B0502030000000004" pitchFamily="34" charset="0"/>
              </a:rPr>
              <a:t>they struggle to operationalize DEX best practices. </a:t>
            </a:r>
            <a:endParaRPr lang="en-US" sz="2400" b="1">
              <a:solidFill>
                <a:schemeClr val="bg1"/>
              </a:solidFill>
              <a:latin typeface="Arial"/>
              <a:ea typeface="Inter Medium" panose="020B0502030000000004" pitchFamily="34" charset="0"/>
              <a:cs typeface="Inter Medium" panose="020B0502030000000004" pitchFamily="34" charset="0"/>
            </a:endParaRPr>
          </a:p>
        </p:txBody>
      </p:sp>
      <p:pic>
        <p:nvPicPr>
          <p:cNvPr id="5" name="Picture 4" descr="A graph of a company&#10;&#10;Description automatically generated with medium confidence">
            <a:extLst>
              <a:ext uri="{FF2B5EF4-FFF2-40B4-BE49-F238E27FC236}">
                <a16:creationId xmlns:a16="http://schemas.microsoft.com/office/drawing/2014/main" id="{73CF2A62-0665-B0C9-D679-DD087F2ED5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01" y="2462465"/>
            <a:ext cx="5461000" cy="3886200"/>
          </a:xfrm>
          <a:prstGeom prst="rect">
            <a:avLst/>
          </a:prstGeom>
        </p:spPr>
      </p:pic>
      <p:pic>
        <p:nvPicPr>
          <p:cNvPr id="10" name="Picture 9" descr="A screenshot of a survey&#10;&#10;Description automatically generated">
            <a:extLst>
              <a:ext uri="{FF2B5EF4-FFF2-40B4-BE49-F238E27FC236}">
                <a16:creationId xmlns:a16="http://schemas.microsoft.com/office/drawing/2014/main" id="{12CFC962-7FF8-A40D-D7EF-09FDA77027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5716" y="399570"/>
            <a:ext cx="5461000" cy="5778500"/>
          </a:xfrm>
          <a:prstGeom prst="rect">
            <a:avLst/>
          </a:prstGeom>
        </p:spPr>
      </p:pic>
    </p:spTree>
    <p:extLst>
      <p:ext uri="{BB962C8B-B14F-4D97-AF65-F5344CB8AC3E}">
        <p14:creationId xmlns:p14="http://schemas.microsoft.com/office/powerpoint/2010/main" val="3941700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4CC82CE-3ECA-E27E-3ACD-0BE402C8BDFD}"/>
              </a:ext>
            </a:extLst>
          </p:cNvPr>
          <p:cNvSpPr txBox="1"/>
          <p:nvPr/>
        </p:nvSpPr>
        <p:spPr>
          <a:xfrm>
            <a:off x="400833" y="450936"/>
            <a:ext cx="3833709" cy="2739211"/>
          </a:xfrm>
          <a:prstGeom prst="rect">
            <a:avLst/>
          </a:prstGeom>
          <a:noFill/>
        </p:spPr>
        <p:txBody>
          <a:bodyPr wrap="square" lIns="91440" tIns="45720" rIns="91440" bIns="45720" rtlCol="0" anchor="t">
            <a:spAutoFit/>
          </a:bodyPr>
          <a:lstStyle/>
          <a:p>
            <a:r>
              <a:rPr lang="en-US" sz="2400" b="1">
                <a:latin typeface="Arial"/>
                <a:cs typeface="Inter Medium" panose="020B0502030000000004" pitchFamily="34" charset="0"/>
              </a:rPr>
              <a:t>Tech issues frequently impact employee morale and productivity at work.</a:t>
            </a:r>
          </a:p>
          <a:p>
            <a:endParaRPr lang="en-US" sz="3200">
              <a:latin typeface="Inter Medium" panose="020B0502030000000004" pitchFamily="34" charset="0"/>
              <a:cs typeface="Inter Medium" panose="020B0502030000000004" pitchFamily="34" charset="0"/>
            </a:endParaRPr>
          </a:p>
          <a:p>
            <a:r>
              <a:rPr lang="en-US">
                <a:latin typeface="Arial"/>
                <a:ea typeface="Inter Light" panose="02000403000000020004" pitchFamily="2" charset="0"/>
                <a:cs typeface="Inter Light" panose="02000403000000020004" pitchFamily="2" charset="0"/>
              </a:rPr>
              <a:t>Q: How often do you experience these tech problems at work?</a:t>
            </a:r>
          </a:p>
          <a:p>
            <a:endParaRPr lang="en-US" sz="3200">
              <a:latin typeface="Inter Medium" panose="020B0502030000000004" pitchFamily="34" charset="0"/>
              <a:cs typeface="Inter Medium" panose="020B0502030000000004" pitchFamily="34" charset="0"/>
            </a:endParaRPr>
          </a:p>
        </p:txBody>
      </p:sp>
      <p:pic>
        <p:nvPicPr>
          <p:cNvPr id="17" name="Picture 16" descr="A graph showing the number of employees in different colors&#10;&#10;Description automatically generated with medium confidence">
            <a:extLst>
              <a:ext uri="{FF2B5EF4-FFF2-40B4-BE49-F238E27FC236}">
                <a16:creationId xmlns:a16="http://schemas.microsoft.com/office/drawing/2014/main" id="{11D68537-EC51-F5EC-45A3-A179CBAE52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7214" y="318785"/>
            <a:ext cx="7455615" cy="6220430"/>
          </a:xfrm>
          <a:prstGeom prst="rect">
            <a:avLst/>
          </a:prstGeom>
        </p:spPr>
      </p:pic>
    </p:spTree>
    <p:extLst>
      <p:ext uri="{BB962C8B-B14F-4D97-AF65-F5344CB8AC3E}">
        <p14:creationId xmlns:p14="http://schemas.microsoft.com/office/powerpoint/2010/main" val="4056599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a:solidFill>
                <a:schemeClr val="bg1"/>
              </a:solidFill>
            </a:endParaRPr>
          </a:p>
        </p:txBody>
      </p:sp>
      <p:sp>
        <p:nvSpPr>
          <p:cNvPr id="5" name="TextBox 4">
            <a:extLst>
              <a:ext uri="{FF2B5EF4-FFF2-40B4-BE49-F238E27FC236}">
                <a16:creationId xmlns:a16="http://schemas.microsoft.com/office/drawing/2014/main" id="{BDC9F901-3CC9-D4A1-130B-6606CF57A093}"/>
              </a:ext>
            </a:extLst>
          </p:cNvPr>
          <p:cNvSpPr txBox="1"/>
          <p:nvPr/>
        </p:nvSpPr>
        <p:spPr>
          <a:xfrm>
            <a:off x="636898" y="4599559"/>
            <a:ext cx="491574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Inter Light" panose="02000403000000020004" pitchFamily="2" charset="0"/>
                <a:cs typeface="Inter Light" panose="02000403000000020004" pitchFamily="2" charset="0"/>
              </a:rPr>
              <a:t>of security professionals say prioritizing digital employee experience positively impacts cybersecurity efforts.</a:t>
            </a:r>
          </a:p>
        </p:txBody>
      </p:sp>
      <p:sp>
        <p:nvSpPr>
          <p:cNvPr id="7" name="TextBox 6">
            <a:extLst>
              <a:ext uri="{FF2B5EF4-FFF2-40B4-BE49-F238E27FC236}">
                <a16:creationId xmlns:a16="http://schemas.microsoft.com/office/drawing/2014/main" id="{3FCEDAE9-B545-9281-51F2-6DAE6B2E4A5E}"/>
              </a:ext>
            </a:extLst>
          </p:cNvPr>
          <p:cNvSpPr txBox="1"/>
          <p:nvPr/>
        </p:nvSpPr>
        <p:spPr>
          <a:xfrm>
            <a:off x="636898" y="452344"/>
            <a:ext cx="5959845" cy="830997"/>
          </a:xfrm>
          <a:prstGeom prst="rect">
            <a:avLst/>
          </a:prstGeom>
          <a:noFill/>
        </p:spPr>
        <p:txBody>
          <a:bodyPr wrap="square" lIns="91440" tIns="45720" rIns="91440" bIns="45720" anchor="t">
            <a:spAutoFit/>
          </a:bodyPr>
          <a:lstStyle/>
          <a:p>
            <a:r>
              <a:rPr lang="en-US" sz="2400" b="1">
                <a:solidFill>
                  <a:schemeClr val="bg1"/>
                </a:solidFill>
                <a:latin typeface="Arial"/>
                <a:ea typeface="Inter Medium" panose="020B0502030000000004" pitchFamily="34" charset="0"/>
                <a:cs typeface="Inter Medium" panose="020B0502030000000004" pitchFamily="34" charset="0"/>
              </a:rPr>
              <a:t>Ongoing digital friction also has negative effects on security</a:t>
            </a:r>
            <a:r>
              <a:rPr lang="en-US" sz="2400" b="1" u="none" strike="noStrike">
                <a:solidFill>
                  <a:schemeClr val="bg1"/>
                </a:solidFill>
                <a:effectLst/>
                <a:latin typeface="Arial"/>
                <a:ea typeface="Inter Medium" panose="020B0502030000000004" pitchFamily="34" charset="0"/>
                <a:cs typeface="Inter Medium" panose="020B0502030000000004" pitchFamily="34" charset="0"/>
              </a:rPr>
              <a:t> efforts.</a:t>
            </a:r>
            <a:endParaRPr lang="en-US" sz="2400" b="1">
              <a:solidFill>
                <a:schemeClr val="bg1"/>
              </a:solidFill>
              <a:latin typeface="Arial"/>
              <a:ea typeface="Inter Medium" panose="020B0502030000000004" pitchFamily="34" charset="0"/>
              <a:cs typeface="Inter Medium" panose="020B0502030000000004" pitchFamily="34" charset="0"/>
            </a:endParaRPr>
          </a:p>
        </p:txBody>
      </p:sp>
      <p:sp>
        <p:nvSpPr>
          <p:cNvPr id="9" name="TextBox 8">
            <a:extLst>
              <a:ext uri="{FF2B5EF4-FFF2-40B4-BE49-F238E27FC236}">
                <a16:creationId xmlns:a16="http://schemas.microsoft.com/office/drawing/2014/main" id="{63A1BC45-3E79-1DD0-F964-B760C8604DA9}"/>
              </a:ext>
            </a:extLst>
          </p:cNvPr>
          <p:cNvSpPr txBox="1"/>
          <p:nvPr/>
        </p:nvSpPr>
        <p:spPr>
          <a:xfrm>
            <a:off x="636898" y="2766272"/>
            <a:ext cx="4811486" cy="646331"/>
          </a:xfrm>
          <a:prstGeom prst="rect">
            <a:avLst/>
          </a:prstGeom>
          <a:noFill/>
        </p:spPr>
        <p:txBody>
          <a:bodyPr wrap="square" lIns="91440" tIns="45720" rIns="91440" bIns="45720" anchor="t">
            <a:spAutoFit/>
          </a:bodyPr>
          <a:lstStyle/>
          <a:p>
            <a:r>
              <a:rPr lang="en-US">
                <a:solidFill>
                  <a:schemeClr val="bg1"/>
                </a:solidFill>
                <a:latin typeface="Arial"/>
                <a:ea typeface="Inter Light" panose="02000403000000020004" pitchFamily="2" charset="0"/>
                <a:cs typeface="Inter Light" panose="02000403000000020004" pitchFamily="2" charset="0"/>
              </a:rPr>
              <a:t>Nearly</a:t>
            </a:r>
            <a:r>
              <a:rPr lang="en-US">
                <a:solidFill>
                  <a:schemeClr val="bg1"/>
                </a:solidFill>
                <a:latin typeface="Arial"/>
                <a:ea typeface="+mn-lt"/>
                <a:cs typeface="+mn-lt"/>
              </a:rPr>
              <a:t> </a:t>
            </a:r>
            <a:r>
              <a:rPr lang="en-US" b="1">
                <a:solidFill>
                  <a:schemeClr val="bg1"/>
                </a:solidFill>
                <a:latin typeface="Arial"/>
                <a:ea typeface="+mn-lt"/>
                <a:cs typeface="+mn-lt"/>
              </a:rPr>
              <a:t>2 in 3</a:t>
            </a:r>
            <a:r>
              <a:rPr lang="en-US">
                <a:solidFill>
                  <a:schemeClr val="bg1"/>
                </a:solidFill>
                <a:latin typeface="Arial"/>
                <a:ea typeface="+mn-lt"/>
                <a:cs typeface="+mn-lt"/>
              </a:rPr>
              <a:t> people </a:t>
            </a:r>
            <a:r>
              <a:rPr lang="en-US">
                <a:solidFill>
                  <a:schemeClr val="bg1"/>
                </a:solidFill>
                <a:latin typeface="Arial"/>
                <a:ea typeface="Inter Light" panose="02000403000000020004" pitchFamily="2" charset="0"/>
                <a:cs typeface="Inter Light" panose="02000403000000020004" pitchFamily="2" charset="0"/>
              </a:rPr>
              <a:t>report using unsafe shortcuts at work. </a:t>
            </a:r>
          </a:p>
        </p:txBody>
      </p:sp>
      <p:pic>
        <p:nvPicPr>
          <p:cNvPr id="10" name="Picture 9">
            <a:extLst>
              <a:ext uri="{FF2B5EF4-FFF2-40B4-BE49-F238E27FC236}">
                <a16:creationId xmlns:a16="http://schemas.microsoft.com/office/drawing/2014/main" id="{5011912E-67E3-D28C-EC70-D0FB1AD610C0}"/>
              </a:ext>
            </a:extLst>
          </p:cNvPr>
          <p:cNvPicPr>
            <a:picLocks noChangeAspect="1"/>
          </p:cNvPicPr>
          <p:nvPr/>
        </p:nvPicPr>
        <p:blipFill>
          <a:blip r:embed="rId3"/>
          <a:stretch>
            <a:fillRect/>
          </a:stretch>
        </p:blipFill>
        <p:spPr>
          <a:xfrm>
            <a:off x="734869" y="1935275"/>
            <a:ext cx="1628933" cy="627735"/>
          </a:xfrm>
          <a:prstGeom prst="rect">
            <a:avLst/>
          </a:prstGeom>
        </p:spPr>
      </p:pic>
      <p:sp>
        <p:nvSpPr>
          <p:cNvPr id="12" name="TextBox 11">
            <a:extLst>
              <a:ext uri="{FF2B5EF4-FFF2-40B4-BE49-F238E27FC236}">
                <a16:creationId xmlns:a16="http://schemas.microsoft.com/office/drawing/2014/main" id="{CEFB7388-883A-B47A-F720-30E325CAF88B}"/>
              </a:ext>
            </a:extLst>
          </p:cNvPr>
          <p:cNvSpPr txBox="1"/>
          <p:nvPr/>
        </p:nvSpPr>
        <p:spPr>
          <a:xfrm>
            <a:off x="636898" y="3768562"/>
            <a:ext cx="2847459" cy="830997"/>
          </a:xfrm>
          <a:prstGeom prst="rect">
            <a:avLst/>
          </a:prstGeom>
          <a:noFill/>
        </p:spPr>
        <p:txBody>
          <a:bodyPr wrap="square">
            <a:spAutoFit/>
          </a:bodyPr>
          <a:lstStyle/>
          <a:p>
            <a:r>
              <a:rPr lang="en-US" sz="4800">
                <a:solidFill>
                  <a:schemeClr val="bg1"/>
                </a:solidFill>
                <a:latin typeface="Inter Medium" panose="020B0502030000000004" pitchFamily="34" charset="0"/>
                <a:ea typeface="+mn-lt"/>
                <a:cs typeface="+mn-lt"/>
              </a:rPr>
              <a:t>93% </a:t>
            </a:r>
            <a:endParaRPr lang="en-US" sz="4800"/>
          </a:p>
        </p:txBody>
      </p:sp>
    </p:spTree>
    <p:extLst>
      <p:ext uri="{BB962C8B-B14F-4D97-AF65-F5344CB8AC3E}">
        <p14:creationId xmlns:p14="http://schemas.microsoft.com/office/powerpoint/2010/main" val="1019786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9486620-4BF1-FF17-2922-F7F838CB8D24}"/>
              </a:ext>
            </a:extLst>
          </p:cNvPr>
          <p:cNvSpPr/>
          <p:nvPr/>
        </p:nvSpPr>
        <p:spPr>
          <a:xfrm>
            <a:off x="0" y="0"/>
            <a:ext cx="6096000"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21C09A8-9003-FAD1-4FF2-99A52943A450}"/>
              </a:ext>
            </a:extLst>
          </p:cNvPr>
          <p:cNvSpPr txBox="1"/>
          <p:nvPr/>
        </p:nvSpPr>
        <p:spPr>
          <a:xfrm>
            <a:off x="683353" y="599692"/>
            <a:ext cx="5042533" cy="1938992"/>
          </a:xfrm>
          <a:prstGeom prst="rect">
            <a:avLst/>
          </a:prstGeom>
          <a:noFill/>
        </p:spPr>
        <p:txBody>
          <a:bodyPr wrap="square" lIns="91440" tIns="45720" rIns="91440" bIns="45720" anchor="t">
            <a:spAutoFit/>
          </a:bodyPr>
          <a:lstStyle/>
          <a:p>
            <a:r>
              <a:rPr lang="en-US" sz="2400" b="1">
                <a:solidFill>
                  <a:schemeClr val="bg1"/>
                </a:solidFill>
                <a:latin typeface="Arial"/>
                <a:ea typeface="+mn-lt"/>
                <a:cs typeface="Inter Medium" panose="020B0502030000000004" pitchFamily="34" charset="0"/>
              </a:rPr>
              <a:t>Employees prefer to have flexibility about where and when</a:t>
            </a:r>
            <a:r>
              <a:rPr lang="en-US" sz="2400" b="1">
                <a:solidFill>
                  <a:schemeClr val="bg1"/>
                </a:solidFill>
                <a:latin typeface="Arial"/>
                <a:cs typeface="Inter Medium" panose="020B0502030000000004" pitchFamily="34" charset="0"/>
              </a:rPr>
              <a:t> they work — yet poor digital experiences pose challenges for hybrid / remote workers.</a:t>
            </a:r>
            <a:endParaRPr lang="en-US" sz="2400" b="1">
              <a:solidFill>
                <a:schemeClr val="bg1"/>
              </a:solidFill>
              <a:latin typeface="Arial"/>
              <a:cs typeface="Arial"/>
            </a:endParaRPr>
          </a:p>
        </p:txBody>
      </p:sp>
      <p:sp>
        <p:nvSpPr>
          <p:cNvPr id="16" name="Oval 15">
            <a:extLst>
              <a:ext uri="{FF2B5EF4-FFF2-40B4-BE49-F238E27FC236}">
                <a16:creationId xmlns:a16="http://schemas.microsoft.com/office/drawing/2014/main" id="{E9ED328E-F04F-507F-ED78-9385B3EF6369}"/>
              </a:ext>
            </a:extLst>
          </p:cNvPr>
          <p:cNvSpPr/>
          <p:nvPr/>
        </p:nvSpPr>
        <p:spPr>
          <a:xfrm>
            <a:off x="683353" y="2757705"/>
            <a:ext cx="3722915" cy="3722915"/>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2C2A7DA-C434-3C32-2C2D-00E8A882576A}"/>
              </a:ext>
            </a:extLst>
          </p:cNvPr>
          <p:cNvSpPr txBox="1"/>
          <p:nvPr/>
        </p:nvSpPr>
        <p:spPr>
          <a:xfrm>
            <a:off x="899843" y="4314820"/>
            <a:ext cx="3289933" cy="1569660"/>
          </a:xfrm>
          <a:prstGeom prst="rect">
            <a:avLst/>
          </a:prstGeom>
          <a:noFill/>
        </p:spPr>
        <p:txBody>
          <a:bodyPr wrap="square" lIns="91440" tIns="45720" rIns="91440" bIns="45720" anchor="t">
            <a:spAutoFit/>
          </a:bodyPr>
          <a:lstStyle/>
          <a:p>
            <a:pPr algn="ctr"/>
            <a:r>
              <a:rPr lang="en-US" sz="2400" b="1">
                <a:solidFill>
                  <a:schemeClr val="bg1"/>
                </a:solidFill>
                <a:latin typeface="Arial"/>
                <a:ea typeface="Inter Medium" panose="020B0502030000000004" pitchFamily="34" charset="0"/>
                <a:cs typeface="Inter Medium" panose="020B0502030000000004" pitchFamily="34" charset="0"/>
              </a:rPr>
              <a:t>1 in 2</a:t>
            </a:r>
          </a:p>
          <a:p>
            <a:pPr algn="ctr"/>
            <a:r>
              <a:rPr lang="en-US" sz="1800">
                <a:solidFill>
                  <a:schemeClr val="bg1"/>
                </a:solidFill>
                <a:latin typeface="Arial"/>
                <a:ea typeface="Inter Light" panose="02000403000000020004" pitchFamily="2" charset="0"/>
                <a:cs typeface="Inter Light" panose="02000403000000020004" pitchFamily="2" charset="0"/>
              </a:rPr>
              <a:t>hybrid / remote workers say they can’t always access the same workplace tools outside an office.</a:t>
            </a:r>
          </a:p>
        </p:txBody>
      </p:sp>
      <p:pic>
        <p:nvPicPr>
          <p:cNvPr id="17" name="Picture 16">
            <a:extLst>
              <a:ext uri="{FF2B5EF4-FFF2-40B4-BE49-F238E27FC236}">
                <a16:creationId xmlns:a16="http://schemas.microsoft.com/office/drawing/2014/main" id="{451ECACD-490D-4C3D-DBFE-9E68DF398AF4}"/>
              </a:ext>
            </a:extLst>
          </p:cNvPr>
          <p:cNvPicPr>
            <a:picLocks noChangeAspect="1"/>
          </p:cNvPicPr>
          <p:nvPr/>
        </p:nvPicPr>
        <p:blipFill>
          <a:blip r:embed="rId3"/>
          <a:stretch>
            <a:fillRect/>
          </a:stretch>
        </p:blipFill>
        <p:spPr>
          <a:xfrm>
            <a:off x="2098140" y="3167089"/>
            <a:ext cx="1073821" cy="928710"/>
          </a:xfrm>
          <a:prstGeom prst="rect">
            <a:avLst/>
          </a:prstGeom>
        </p:spPr>
      </p:pic>
      <p:pic>
        <p:nvPicPr>
          <p:cNvPr id="4" name="Picture 3" descr="A pie chart with numbers and text&#10;&#10;Description automatically generated">
            <a:extLst>
              <a:ext uri="{FF2B5EF4-FFF2-40B4-BE49-F238E27FC236}">
                <a16:creationId xmlns:a16="http://schemas.microsoft.com/office/drawing/2014/main" id="{21DF5B90-B3EB-4A8D-C3EE-5FD1C291486E}"/>
              </a:ext>
            </a:extLst>
          </p:cNvPr>
          <p:cNvPicPr>
            <a:picLocks noChangeAspect="1"/>
          </p:cNvPicPr>
          <p:nvPr/>
        </p:nvPicPr>
        <p:blipFill>
          <a:blip r:embed="rId4"/>
          <a:stretch>
            <a:fillRect/>
          </a:stretch>
        </p:blipFill>
        <p:spPr>
          <a:xfrm>
            <a:off x="6791023" y="411866"/>
            <a:ext cx="4850639" cy="6043913"/>
          </a:xfrm>
          <a:prstGeom prst="rect">
            <a:avLst/>
          </a:prstGeom>
        </p:spPr>
      </p:pic>
    </p:spTree>
    <p:extLst>
      <p:ext uri="{BB962C8B-B14F-4D97-AF65-F5344CB8AC3E}">
        <p14:creationId xmlns:p14="http://schemas.microsoft.com/office/powerpoint/2010/main" val="187388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latin typeface="Inter Medium" panose="020B0502030000000004" pitchFamily="34" charset="0"/>
            </a:endParaRPr>
          </a:p>
        </p:txBody>
      </p:sp>
      <p:sp>
        <p:nvSpPr>
          <p:cNvPr id="5" name="TextBox 5"/>
          <p:cNvSpPr txBox="1"/>
          <p:nvPr/>
        </p:nvSpPr>
        <p:spPr>
          <a:xfrm>
            <a:off x="337951" y="472120"/>
            <a:ext cx="4111669" cy="184665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sz="2400" b="1" spc="-79">
                <a:solidFill>
                  <a:srgbClr val="FFFFFF"/>
                </a:solidFill>
                <a:latin typeface="Arial"/>
                <a:ea typeface="+mn-lt"/>
                <a:cs typeface="Inter Medium" panose="020B0502030000000004" pitchFamily="34" charset="0"/>
              </a:rPr>
              <a:t>Among IT teams, high workloads, lack of budget and skill shortages are major barriers to digital employee experience initiatives.</a:t>
            </a:r>
            <a:r>
              <a:rPr lang="en-US" sz="2400" b="1" spc="-79">
                <a:solidFill>
                  <a:srgbClr val="FFFFFF"/>
                </a:solidFill>
                <a:latin typeface="Arial"/>
                <a:cs typeface="Inter Medium" panose="020B0502030000000004" pitchFamily="34" charset="0"/>
              </a:rPr>
              <a:t> </a:t>
            </a:r>
            <a:endParaRPr lang="en-US" sz="2400" b="1">
              <a:latin typeface="Arial"/>
              <a:cs typeface="Arial"/>
            </a:endParaRPr>
          </a:p>
        </p:txBody>
      </p:sp>
      <p:pic>
        <p:nvPicPr>
          <p:cNvPr id="3" name="Picture 2">
            <a:extLst>
              <a:ext uri="{FF2B5EF4-FFF2-40B4-BE49-F238E27FC236}">
                <a16:creationId xmlns:a16="http://schemas.microsoft.com/office/drawing/2014/main" id="{99853EAD-2073-6ED5-EB08-E30693CCA619}"/>
              </a:ext>
            </a:extLst>
          </p:cNvPr>
          <p:cNvPicPr>
            <a:picLocks noChangeAspect="1"/>
          </p:cNvPicPr>
          <p:nvPr/>
        </p:nvPicPr>
        <p:blipFill>
          <a:blip r:embed="rId3"/>
          <a:stretch>
            <a:fillRect/>
          </a:stretch>
        </p:blipFill>
        <p:spPr>
          <a:xfrm>
            <a:off x="5043255" y="469740"/>
            <a:ext cx="6687135" cy="5571281"/>
          </a:xfrm>
          <a:prstGeom prst="rect">
            <a:avLst/>
          </a:prstGeom>
        </p:spPr>
      </p:pic>
    </p:spTree>
    <p:extLst>
      <p:ext uri="{BB962C8B-B14F-4D97-AF65-F5344CB8AC3E}">
        <p14:creationId xmlns:p14="http://schemas.microsoft.com/office/powerpoint/2010/main" val="2260849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
            <a:extLst>
              <a:ext uri="{FF2B5EF4-FFF2-40B4-BE49-F238E27FC236}">
                <a16:creationId xmlns:a16="http://schemas.microsoft.com/office/drawing/2014/main" id="{4E149B75-8E26-D900-258B-954F686B10F6}"/>
              </a:ext>
            </a:extLst>
          </p:cNvPr>
          <p:cNvSpPr txBox="1"/>
          <p:nvPr/>
        </p:nvSpPr>
        <p:spPr>
          <a:xfrm rot="16200000">
            <a:off x="4831874" y="-4979088"/>
            <a:ext cx="2356799" cy="1236345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053"/>
              </a:lnSpc>
            </a:pPr>
            <a:endParaRPr sz="800">
              <a:latin typeface="Inter Medium" panose="020B0502030000000004" pitchFamily="34" charset="0"/>
            </a:endParaRPr>
          </a:p>
        </p:txBody>
      </p:sp>
      <p:sp>
        <p:nvSpPr>
          <p:cNvPr id="8" name="TextBox 7">
            <a:extLst>
              <a:ext uri="{FF2B5EF4-FFF2-40B4-BE49-F238E27FC236}">
                <a16:creationId xmlns:a16="http://schemas.microsoft.com/office/drawing/2014/main" id="{D4CC82CE-3ECA-E27E-3ACD-0BE402C8BDFD}"/>
              </a:ext>
            </a:extLst>
          </p:cNvPr>
          <p:cNvSpPr txBox="1"/>
          <p:nvPr/>
        </p:nvSpPr>
        <p:spPr>
          <a:xfrm>
            <a:off x="370026" y="505043"/>
            <a:ext cx="9971403" cy="1200329"/>
          </a:xfrm>
          <a:prstGeom prst="rect">
            <a:avLst/>
          </a:prstGeom>
          <a:noFill/>
        </p:spPr>
        <p:txBody>
          <a:bodyPr wrap="square" lIns="91440" tIns="45720" rIns="91440" bIns="45720" rtlCol="0" anchor="t">
            <a:spAutoFit/>
          </a:bodyPr>
          <a:lstStyle/>
          <a:p>
            <a:r>
              <a:rPr lang="en-US" sz="2400" b="1" u="none" strike="noStrike">
                <a:effectLst/>
                <a:latin typeface="Arial"/>
                <a:cs typeface="Inter Medium" panose="020B0502030000000004" pitchFamily="34" charset="0"/>
              </a:rPr>
              <a:t>Prioritizing digital employee experience elevates CIOs to a more strategic role —</a:t>
            </a:r>
            <a:r>
              <a:rPr lang="en-US" sz="2400" b="1">
                <a:latin typeface="Arial"/>
                <a:cs typeface="Inter Medium" panose="020B0502030000000004" pitchFamily="34" charset="0"/>
              </a:rPr>
              <a:t> freeing IT</a:t>
            </a:r>
            <a:r>
              <a:rPr lang="en-US" sz="2400" b="1" u="none" strike="noStrike">
                <a:effectLst/>
                <a:latin typeface="Arial"/>
                <a:cs typeface="Inter Medium" panose="020B0502030000000004" pitchFamily="34" charset="0"/>
              </a:rPr>
              <a:t> to focus on innovation and </a:t>
            </a:r>
            <a:r>
              <a:rPr lang="en-US" sz="2400" b="1">
                <a:latin typeface="Arial"/>
                <a:cs typeface="Inter Medium" panose="020B0502030000000004" pitchFamily="34" charset="0"/>
              </a:rPr>
              <a:t>boosting </a:t>
            </a:r>
            <a:r>
              <a:rPr lang="en-US" sz="2400" b="1" u="none" strike="noStrike">
                <a:effectLst/>
                <a:latin typeface="Arial"/>
                <a:cs typeface="Inter Medium" panose="020B0502030000000004" pitchFamily="34" charset="0"/>
              </a:rPr>
              <a:t>employee </a:t>
            </a:r>
            <a:r>
              <a:rPr lang="en-US" sz="2400" b="1" u="none" strike="noStrike">
                <a:solidFill>
                  <a:srgbClr val="CF1135"/>
                </a:solidFill>
                <a:effectLst/>
                <a:latin typeface="Arial"/>
                <a:cs typeface="Inter Medium" panose="020B0502030000000004" pitchFamily="34" charset="0"/>
              </a:rPr>
              <a:t>productivity</a:t>
            </a:r>
            <a:r>
              <a:rPr lang="en-US" sz="2400" b="1" u="none" strike="noStrike">
                <a:effectLst/>
                <a:latin typeface="Arial"/>
                <a:cs typeface="Inter Medium" panose="020B0502030000000004" pitchFamily="34" charset="0"/>
              </a:rPr>
              <a:t>, </a:t>
            </a:r>
            <a:r>
              <a:rPr lang="en-US" sz="2400" b="1" u="none" strike="noStrike">
                <a:solidFill>
                  <a:srgbClr val="CF1135"/>
                </a:solidFill>
                <a:effectLst/>
                <a:latin typeface="Arial"/>
                <a:cs typeface="Inter Medium" panose="020B0502030000000004" pitchFamily="34" charset="0"/>
              </a:rPr>
              <a:t>retention </a:t>
            </a:r>
            <a:r>
              <a:rPr lang="en-US" sz="2400" b="1" u="none" strike="noStrike">
                <a:effectLst/>
                <a:latin typeface="Arial"/>
                <a:cs typeface="Inter Medium" panose="020B0502030000000004" pitchFamily="34" charset="0"/>
              </a:rPr>
              <a:t>and </a:t>
            </a:r>
            <a:r>
              <a:rPr lang="en-US" sz="2400" b="1">
                <a:solidFill>
                  <a:srgbClr val="CF1135"/>
                </a:solidFill>
                <a:latin typeface="Arial"/>
                <a:cs typeface="Inter Medium" panose="020B0502030000000004" pitchFamily="34" charset="0"/>
              </a:rPr>
              <a:t>satisfaction</a:t>
            </a:r>
            <a:r>
              <a:rPr lang="en-US" sz="2400" b="1">
                <a:latin typeface="Arial"/>
                <a:cs typeface="Inter Medium" panose="020B0502030000000004" pitchFamily="34" charset="0"/>
              </a:rPr>
              <a:t>.</a:t>
            </a:r>
            <a:endParaRPr lang="en-US" b="1">
              <a:latin typeface="Arial"/>
              <a:cs typeface="Inter Medium" panose="020B0502030000000004" pitchFamily="34" charset="0"/>
            </a:endParaRPr>
          </a:p>
        </p:txBody>
      </p:sp>
      <p:sp>
        <p:nvSpPr>
          <p:cNvPr id="13" name="Oval 12">
            <a:extLst>
              <a:ext uri="{FF2B5EF4-FFF2-40B4-BE49-F238E27FC236}">
                <a16:creationId xmlns:a16="http://schemas.microsoft.com/office/drawing/2014/main" id="{7E1A682C-26AB-2B1E-DA24-86AC082F9B05}"/>
              </a:ext>
            </a:extLst>
          </p:cNvPr>
          <p:cNvSpPr/>
          <p:nvPr/>
        </p:nvSpPr>
        <p:spPr>
          <a:xfrm>
            <a:off x="7365454" y="2077209"/>
            <a:ext cx="3722915" cy="3722915"/>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graph of different colored lines&#10;&#10;Description automatically generated with medium confidence">
            <a:extLst>
              <a:ext uri="{FF2B5EF4-FFF2-40B4-BE49-F238E27FC236}">
                <a16:creationId xmlns:a16="http://schemas.microsoft.com/office/drawing/2014/main" id="{A7D5F551-DEC5-C0BB-89E4-92A294C5AC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026" y="1786022"/>
            <a:ext cx="6342286" cy="4643135"/>
          </a:xfrm>
          <a:prstGeom prst="rect">
            <a:avLst/>
          </a:prstGeom>
        </p:spPr>
      </p:pic>
      <p:sp>
        <p:nvSpPr>
          <p:cNvPr id="20" name="TextBox 19">
            <a:extLst>
              <a:ext uri="{FF2B5EF4-FFF2-40B4-BE49-F238E27FC236}">
                <a16:creationId xmlns:a16="http://schemas.microsoft.com/office/drawing/2014/main" id="{62B13F59-D008-5504-9DE6-1DD7F195C47B}"/>
              </a:ext>
            </a:extLst>
          </p:cNvPr>
          <p:cNvSpPr txBox="1"/>
          <p:nvPr/>
        </p:nvSpPr>
        <p:spPr>
          <a:xfrm>
            <a:off x="7733770" y="3462789"/>
            <a:ext cx="2977877"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a:solidFill>
                  <a:schemeClr val="bg1"/>
                </a:solidFill>
                <a:latin typeface="Arial"/>
                <a:cs typeface="Arial"/>
              </a:rPr>
              <a:t>of executive leaders say focusing on digital employee experience elevates the CIO to a more strategic role</a:t>
            </a:r>
            <a:r>
              <a:rPr lang="en-US">
                <a:solidFill>
                  <a:schemeClr val="bg1"/>
                </a:solidFill>
                <a:latin typeface="Arial"/>
                <a:cs typeface="Arial"/>
              </a:rPr>
              <a:t>.</a:t>
            </a:r>
            <a:endParaRPr lang="en-US">
              <a:solidFill>
                <a:schemeClr val="bg1"/>
              </a:solidFill>
              <a:latin typeface="Arial"/>
              <a:ea typeface="Inter Light" panose="02000403000000020004" pitchFamily="2" charset="0"/>
              <a:cs typeface="Arial"/>
            </a:endParaRPr>
          </a:p>
        </p:txBody>
      </p:sp>
      <p:sp>
        <p:nvSpPr>
          <p:cNvPr id="21" name="TextBox 20">
            <a:extLst>
              <a:ext uri="{FF2B5EF4-FFF2-40B4-BE49-F238E27FC236}">
                <a16:creationId xmlns:a16="http://schemas.microsoft.com/office/drawing/2014/main" id="{35A15D71-37FC-ECF7-9FEB-84321F23A8F7}"/>
              </a:ext>
            </a:extLst>
          </p:cNvPr>
          <p:cNvSpPr txBox="1"/>
          <p:nvPr/>
        </p:nvSpPr>
        <p:spPr>
          <a:xfrm>
            <a:off x="7798980" y="2631792"/>
            <a:ext cx="2847459" cy="830997"/>
          </a:xfrm>
          <a:prstGeom prst="rect">
            <a:avLst/>
          </a:prstGeom>
          <a:noFill/>
        </p:spPr>
        <p:txBody>
          <a:bodyPr wrap="square" lIns="91440" tIns="45720" rIns="91440" bIns="45720" anchor="t">
            <a:spAutoFit/>
          </a:bodyPr>
          <a:lstStyle/>
          <a:p>
            <a:pPr algn="ctr"/>
            <a:r>
              <a:rPr lang="en-US" sz="4800" b="1">
                <a:solidFill>
                  <a:schemeClr val="bg1"/>
                </a:solidFill>
                <a:latin typeface="Arial"/>
                <a:ea typeface="+mn-lt"/>
                <a:cs typeface="+mn-lt"/>
              </a:rPr>
              <a:t>72% </a:t>
            </a:r>
            <a:endParaRPr lang="en-US" sz="4800" b="1">
              <a:solidFill>
                <a:schemeClr val="bg1"/>
              </a:solidFill>
              <a:latin typeface="Arial"/>
              <a:cs typeface="Arial"/>
            </a:endParaRPr>
          </a:p>
        </p:txBody>
      </p:sp>
    </p:spTree>
    <p:extLst>
      <p:ext uri="{BB962C8B-B14F-4D97-AF65-F5344CB8AC3E}">
        <p14:creationId xmlns:p14="http://schemas.microsoft.com/office/powerpoint/2010/main" val="3904090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9463606-8D7C-28B8-568D-40F60F9D989D}"/>
              </a:ext>
            </a:extLst>
          </p:cNvPr>
          <p:cNvSpPr txBox="1">
            <a:spLocks/>
          </p:cNvSpPr>
          <p:nvPr/>
        </p:nvSpPr>
        <p:spPr>
          <a:xfrm>
            <a:off x="533671" y="705349"/>
            <a:ext cx="4158072" cy="4552451"/>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en-US" sz="3600" b="1" spc="-168">
                <a:solidFill>
                  <a:schemeClr val="bg1"/>
                </a:solidFill>
                <a:latin typeface="Arial"/>
                <a:ea typeface="Inter Medium" panose="020B0502030000000004" pitchFamily="34" charset="0"/>
                <a:cs typeface="Inter Medium" panose="020B0502030000000004" pitchFamily="34" charset="0"/>
              </a:rPr>
              <a:t>Discussion</a:t>
            </a:r>
            <a:br>
              <a:rPr lang="en-US" sz="3600" b="1" spc="-168">
                <a:latin typeface="Arial"/>
                <a:ea typeface="Inter Medium" panose="020B0502030000000004" pitchFamily="34" charset="0"/>
                <a:cs typeface="Inter Medium" panose="020B0502030000000004" pitchFamily="34" charset="0"/>
              </a:rPr>
            </a:br>
            <a:r>
              <a:rPr lang="en-US" sz="3600" b="1" spc="-168">
                <a:solidFill>
                  <a:schemeClr val="bg1"/>
                </a:solidFill>
                <a:latin typeface="Arial"/>
                <a:ea typeface="Inter Medium" panose="020B0502030000000004" pitchFamily="34" charset="0"/>
                <a:cs typeface="Inter Medium" panose="020B0502030000000004" pitchFamily="34" charset="0"/>
              </a:rPr>
              <a:t>Guide:</a:t>
            </a:r>
            <a:endParaRPr lang="en-US" sz="4000" b="1" spc="-168">
              <a:solidFill>
                <a:schemeClr val="bg1"/>
              </a:solidFill>
              <a:latin typeface="Arial"/>
              <a:ea typeface="Inter Medium" panose="020B0502030000000004" pitchFamily="34" charset="0"/>
              <a:cs typeface="Inter Medium" panose="020B0502030000000004" pitchFamily="34" charset="0"/>
            </a:endParaRPr>
          </a:p>
          <a:p>
            <a:pPr>
              <a:spcBef>
                <a:spcPct val="0"/>
              </a:spcBef>
            </a:pPr>
            <a:endParaRPr lang="en-US" sz="1800">
              <a:solidFill>
                <a:schemeClr val="bg1"/>
              </a:solidFill>
              <a:latin typeface="Inter Light" panose="02000403000000020004" pitchFamily="2" charset="0"/>
              <a:ea typeface="Inter Light" panose="02000403000000020004" pitchFamily="2" charset="0"/>
              <a:cs typeface="Inter Light" panose="02000403000000020004" pitchFamily="2" charset="0"/>
            </a:endParaRPr>
          </a:p>
          <a:p>
            <a:pPr>
              <a:spcBef>
                <a:spcPct val="0"/>
              </a:spcBef>
            </a:pPr>
            <a:r>
              <a:rPr lang="en-US" sz="1800">
                <a:solidFill>
                  <a:schemeClr val="bg1"/>
                </a:solidFill>
                <a:latin typeface="Arial"/>
                <a:ea typeface="Inter Light" panose="02000403000000020004" pitchFamily="2" charset="0"/>
                <a:cs typeface="Inter Light" panose="02000403000000020004" pitchFamily="2" charset="0"/>
              </a:rPr>
              <a:t>Questions to assess digital employee experience best practices</a:t>
            </a:r>
            <a:br>
              <a:rPr lang="en-US" sz="2400">
                <a:latin typeface="Arial"/>
              </a:rPr>
            </a:br>
            <a:endParaRPr lang="en-US" sz="2100">
              <a:solidFill>
                <a:schemeClr val="bg1"/>
              </a:solidFill>
              <a:latin typeface="Inter Medium" panose="020B0502030000000004" pitchFamily="34" charset="0"/>
              <a:cs typeface="Inter Medium" panose="020B0502030000000004" pitchFamily="34" charset="0"/>
            </a:endParaRPr>
          </a:p>
        </p:txBody>
      </p:sp>
      <p:sp>
        <p:nvSpPr>
          <p:cNvPr id="4" name="TextBox 3">
            <a:extLst>
              <a:ext uri="{FF2B5EF4-FFF2-40B4-BE49-F238E27FC236}">
                <a16:creationId xmlns:a16="http://schemas.microsoft.com/office/drawing/2014/main" id="{C0D4FC79-811E-6170-75DE-0E981A8FE086}"/>
              </a:ext>
            </a:extLst>
          </p:cNvPr>
          <p:cNvSpPr txBox="1"/>
          <p:nvPr/>
        </p:nvSpPr>
        <p:spPr>
          <a:xfrm>
            <a:off x="5838126" y="240213"/>
            <a:ext cx="5820203" cy="53553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chemeClr val="bg1"/>
                </a:solidFill>
                <a:latin typeface="Arial"/>
                <a:ea typeface="Inter Light" panose="02000403000000020004" pitchFamily="2" charset="0"/>
                <a:cs typeface="Inter Light" panose="02000403000000020004" pitchFamily="2" charset="0"/>
              </a:rPr>
              <a:t>1. How do we measure and track digital employee experience?</a:t>
            </a:r>
          </a:p>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rgbClr val="FFFFFF"/>
                </a:solidFill>
                <a:latin typeface="Arial"/>
                <a:ea typeface="Inter Light" panose="02000403000000020004" pitchFamily="2" charset="0"/>
                <a:cs typeface="Inter Light" panose="02000403000000020004" pitchFamily="2" charset="0"/>
              </a:rPr>
              <a:t>2. What potential improvements / integrations do we need to make to our IT tech stack to ensure we have valuable insights on how employees interact with technology? </a:t>
            </a:r>
            <a:endParaRPr lang="en-US">
              <a:solidFill>
                <a:schemeClr val="bg1"/>
              </a:solidFill>
              <a:latin typeface="Arial"/>
              <a:ea typeface="Inter Light" panose="02000403000000020004" pitchFamily="2" charset="0"/>
              <a:cs typeface="Inter Light" panose="02000403000000020004" pitchFamily="2" charset="0"/>
            </a:endParaRPr>
          </a:p>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chemeClr val="bg1"/>
                </a:solidFill>
                <a:latin typeface="Arial"/>
                <a:ea typeface="Inter Light" panose="02000403000000020004" pitchFamily="2" charset="0"/>
                <a:cs typeface="Inter Light" panose="02000403000000020004" pitchFamily="2" charset="0"/>
              </a:rPr>
              <a:t>3. How are we measuring and managing the experience and productivity of hybrid and remote employees? </a:t>
            </a:r>
          </a:p>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chemeClr val="bg1"/>
                </a:solidFill>
                <a:latin typeface="Arial"/>
                <a:ea typeface="Inter Light" panose="02000403000000020004" pitchFamily="2" charset="0"/>
                <a:cs typeface="Inter Light" panose="02000403000000020004" pitchFamily="2" charset="0"/>
              </a:rPr>
              <a:t>4. What</a:t>
            </a:r>
            <a:r>
              <a:rPr lang="en-US">
                <a:solidFill>
                  <a:schemeClr val="bg1"/>
                </a:solidFill>
                <a:effectLst/>
                <a:latin typeface="Arial"/>
                <a:ea typeface="Inter Light" panose="02000403000000020004" pitchFamily="2" charset="0"/>
                <a:cs typeface="Inter Light" panose="02000403000000020004" pitchFamily="2" charset="0"/>
              </a:rPr>
              <a:t> measures are in place to ensure employees can access</a:t>
            </a:r>
            <a:r>
              <a:rPr lang="en-US">
                <a:solidFill>
                  <a:schemeClr val="bg1"/>
                </a:solidFill>
                <a:latin typeface="Arial"/>
                <a:ea typeface="Inter Light" panose="02000403000000020004" pitchFamily="2" charset="0"/>
                <a:cs typeface="Inter Light" panose="02000403000000020004" pitchFamily="2" charset="0"/>
              </a:rPr>
              <a:t> the tools</a:t>
            </a:r>
            <a:r>
              <a:rPr lang="en-US">
                <a:solidFill>
                  <a:schemeClr val="bg1"/>
                </a:solidFill>
                <a:effectLst/>
                <a:latin typeface="Arial"/>
                <a:ea typeface="Inter Light" panose="02000403000000020004" pitchFamily="2" charset="0"/>
                <a:cs typeface="Inter Light" panose="02000403000000020004" pitchFamily="2" charset="0"/>
              </a:rPr>
              <a:t> </a:t>
            </a:r>
            <a:r>
              <a:rPr lang="en-US">
                <a:solidFill>
                  <a:schemeClr val="bg1"/>
                </a:solidFill>
                <a:latin typeface="Arial"/>
                <a:ea typeface="Inter Light" panose="02000403000000020004" pitchFamily="2" charset="0"/>
                <a:cs typeface="Inter Light" panose="02000403000000020004" pitchFamily="2" charset="0"/>
              </a:rPr>
              <a:t>they need </a:t>
            </a:r>
            <a:r>
              <a:rPr lang="en-US">
                <a:solidFill>
                  <a:schemeClr val="bg1"/>
                </a:solidFill>
                <a:effectLst/>
                <a:latin typeface="Arial"/>
                <a:ea typeface="Inter Light" panose="02000403000000020004" pitchFamily="2" charset="0"/>
                <a:cs typeface="Inter Light" panose="02000403000000020004" pitchFamily="2" charset="0"/>
              </a:rPr>
              <a:t>to perform their jobs effectively</a:t>
            </a:r>
            <a:r>
              <a:rPr lang="en-US">
                <a:solidFill>
                  <a:schemeClr val="bg1"/>
                </a:solidFill>
                <a:latin typeface="Arial"/>
                <a:ea typeface="Inter Light" panose="02000403000000020004" pitchFamily="2" charset="0"/>
                <a:cs typeface="Inter Light" panose="02000403000000020004" pitchFamily="2" charset="0"/>
              </a:rPr>
              <a:t> from anywhere? </a:t>
            </a:r>
            <a:endParaRPr lang="en-US">
              <a:solidFill>
                <a:schemeClr val="bg1"/>
              </a:solidFill>
              <a:effectLst/>
              <a:latin typeface="Arial"/>
              <a:ea typeface="Inter Light" panose="02000403000000020004" pitchFamily="2" charset="0"/>
              <a:cs typeface="Inter Light" panose="02000403000000020004" pitchFamily="2" charset="0"/>
            </a:endParaRPr>
          </a:p>
          <a:p>
            <a:endParaRPr lang="en-US">
              <a:solidFill>
                <a:schemeClr val="bg1"/>
              </a:solidFill>
              <a:latin typeface="Arial"/>
              <a:ea typeface="Inter Light" panose="02000403000000020004" pitchFamily="2" charset="0"/>
              <a:cs typeface="Inter Light" panose="02000403000000020004" pitchFamily="2" charset="0"/>
            </a:endParaRPr>
          </a:p>
          <a:p>
            <a:endParaRPr lang="en-US">
              <a:solidFill>
                <a:schemeClr val="bg1"/>
              </a:solidFill>
              <a:effectLst/>
              <a:latin typeface="Arial"/>
              <a:ea typeface="Inter Light" panose="02000403000000020004" pitchFamily="2" charset="0"/>
              <a:cs typeface="Inter Light" panose="02000403000000020004" pitchFamily="2" charset="0"/>
            </a:endParaRPr>
          </a:p>
          <a:p>
            <a:endParaRPr lang="en-US">
              <a:solidFill>
                <a:schemeClr val="bg1"/>
              </a:solidFill>
              <a:latin typeface="Arial"/>
              <a:ea typeface="Inter Light" panose="02000403000000020004" pitchFamily="2" charset="0"/>
              <a:cs typeface="Inter Light" panose="02000403000000020004" pitchFamily="2" charset="0"/>
            </a:endParaRPr>
          </a:p>
        </p:txBody>
      </p:sp>
      <p:pic>
        <p:nvPicPr>
          <p:cNvPr id="2" name="Picture 1" descr="A computer screen with a check mark&#10;&#10;Description automatically generated">
            <a:extLst>
              <a:ext uri="{FF2B5EF4-FFF2-40B4-BE49-F238E27FC236}">
                <a16:creationId xmlns:a16="http://schemas.microsoft.com/office/drawing/2014/main" id="{58627ADB-E6CB-DDC8-B1B9-66E7F362AE46}"/>
              </a:ext>
            </a:extLst>
          </p:cNvPr>
          <p:cNvPicPr>
            <a:picLocks noChangeAspect="1"/>
          </p:cNvPicPr>
          <p:nvPr/>
        </p:nvPicPr>
        <p:blipFill>
          <a:blip r:embed="rId3"/>
          <a:stretch>
            <a:fillRect/>
          </a:stretch>
        </p:blipFill>
        <p:spPr>
          <a:xfrm>
            <a:off x="531916" y="2985407"/>
            <a:ext cx="717468" cy="600199"/>
          </a:xfrm>
          <a:prstGeom prst="rect">
            <a:avLst/>
          </a:prstGeom>
        </p:spPr>
      </p:pic>
    </p:spTree>
    <p:extLst>
      <p:ext uri="{BB962C8B-B14F-4D97-AF65-F5344CB8AC3E}">
        <p14:creationId xmlns:p14="http://schemas.microsoft.com/office/powerpoint/2010/main" val="155122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0D4FC79-811E-6170-75DE-0E981A8FE086}"/>
              </a:ext>
            </a:extLst>
          </p:cNvPr>
          <p:cNvSpPr txBox="1"/>
          <p:nvPr/>
        </p:nvSpPr>
        <p:spPr>
          <a:xfrm>
            <a:off x="5833578" y="779647"/>
            <a:ext cx="572343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Inter Light" panose="02000403000000020004" pitchFamily="2" charset="0"/>
                <a:cs typeface="Inter Light" panose="02000403000000020004" pitchFamily="2" charset="0"/>
              </a:rPr>
              <a:t>1. How can IT and executive</a:t>
            </a:r>
            <a:r>
              <a:rPr lang="en-US">
                <a:solidFill>
                  <a:schemeClr val="bg1"/>
                </a:solidFill>
                <a:effectLst/>
                <a:latin typeface="Arial"/>
                <a:ea typeface="Inter Light" panose="02000403000000020004" pitchFamily="2" charset="0"/>
                <a:cs typeface="Inter Light" panose="02000403000000020004" pitchFamily="2" charset="0"/>
              </a:rPr>
              <a:t> </a:t>
            </a:r>
            <a:r>
              <a:rPr lang="en-US">
                <a:solidFill>
                  <a:schemeClr val="bg1"/>
                </a:solidFill>
                <a:latin typeface="Arial"/>
                <a:ea typeface="Inter Light" panose="02000403000000020004" pitchFamily="2" charset="0"/>
                <a:cs typeface="Inter Light" panose="02000403000000020004" pitchFamily="2" charset="0"/>
              </a:rPr>
              <a:t>leadership better</a:t>
            </a:r>
            <a:r>
              <a:rPr lang="en-US">
                <a:solidFill>
                  <a:schemeClr val="bg1"/>
                </a:solidFill>
                <a:effectLst/>
                <a:latin typeface="Arial"/>
                <a:ea typeface="Inter Light" panose="02000403000000020004" pitchFamily="2" charset="0"/>
                <a:cs typeface="Inter Light" panose="02000403000000020004" pitchFamily="2" charset="0"/>
              </a:rPr>
              <a:t> align on the goals and outcomes of digital employee experience </a:t>
            </a:r>
            <a:r>
              <a:rPr lang="en-US">
                <a:solidFill>
                  <a:schemeClr val="bg1"/>
                </a:solidFill>
                <a:latin typeface="Arial"/>
                <a:ea typeface="Inter Light" panose="02000403000000020004" pitchFamily="2" charset="0"/>
                <a:cs typeface="Inter Light" panose="02000403000000020004" pitchFamily="2" charset="0"/>
              </a:rPr>
              <a:t>efforts</a:t>
            </a:r>
            <a:r>
              <a:rPr lang="en-US">
                <a:solidFill>
                  <a:schemeClr val="bg1"/>
                </a:solidFill>
                <a:effectLst/>
                <a:latin typeface="Arial"/>
                <a:ea typeface="Inter Light" panose="02000403000000020004" pitchFamily="2" charset="0"/>
                <a:cs typeface="Inter Light" panose="02000403000000020004" pitchFamily="2" charset="0"/>
              </a:rPr>
              <a:t>? </a:t>
            </a:r>
          </a:p>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chemeClr val="bg1"/>
                </a:solidFill>
                <a:latin typeface="Arial"/>
                <a:ea typeface="Inter Light" panose="02000403000000020004" pitchFamily="2" charset="0"/>
                <a:cs typeface="Inter Light" panose="02000403000000020004" pitchFamily="2" charset="0"/>
              </a:rPr>
              <a:t>2. How does digital employee experience impact our cybersecurity strategy?</a:t>
            </a:r>
          </a:p>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chemeClr val="bg1"/>
                </a:solidFill>
                <a:latin typeface="Arial"/>
                <a:ea typeface="Inter Light" panose="02000403000000020004" pitchFamily="2" charset="0"/>
                <a:cs typeface="Inter Light" panose="02000403000000020004" pitchFamily="2" charset="0"/>
              </a:rPr>
              <a:t>3. How</a:t>
            </a:r>
            <a:r>
              <a:rPr lang="en-US">
                <a:solidFill>
                  <a:schemeClr val="bg1"/>
                </a:solidFill>
                <a:effectLst/>
                <a:latin typeface="Arial"/>
                <a:ea typeface="Inter Light" panose="02000403000000020004" pitchFamily="2" charset="0"/>
                <a:cs typeface="Inter Light" panose="02000403000000020004" pitchFamily="2" charset="0"/>
              </a:rPr>
              <a:t> </a:t>
            </a:r>
            <a:r>
              <a:rPr lang="en-US">
                <a:solidFill>
                  <a:schemeClr val="bg1"/>
                </a:solidFill>
                <a:latin typeface="Arial"/>
                <a:ea typeface="Inter Light" panose="02000403000000020004" pitchFamily="2" charset="0"/>
                <a:cs typeface="Inter Light" panose="02000403000000020004" pitchFamily="2" charset="0"/>
              </a:rPr>
              <a:t>could we</a:t>
            </a:r>
            <a:r>
              <a:rPr lang="en-US">
                <a:solidFill>
                  <a:schemeClr val="bg1"/>
                </a:solidFill>
                <a:effectLst/>
                <a:latin typeface="Arial"/>
                <a:ea typeface="Inter Light" panose="02000403000000020004" pitchFamily="2" charset="0"/>
                <a:cs typeface="Inter Light" panose="02000403000000020004" pitchFamily="2" charset="0"/>
              </a:rPr>
              <a:t> leverage AI / </a:t>
            </a:r>
            <a:r>
              <a:rPr lang="en-US">
                <a:solidFill>
                  <a:schemeClr val="bg1"/>
                </a:solidFill>
                <a:latin typeface="Arial"/>
                <a:ea typeface="Inter Light" panose="02000403000000020004" pitchFamily="2" charset="0"/>
                <a:cs typeface="Inter Light" panose="02000403000000020004" pitchFamily="2" charset="0"/>
              </a:rPr>
              <a:t>automation solutions to improve IT workflows and give IT more time to prioritize digital employee experience efforts?</a:t>
            </a:r>
          </a:p>
          <a:p>
            <a:endParaRPr lang="en-US">
              <a:solidFill>
                <a:schemeClr val="bg1"/>
              </a:solidFill>
              <a:latin typeface="Arial"/>
              <a:ea typeface="Inter Light" panose="02000403000000020004" pitchFamily="2" charset="0"/>
              <a:cs typeface="Inter Light" panose="02000403000000020004" pitchFamily="2" charset="0"/>
            </a:endParaRPr>
          </a:p>
          <a:p>
            <a:r>
              <a:rPr lang="en-US">
                <a:solidFill>
                  <a:schemeClr val="bg1"/>
                </a:solidFill>
                <a:latin typeface="Arial"/>
                <a:ea typeface="Inter Light" panose="02000403000000020004" pitchFamily="2" charset="0"/>
                <a:cs typeface="Inter Light" panose="02000403000000020004" pitchFamily="2" charset="0"/>
              </a:rPr>
              <a:t>4. What impact will prioritizing digital employee experience have on strategic business initiatives? </a:t>
            </a:r>
          </a:p>
          <a:p>
            <a:endParaRPr lang="en-US">
              <a:solidFill>
                <a:schemeClr val="bg1"/>
              </a:solidFill>
              <a:effectLst/>
              <a:latin typeface="Arial"/>
              <a:ea typeface="Inter Light" panose="02000403000000020004" pitchFamily="2" charset="0"/>
              <a:cs typeface="Inter Light" panose="02000403000000020004" pitchFamily="2" charset="0"/>
            </a:endParaRPr>
          </a:p>
          <a:p>
            <a:endParaRPr lang="en-US">
              <a:solidFill>
                <a:schemeClr val="bg1"/>
              </a:solidFill>
              <a:latin typeface="Arial"/>
              <a:ea typeface="Inter Light" panose="02000403000000020004" pitchFamily="2" charset="0"/>
              <a:cs typeface="Inter Light" panose="02000403000000020004" pitchFamily="2" charset="0"/>
            </a:endParaRPr>
          </a:p>
        </p:txBody>
      </p:sp>
      <p:sp>
        <p:nvSpPr>
          <p:cNvPr id="9" name="Title 5">
            <a:extLst>
              <a:ext uri="{FF2B5EF4-FFF2-40B4-BE49-F238E27FC236}">
                <a16:creationId xmlns:a16="http://schemas.microsoft.com/office/drawing/2014/main" id="{6BFDC764-B133-ED86-720A-64A505A70E42}"/>
              </a:ext>
            </a:extLst>
          </p:cNvPr>
          <p:cNvSpPr txBox="1">
            <a:spLocks/>
          </p:cNvSpPr>
          <p:nvPr/>
        </p:nvSpPr>
        <p:spPr>
          <a:xfrm>
            <a:off x="533671" y="705349"/>
            <a:ext cx="3276329" cy="4552451"/>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en-US" sz="3600" b="1" spc="-168">
                <a:solidFill>
                  <a:schemeClr val="bg1"/>
                </a:solidFill>
                <a:latin typeface="Arial"/>
                <a:ea typeface="Inter Medium" panose="020B0502030000000004" pitchFamily="34" charset="0"/>
                <a:cs typeface="Inter Medium" panose="020B0502030000000004" pitchFamily="34" charset="0"/>
              </a:rPr>
              <a:t>Discussion</a:t>
            </a:r>
            <a:br>
              <a:rPr lang="en-US" sz="3600" b="1" spc="-168">
                <a:latin typeface="Arial"/>
                <a:ea typeface="Inter Medium" panose="020B0502030000000004" pitchFamily="34" charset="0"/>
                <a:cs typeface="Inter Medium" panose="020B0502030000000004" pitchFamily="34" charset="0"/>
              </a:rPr>
            </a:br>
            <a:r>
              <a:rPr lang="en-US" sz="3600" b="1" spc="-168">
                <a:solidFill>
                  <a:schemeClr val="bg1"/>
                </a:solidFill>
                <a:latin typeface="Arial"/>
                <a:ea typeface="Inter Medium" panose="020B0502030000000004" pitchFamily="34" charset="0"/>
                <a:cs typeface="Inter Medium" panose="020B0502030000000004" pitchFamily="34" charset="0"/>
              </a:rPr>
              <a:t>Guide:</a:t>
            </a:r>
            <a:endParaRPr lang="en-US" sz="4000" b="1" spc="-168">
              <a:solidFill>
                <a:schemeClr val="bg1"/>
              </a:solidFill>
              <a:latin typeface="Arial"/>
              <a:ea typeface="Inter Medium" panose="020B0502030000000004" pitchFamily="34" charset="0"/>
              <a:cs typeface="Inter Medium" panose="020B0502030000000004" pitchFamily="34" charset="0"/>
            </a:endParaRPr>
          </a:p>
          <a:p>
            <a:pPr>
              <a:spcBef>
                <a:spcPct val="0"/>
              </a:spcBef>
            </a:pPr>
            <a:endParaRPr lang="en-US" sz="1800">
              <a:solidFill>
                <a:schemeClr val="bg1"/>
              </a:solidFill>
              <a:latin typeface="Inter Light" panose="02000403000000020004" pitchFamily="2" charset="0"/>
              <a:ea typeface="Inter Light" panose="02000403000000020004" pitchFamily="2" charset="0"/>
              <a:cs typeface="Inter Light" panose="02000403000000020004" pitchFamily="2" charset="0"/>
            </a:endParaRPr>
          </a:p>
          <a:p>
            <a:pPr>
              <a:spcBef>
                <a:spcPct val="0"/>
              </a:spcBef>
            </a:pPr>
            <a:r>
              <a:rPr lang="en-US" sz="1800">
                <a:solidFill>
                  <a:schemeClr val="bg1"/>
                </a:solidFill>
                <a:latin typeface="Arial"/>
                <a:ea typeface="Inter Light" panose="02000403000000020004" pitchFamily="2" charset="0"/>
                <a:cs typeface="Inter Light" panose="02000403000000020004" pitchFamily="2" charset="0"/>
              </a:rPr>
              <a:t>Questions to assess the role of IT in driving positive digital employee experiences</a:t>
            </a:r>
            <a:br>
              <a:rPr lang="en-US" sz="2400">
                <a:latin typeface="Inter Medium" panose="020B0502030000000004" pitchFamily="34" charset="0"/>
              </a:rPr>
            </a:br>
            <a:endParaRPr lang="en-US" sz="2100">
              <a:solidFill>
                <a:schemeClr val="bg1"/>
              </a:solidFill>
              <a:latin typeface="Inter Medium" panose="020B0502030000000004" pitchFamily="34" charset="0"/>
              <a:cs typeface="Inter Medium" panose="020B0502030000000004" pitchFamily="34" charset="0"/>
            </a:endParaRPr>
          </a:p>
        </p:txBody>
      </p:sp>
      <p:pic>
        <p:nvPicPr>
          <p:cNvPr id="2" name="Picture 1" descr="A white line drawing of a gear with a check mark&#10;&#10;Description automatically generated">
            <a:extLst>
              <a:ext uri="{FF2B5EF4-FFF2-40B4-BE49-F238E27FC236}">
                <a16:creationId xmlns:a16="http://schemas.microsoft.com/office/drawing/2014/main" id="{563FEFAF-082E-848D-7904-D10BD1CE7008}"/>
              </a:ext>
            </a:extLst>
          </p:cNvPr>
          <p:cNvPicPr>
            <a:picLocks noChangeAspect="1"/>
          </p:cNvPicPr>
          <p:nvPr/>
        </p:nvPicPr>
        <p:blipFill>
          <a:blip r:embed="rId3"/>
          <a:stretch>
            <a:fillRect/>
          </a:stretch>
        </p:blipFill>
        <p:spPr>
          <a:xfrm>
            <a:off x="537077" y="3146203"/>
            <a:ext cx="700631" cy="690985"/>
          </a:xfrm>
          <a:prstGeom prst="rect">
            <a:avLst/>
          </a:prstGeom>
        </p:spPr>
      </p:pic>
    </p:spTree>
    <p:extLst>
      <p:ext uri="{BB962C8B-B14F-4D97-AF65-F5344CB8AC3E}">
        <p14:creationId xmlns:p14="http://schemas.microsoft.com/office/powerpoint/2010/main" val="177859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4C7B14-2436-45E3-80EC-C3579ABE3FDB}">
  <ds:schemaRefs>
    <ds:schemaRef ds:uri="5fdd1cf4-3cc0-4432-a7a2-7109790f3d31"/>
    <ds:schemaRef ds:uri="bd2db370-3fdd-4f5b-bdac-829abca11e3e"/>
    <ds:schemaRef ds:uri="cce0c20c-2a0a-40d7-b79c-c34288d2daf8"/>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B49C955-66C7-4B3B-A151-847E917B66E8}">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FB9B495-1728-4666-8E39-6F35A8806A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10</Slides>
  <Notes>7</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revision>18</cp:revision>
  <dcterms:created xsi:type="dcterms:W3CDTF">2024-08-08T18:27:15Z</dcterms:created>
  <dcterms:modified xsi:type="dcterms:W3CDTF">2024-08-28T16:31:05Z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