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2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3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4.xml" ContentType="application/vnd.openxmlformats-officedocument.presentationml.notesSl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5.xml" ContentType="application/vnd.openxmlformats-officedocument.presentationml.notesSlide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notesSlides/notesSlide6.xml" ContentType="application/vnd.openxmlformats-officedocument.presentationml.notesSlide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notesSlides/notesSlide7.xml" ContentType="application/vnd.openxmlformats-officedocument.presentationml.notesSlide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notesSlides/notesSlide8.xml" ContentType="application/vnd.openxmlformats-officedocument.presentationml.notesSlide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notesSlides/notesSlide9.xml" ContentType="application/vnd.openxmlformats-officedocument.presentationml.notesSlide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notesSlides/notesSlide10.xml" ContentType="application/vnd.openxmlformats-officedocument.presentationml.notesSlide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notesSlides/notesSlide11.xml" ContentType="application/vnd.openxmlformats-officedocument.presentationml.notesSlide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2" r:id="rId4"/>
  </p:sldMasterIdLst>
  <p:notesMasterIdLst>
    <p:notesMasterId r:id="rId17"/>
  </p:notesMasterIdLst>
  <p:sldIdLst>
    <p:sldId id="256" r:id="rId5"/>
    <p:sldId id="2147478936" r:id="rId6"/>
    <p:sldId id="2147478937" r:id="rId7"/>
    <p:sldId id="2147478935" r:id="rId8"/>
    <p:sldId id="2147478938" r:id="rId9"/>
    <p:sldId id="2147478933" r:id="rId10"/>
    <p:sldId id="2147478942" r:id="rId11"/>
    <p:sldId id="2147478943" r:id="rId12"/>
    <p:sldId id="265" r:id="rId13"/>
    <p:sldId id="2147478944" r:id="rId14"/>
    <p:sldId id="2147478945" r:id="rId15"/>
    <p:sldId id="2147478934" r:id="rId16"/>
  </p:sldIdLst>
  <p:sldSz cx="18288000" cy="10287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10632" userDrawn="1">
          <p15:clr>
            <a:srgbClr val="A4A3A4"/>
          </p15:clr>
        </p15:guide>
        <p15:guide id="3" orient="horz" pos="2400" userDrawn="1">
          <p15:clr>
            <a:srgbClr val="A4A3A4"/>
          </p15:clr>
        </p15:guide>
        <p15:guide id="4" pos="4704" userDrawn="1">
          <p15:clr>
            <a:srgbClr val="A4A3A4"/>
          </p15:clr>
        </p15:guide>
        <p15:guide id="5" pos="6384" userDrawn="1">
          <p15:clr>
            <a:srgbClr val="A4A3A4"/>
          </p15:clr>
        </p15:guide>
        <p15:guide id="6" orient="horz" pos="252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D1A5014-A220-2A3C-A423-569137273C96}" name="Rachel Haberman" initials="" userId="S::Rachel.Haberman@ivanti.com::b9637989-e1d2-4578-b50b-e8246d3a296e" providerId="AD"/>
  <p188:author id="{8A9A9F2D-AFC0-9673-4CFD-40F1C825BCA6}" name="Rachel Haberman" initials="RH" userId="S::rachel.haberman@ivanti.com::b9637989-e1d2-4578-b50b-e8246d3a296e" providerId="AD"/>
  <p188:author id="{5E3D9B5D-32A8-C702-7B42-68F84607944D}" name="Devin Hanson" initials="DH" userId="S::devin.hanson@ivanti.com::58ccc2a3-3649-461e-8a55-57d52dbae2f6" providerId="AD"/>
  <p188:author id="{4FF61F7F-8BFD-A616-E8DC-517718F72168}" name="Paige Breaux" initials="PB" userId="S::paige.breaux@ivanti.com::a63b32b6-6732-400a-a2cf-b4842bf2a45c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B9B9B"/>
    <a:srgbClr val="4E03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9A034F4-A8D9-0C13-6AE3-CE065919233F}" v="6" dt="2024-06-25T16:46:02.04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719"/>
  </p:normalViewPr>
  <p:slideViewPr>
    <p:cSldViewPr snapToGrid="0">
      <p:cViewPr varScale="1">
        <p:scale>
          <a:sx n="96" d="100"/>
          <a:sy n="96" d="100"/>
        </p:scale>
        <p:origin x="280" y="168"/>
      </p:cViewPr>
      <p:guideLst>
        <p:guide pos="10632"/>
        <p:guide orient="horz" pos="2400"/>
        <p:guide pos="4704"/>
        <p:guide pos="6384"/>
        <p:guide orient="horz" pos="25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aige Breaux" userId="S::paige.breaux@ivanti.com::a63b32b6-6732-400a-a2cf-b4842bf2a45c" providerId="AD" clId="Web-{D24B796C-8516-5C7B-834A-2E29821DCF91}"/>
    <pc:docChg chg="modSld">
      <pc:chgData name="Paige Breaux" userId="S::paige.breaux@ivanti.com::a63b32b6-6732-400a-a2cf-b4842bf2a45c" providerId="AD" clId="Web-{D24B796C-8516-5C7B-834A-2E29821DCF91}" dt="2024-05-20T19:04:53.887" v="17" actId="20577"/>
      <pc:docMkLst>
        <pc:docMk/>
      </pc:docMkLst>
      <pc:sldChg chg="modSp">
        <pc:chgData name="Paige Breaux" userId="S::paige.breaux@ivanti.com::a63b32b6-6732-400a-a2cf-b4842bf2a45c" providerId="AD" clId="Web-{D24B796C-8516-5C7B-834A-2E29821DCF91}" dt="2024-05-20T19:04:53.887" v="17" actId="20577"/>
        <pc:sldMkLst>
          <pc:docMk/>
          <pc:sldMk cId="840785015" sldId="2147478934"/>
        </pc:sldMkLst>
        <pc:spChg chg="mod">
          <ac:chgData name="Paige Breaux" userId="S::paige.breaux@ivanti.com::a63b32b6-6732-400a-a2cf-b4842bf2a45c" providerId="AD" clId="Web-{D24B796C-8516-5C7B-834A-2E29821DCF91}" dt="2024-05-20T19:04:53.887" v="17" actId="20577"/>
          <ac:spMkLst>
            <pc:docMk/>
            <pc:sldMk cId="840785015" sldId="2147478934"/>
            <ac:spMk id="3" creationId="{63AB2A81-EB2E-94FA-B382-8553AB501FFE}"/>
          </ac:spMkLst>
        </pc:spChg>
      </pc:sldChg>
      <pc:sldChg chg="modSp">
        <pc:chgData name="Paige Breaux" userId="S::paige.breaux@ivanti.com::a63b32b6-6732-400a-a2cf-b4842bf2a45c" providerId="AD" clId="Web-{D24B796C-8516-5C7B-834A-2E29821DCF91}" dt="2024-05-20T19:01:51.557" v="8" actId="20577"/>
        <pc:sldMkLst>
          <pc:docMk/>
          <pc:sldMk cId="1578291341" sldId="2147478943"/>
        </pc:sldMkLst>
        <pc:spChg chg="mod">
          <ac:chgData name="Paige Breaux" userId="S::paige.breaux@ivanti.com::a63b32b6-6732-400a-a2cf-b4842bf2a45c" providerId="AD" clId="Web-{D24B796C-8516-5C7B-834A-2E29821DCF91}" dt="2024-05-20T19:01:51.557" v="8" actId="20577"/>
          <ac:spMkLst>
            <pc:docMk/>
            <pc:sldMk cId="1578291341" sldId="2147478943"/>
            <ac:spMk id="12" creationId="{81CF2A71-99B1-7DF7-79E1-40337101E37E}"/>
          </ac:spMkLst>
        </pc:spChg>
      </pc:sldChg>
      <pc:sldChg chg="modSp">
        <pc:chgData name="Paige Breaux" userId="S::paige.breaux@ivanti.com::a63b32b6-6732-400a-a2cf-b4842bf2a45c" providerId="AD" clId="Web-{D24B796C-8516-5C7B-834A-2E29821DCF91}" dt="2024-05-20T19:03:30.371" v="12" actId="20577"/>
        <pc:sldMkLst>
          <pc:docMk/>
          <pc:sldMk cId="2117662054" sldId="2147478944"/>
        </pc:sldMkLst>
        <pc:spChg chg="mod">
          <ac:chgData name="Paige Breaux" userId="S::paige.breaux@ivanti.com::a63b32b6-6732-400a-a2cf-b4842bf2a45c" providerId="AD" clId="Web-{D24B796C-8516-5C7B-834A-2E29821DCF91}" dt="2024-05-20T19:03:30.371" v="12" actId="20577"/>
          <ac:spMkLst>
            <pc:docMk/>
            <pc:sldMk cId="2117662054" sldId="2147478944"/>
            <ac:spMk id="21" creationId="{00000000-0000-0000-0000-000000000000}"/>
          </ac:spMkLst>
        </pc:spChg>
      </pc:sldChg>
      <pc:sldChg chg="modSp">
        <pc:chgData name="Paige Breaux" userId="S::paige.breaux@ivanti.com::a63b32b6-6732-400a-a2cf-b4842bf2a45c" providerId="AD" clId="Web-{D24B796C-8516-5C7B-834A-2E29821DCF91}" dt="2024-05-20T19:04:21.074" v="13" actId="20577"/>
        <pc:sldMkLst>
          <pc:docMk/>
          <pc:sldMk cId="1232336254" sldId="2147478945"/>
        </pc:sldMkLst>
        <pc:spChg chg="mod">
          <ac:chgData name="Paige Breaux" userId="S::paige.breaux@ivanti.com::a63b32b6-6732-400a-a2cf-b4842bf2a45c" providerId="AD" clId="Web-{D24B796C-8516-5C7B-834A-2E29821DCF91}" dt="2024-05-20T19:04:21.074" v="13" actId="20577"/>
          <ac:spMkLst>
            <pc:docMk/>
            <pc:sldMk cId="1232336254" sldId="2147478945"/>
            <ac:spMk id="21" creationId="{00000000-0000-0000-0000-000000000000}"/>
          </ac:spMkLst>
        </pc:spChg>
      </pc:sldChg>
    </pc:docChg>
  </pc:docChgLst>
  <pc:docChgLst>
    <pc:chgData name="Hannah Saenz" userId="S::hannah.saenz@ivanti.com::b9ea6ae8-e869-4309-9f7c-6d5ac51eefa7" providerId="AD" clId="Web-{09A034F4-A8D9-0C13-6AE3-CE065919233F}"/>
    <pc:docChg chg="modSld">
      <pc:chgData name="Hannah Saenz" userId="S::hannah.saenz@ivanti.com::b9ea6ae8-e869-4309-9f7c-6d5ac51eefa7" providerId="AD" clId="Web-{09A034F4-A8D9-0C13-6AE3-CE065919233F}" dt="2024-06-25T16:46:02.049" v="2" actId="20577"/>
      <pc:docMkLst>
        <pc:docMk/>
      </pc:docMkLst>
      <pc:sldChg chg="modSp">
        <pc:chgData name="Hannah Saenz" userId="S::hannah.saenz@ivanti.com::b9ea6ae8-e869-4309-9f7c-6d5ac51eefa7" providerId="AD" clId="Web-{09A034F4-A8D9-0C13-6AE3-CE065919233F}" dt="2024-06-25T16:46:02.049" v="2" actId="20577"/>
        <pc:sldMkLst>
          <pc:docMk/>
          <pc:sldMk cId="0" sldId="256"/>
        </pc:sldMkLst>
        <pc:spChg chg="mod">
          <ac:chgData name="Hannah Saenz" userId="S::hannah.saenz@ivanti.com::b9ea6ae8-e869-4309-9f7c-6d5ac51eefa7" providerId="AD" clId="Web-{09A034F4-A8D9-0C13-6AE3-CE065919233F}" dt="2024-06-25T16:46:02.049" v="2" actId="20577"/>
          <ac:spMkLst>
            <pc:docMk/>
            <pc:sldMk cId="0" sldId="256"/>
            <ac:spMk id="7" creationId="{00000000-0000-0000-0000-000000000000}"/>
          </ac:spMkLst>
        </pc:spChg>
      </pc:sldChg>
    </pc:docChg>
  </pc:docChgLst>
  <pc:docChgLst>
    <pc:chgData name="Fred Gosker" userId="cdf424eb-1e63-4ca4-bcc7-bede1cc03e32" providerId="ADAL" clId="{839B3DB6-D2C0-204D-825D-8C5F07054FD2}"/>
    <pc:docChg chg="undo custSel addSld delSld modSld modMainMaster modNotesMaster">
      <pc:chgData name="Fred Gosker" userId="cdf424eb-1e63-4ca4-bcc7-bede1cc03e32" providerId="ADAL" clId="{839B3DB6-D2C0-204D-825D-8C5F07054FD2}" dt="2024-05-30T17:03:43.409" v="1449" actId="1035"/>
      <pc:docMkLst>
        <pc:docMk/>
      </pc:docMkLst>
      <pc:sldChg chg="modSp">
        <pc:chgData name="Fred Gosker" userId="cdf424eb-1e63-4ca4-bcc7-bede1cc03e32" providerId="ADAL" clId="{839B3DB6-D2C0-204D-825D-8C5F07054FD2}" dt="2024-05-20T19:13:33.224" v="386"/>
        <pc:sldMkLst>
          <pc:docMk/>
          <pc:sldMk cId="0" sldId="256"/>
        </pc:sldMkLst>
        <pc:spChg chg="mod">
          <ac:chgData name="Fred Gosker" userId="cdf424eb-1e63-4ca4-bcc7-bede1cc03e32" providerId="ADAL" clId="{839B3DB6-D2C0-204D-825D-8C5F07054FD2}" dt="2024-05-20T19:13:33.224" v="386"/>
          <ac:spMkLst>
            <pc:docMk/>
            <pc:sldMk cId="0" sldId="256"/>
            <ac:spMk id="8" creationId="{165E5CAD-E61E-45D2-27C6-16DD64CC80ED}"/>
          </ac:spMkLst>
        </pc:spChg>
      </pc:sldChg>
      <pc:sldChg chg="addSp delSp modSp mod">
        <pc:chgData name="Fred Gosker" userId="cdf424eb-1e63-4ca4-bcc7-bede1cc03e32" providerId="ADAL" clId="{839B3DB6-D2C0-204D-825D-8C5F07054FD2}" dt="2024-05-29T17:15:40.048" v="1281" actId="14100"/>
        <pc:sldMkLst>
          <pc:docMk/>
          <pc:sldMk cId="0" sldId="265"/>
        </pc:sldMkLst>
        <pc:spChg chg="add del mod">
          <ac:chgData name="Fred Gosker" userId="cdf424eb-1e63-4ca4-bcc7-bede1cc03e32" providerId="ADAL" clId="{839B3DB6-D2C0-204D-825D-8C5F07054FD2}" dt="2024-05-20T15:51:11.497" v="188" actId="478"/>
          <ac:spMkLst>
            <pc:docMk/>
            <pc:sldMk cId="0" sldId="265"/>
            <ac:spMk id="3" creationId="{A7F4BD62-DB8E-D13A-1235-9D4B99EC28CE}"/>
          </ac:spMkLst>
        </pc:spChg>
        <pc:spChg chg="add mod topLvl">
          <ac:chgData name="Fred Gosker" userId="cdf424eb-1e63-4ca4-bcc7-bede1cc03e32" providerId="ADAL" clId="{839B3DB6-D2C0-204D-825D-8C5F07054FD2}" dt="2024-05-29T17:15:40.048" v="1281" actId="14100"/>
          <ac:spMkLst>
            <pc:docMk/>
            <pc:sldMk cId="0" sldId="265"/>
            <ac:spMk id="5" creationId="{B288FC5D-0757-1C48-E98A-2754D0CB3708}"/>
          </ac:spMkLst>
        </pc:spChg>
        <pc:spChg chg="mod">
          <ac:chgData name="Fred Gosker" userId="cdf424eb-1e63-4ca4-bcc7-bede1cc03e32" providerId="ADAL" clId="{839B3DB6-D2C0-204D-825D-8C5F07054FD2}" dt="2024-05-20T15:40:40.468" v="162" actId="207"/>
          <ac:spMkLst>
            <pc:docMk/>
            <pc:sldMk cId="0" sldId="265"/>
            <ac:spMk id="6" creationId="{00000000-0000-0000-0000-000000000000}"/>
          </ac:spMkLst>
        </pc:spChg>
        <pc:spChg chg="mod">
          <ac:chgData name="Fred Gosker" userId="cdf424eb-1e63-4ca4-bcc7-bede1cc03e32" providerId="ADAL" clId="{839B3DB6-D2C0-204D-825D-8C5F07054FD2}" dt="2024-05-29T17:09:09.196" v="1266" actId="2710"/>
          <ac:spMkLst>
            <pc:docMk/>
            <pc:sldMk cId="0" sldId="265"/>
            <ac:spMk id="20" creationId="{00000000-0000-0000-0000-000000000000}"/>
          </ac:spMkLst>
        </pc:spChg>
        <pc:spChg chg="mod">
          <ac:chgData name="Fred Gosker" userId="cdf424eb-1e63-4ca4-bcc7-bede1cc03e32" providerId="ADAL" clId="{839B3DB6-D2C0-204D-825D-8C5F07054FD2}" dt="2024-05-20T19:13:33.224" v="386"/>
          <ac:spMkLst>
            <pc:docMk/>
            <pc:sldMk cId="0" sldId="265"/>
            <ac:spMk id="21" creationId="{00000000-0000-0000-0000-000000000000}"/>
          </ac:spMkLst>
        </pc:spChg>
        <pc:spChg chg="mod">
          <ac:chgData name="Fred Gosker" userId="cdf424eb-1e63-4ca4-bcc7-bede1cc03e32" providerId="ADAL" clId="{839B3DB6-D2C0-204D-825D-8C5F07054FD2}" dt="2024-05-20T15:56:02.816" v="224" actId="1076"/>
          <ac:spMkLst>
            <pc:docMk/>
            <pc:sldMk cId="0" sldId="265"/>
            <ac:spMk id="22" creationId="{F299E3A7-7B63-8A79-C008-0DC44E843F6A}"/>
          </ac:spMkLst>
        </pc:spChg>
        <pc:grpChg chg="add del mod">
          <ac:chgData name="Fred Gosker" userId="cdf424eb-1e63-4ca4-bcc7-bede1cc03e32" providerId="ADAL" clId="{839B3DB6-D2C0-204D-825D-8C5F07054FD2}" dt="2024-05-29T17:05:50.551" v="1249" actId="165"/>
          <ac:grpSpMkLst>
            <pc:docMk/>
            <pc:sldMk cId="0" sldId="265"/>
            <ac:grpSpMk id="8" creationId="{66141976-4869-9297-47AE-CCC118DA3F48}"/>
          </ac:grpSpMkLst>
        </pc:grpChg>
        <pc:picChg chg="del">
          <ac:chgData name="Fred Gosker" userId="cdf424eb-1e63-4ca4-bcc7-bede1cc03e32" providerId="ADAL" clId="{839B3DB6-D2C0-204D-825D-8C5F07054FD2}" dt="2024-05-20T15:40:28.700" v="159" actId="478"/>
          <ac:picMkLst>
            <pc:docMk/>
            <pc:sldMk cId="0" sldId="265"/>
            <ac:picMk id="2" creationId="{2EE6F7C3-A50C-7062-C62A-BB8223E5D2C3}"/>
          </ac:picMkLst>
        </pc:picChg>
        <pc:picChg chg="add mod topLvl modCrop">
          <ac:chgData name="Fred Gosker" userId="cdf424eb-1e63-4ca4-bcc7-bede1cc03e32" providerId="ADAL" clId="{839B3DB6-D2C0-204D-825D-8C5F07054FD2}" dt="2024-05-29T17:06:05.594" v="1251" actId="732"/>
          <ac:picMkLst>
            <pc:docMk/>
            <pc:sldMk cId="0" sldId="265"/>
            <ac:picMk id="4" creationId="{470CA7C3-51E0-E4A6-1D51-967806F22358}"/>
          </ac:picMkLst>
        </pc:picChg>
        <pc:picChg chg="mod">
          <ac:chgData name="Fred Gosker" userId="cdf424eb-1e63-4ca4-bcc7-bede1cc03e32" providerId="ADAL" clId="{839B3DB6-D2C0-204D-825D-8C5F07054FD2}" dt="2024-05-20T18:22:47.475" v="376"/>
          <ac:picMkLst>
            <pc:docMk/>
            <pc:sldMk cId="0" sldId="265"/>
            <ac:picMk id="7" creationId="{451998C0-DC5B-5B6A-6E85-D2B06DAE9835}"/>
          </ac:picMkLst>
        </pc:picChg>
        <pc:picChg chg="add del">
          <ac:chgData name="Fred Gosker" userId="cdf424eb-1e63-4ca4-bcc7-bede1cc03e32" providerId="ADAL" clId="{839B3DB6-D2C0-204D-825D-8C5F07054FD2}" dt="2024-05-20T15:40:27.647" v="158" actId="478"/>
          <ac:picMkLst>
            <pc:docMk/>
            <pc:sldMk cId="0" sldId="265"/>
            <ac:picMk id="10" creationId="{AF225578-1D02-C563-F883-B9A62BEABE7A}"/>
          </ac:picMkLst>
        </pc:picChg>
      </pc:sldChg>
      <pc:sldChg chg="addSp delSp modSp mod">
        <pc:chgData name="Fred Gosker" userId="cdf424eb-1e63-4ca4-bcc7-bede1cc03e32" providerId="ADAL" clId="{839B3DB6-D2C0-204D-825D-8C5F07054FD2}" dt="2024-05-30T16:20:25.264" v="1421" actId="478"/>
        <pc:sldMkLst>
          <pc:docMk/>
          <pc:sldMk cId="3065406705" sldId="2147478933"/>
        </pc:sldMkLst>
        <pc:spChg chg="add del">
          <ac:chgData name="Fred Gosker" userId="cdf424eb-1e63-4ca4-bcc7-bede1cc03e32" providerId="ADAL" clId="{839B3DB6-D2C0-204D-825D-8C5F07054FD2}" dt="2024-05-20T19:42:07.640" v="556" actId="478"/>
          <ac:spMkLst>
            <pc:docMk/>
            <pc:sldMk cId="3065406705" sldId="2147478933"/>
            <ac:spMk id="3" creationId="{9D7CD7B6-FBAF-1275-56F7-9318ADF9339D}"/>
          </ac:spMkLst>
        </pc:spChg>
        <pc:spChg chg="mod">
          <ac:chgData name="Fred Gosker" userId="cdf424eb-1e63-4ca4-bcc7-bede1cc03e32" providerId="ADAL" clId="{839B3DB6-D2C0-204D-825D-8C5F07054FD2}" dt="2024-05-29T16:19:09.186" v="648" actId="20577"/>
          <ac:spMkLst>
            <pc:docMk/>
            <pc:sldMk cId="3065406705" sldId="2147478933"/>
            <ac:spMk id="7" creationId="{6BDC03C6-1D3A-38AB-6A30-BE56913D3497}"/>
          </ac:spMkLst>
        </pc:spChg>
        <pc:spChg chg="mod">
          <ac:chgData name="Fred Gosker" userId="cdf424eb-1e63-4ca4-bcc7-bede1cc03e32" providerId="ADAL" clId="{839B3DB6-D2C0-204D-825D-8C5F07054FD2}" dt="2024-05-20T19:13:33.224" v="386"/>
          <ac:spMkLst>
            <pc:docMk/>
            <pc:sldMk cId="3065406705" sldId="2147478933"/>
            <ac:spMk id="8" creationId="{16F76483-89AD-8E69-D32C-231CC4023333}"/>
          </ac:spMkLst>
        </pc:spChg>
        <pc:picChg chg="add mod">
          <ac:chgData name="Fred Gosker" userId="cdf424eb-1e63-4ca4-bcc7-bede1cc03e32" providerId="ADAL" clId="{839B3DB6-D2C0-204D-825D-8C5F07054FD2}" dt="2024-05-20T16:14:45.325" v="337" actId="1037"/>
          <ac:picMkLst>
            <pc:docMk/>
            <pc:sldMk cId="3065406705" sldId="2147478933"/>
            <ac:picMk id="2" creationId="{9091727B-4C6D-881D-CA5D-3C68D0C9E2BF}"/>
          </ac:picMkLst>
        </pc:picChg>
        <pc:picChg chg="del">
          <ac:chgData name="Fred Gosker" userId="cdf424eb-1e63-4ca4-bcc7-bede1cc03e32" providerId="ADAL" clId="{839B3DB6-D2C0-204D-825D-8C5F07054FD2}" dt="2024-05-20T16:02:26.987" v="267" actId="478"/>
          <ac:picMkLst>
            <pc:docMk/>
            <pc:sldMk cId="3065406705" sldId="2147478933"/>
            <ac:picMk id="4" creationId="{124D7100-761B-5DC6-371B-7F1D509CE078}"/>
          </ac:picMkLst>
        </pc:picChg>
        <pc:picChg chg="add mod">
          <ac:chgData name="Fred Gosker" userId="cdf424eb-1e63-4ca4-bcc7-bede1cc03e32" providerId="ADAL" clId="{839B3DB6-D2C0-204D-825D-8C5F07054FD2}" dt="2024-05-30T16:20:23.573" v="1420" actId="167"/>
          <ac:picMkLst>
            <pc:docMk/>
            <pc:sldMk cId="3065406705" sldId="2147478933"/>
            <ac:picMk id="4" creationId="{47FBEE8C-80FF-669F-86FB-A5E5A6447F71}"/>
          </ac:picMkLst>
        </pc:picChg>
        <pc:picChg chg="del mod">
          <ac:chgData name="Fred Gosker" userId="cdf424eb-1e63-4ca4-bcc7-bede1cc03e32" providerId="ADAL" clId="{839B3DB6-D2C0-204D-825D-8C5F07054FD2}" dt="2024-05-30T16:20:25.264" v="1421" actId="478"/>
          <ac:picMkLst>
            <pc:docMk/>
            <pc:sldMk cId="3065406705" sldId="2147478933"/>
            <ac:picMk id="9" creationId="{AEC7A5AF-AE20-5094-F4DD-2194B4429F11}"/>
          </ac:picMkLst>
        </pc:picChg>
      </pc:sldChg>
      <pc:sldChg chg="addSp delSp modSp mod">
        <pc:chgData name="Fred Gosker" userId="cdf424eb-1e63-4ca4-bcc7-bede1cc03e32" providerId="ADAL" clId="{839B3DB6-D2C0-204D-825D-8C5F07054FD2}" dt="2024-05-29T17:15:12.293" v="1279" actId="2710"/>
        <pc:sldMkLst>
          <pc:docMk/>
          <pc:sldMk cId="840785015" sldId="2147478934"/>
        </pc:sldMkLst>
        <pc:spChg chg="mod">
          <ac:chgData name="Fred Gosker" userId="cdf424eb-1e63-4ca4-bcc7-bede1cc03e32" providerId="ADAL" clId="{839B3DB6-D2C0-204D-825D-8C5F07054FD2}" dt="2024-05-20T19:34:39.468" v="443" actId="1076"/>
          <ac:spMkLst>
            <pc:docMk/>
            <pc:sldMk cId="840785015" sldId="2147478934"/>
            <ac:spMk id="2" creationId="{90149043-CECF-3CA3-8F81-BE78D52CD8C0}"/>
          </ac:spMkLst>
        </pc:spChg>
        <pc:spChg chg="mod">
          <ac:chgData name="Fred Gosker" userId="cdf424eb-1e63-4ca4-bcc7-bede1cc03e32" providerId="ADAL" clId="{839B3DB6-D2C0-204D-825D-8C5F07054FD2}" dt="2024-05-29T17:15:12.293" v="1279" actId="2710"/>
          <ac:spMkLst>
            <pc:docMk/>
            <pc:sldMk cId="840785015" sldId="2147478934"/>
            <ac:spMk id="3" creationId="{63AB2A81-EB2E-94FA-B382-8553AB501FFE}"/>
          </ac:spMkLst>
        </pc:spChg>
        <pc:spChg chg="add del mod">
          <ac:chgData name="Fred Gosker" userId="cdf424eb-1e63-4ca4-bcc7-bede1cc03e32" providerId="ADAL" clId="{839B3DB6-D2C0-204D-825D-8C5F07054FD2}" dt="2024-05-20T19:45:47.897" v="611"/>
          <ac:spMkLst>
            <pc:docMk/>
            <pc:sldMk cId="840785015" sldId="2147478934"/>
            <ac:spMk id="5" creationId="{77FC9FAC-7C9E-4700-BD72-27F66853DEB2}"/>
          </ac:spMkLst>
        </pc:spChg>
        <pc:spChg chg="mod">
          <ac:chgData name="Fred Gosker" userId="cdf424eb-1e63-4ca4-bcc7-bede1cc03e32" providerId="ADAL" clId="{839B3DB6-D2C0-204D-825D-8C5F07054FD2}" dt="2024-05-20T19:16:19.709" v="407"/>
          <ac:spMkLst>
            <pc:docMk/>
            <pc:sldMk cId="840785015" sldId="2147478934"/>
            <ac:spMk id="6" creationId="{B66D8FE0-5CC5-0DB5-BFC0-456CA1F09DFC}"/>
          </ac:spMkLst>
        </pc:spChg>
        <pc:picChg chg="mod modCrop">
          <ac:chgData name="Fred Gosker" userId="cdf424eb-1e63-4ca4-bcc7-bede1cc03e32" providerId="ADAL" clId="{839B3DB6-D2C0-204D-825D-8C5F07054FD2}" dt="2024-05-29T17:12:59.376" v="1275" actId="18131"/>
          <ac:picMkLst>
            <pc:docMk/>
            <pc:sldMk cId="840785015" sldId="2147478934"/>
            <ac:picMk id="4" creationId="{C3A1FE63-70F1-E3C3-4179-0300D4F5927D}"/>
          </ac:picMkLst>
        </pc:picChg>
      </pc:sldChg>
      <pc:sldChg chg="addSp delSp modSp mod">
        <pc:chgData name="Fred Gosker" userId="cdf424eb-1e63-4ca4-bcc7-bede1cc03e32" providerId="ADAL" clId="{839B3DB6-D2C0-204D-825D-8C5F07054FD2}" dt="2024-05-29T16:19:32.604" v="652" actId="20577"/>
        <pc:sldMkLst>
          <pc:docMk/>
          <pc:sldMk cId="2857048689" sldId="2147478935"/>
        </pc:sldMkLst>
        <pc:spChg chg="add del mod">
          <ac:chgData name="Fred Gosker" userId="cdf424eb-1e63-4ca4-bcc7-bede1cc03e32" providerId="ADAL" clId="{839B3DB6-D2C0-204D-825D-8C5F07054FD2}" dt="2024-05-20T16:02:44.072" v="273" actId="478"/>
          <ac:spMkLst>
            <pc:docMk/>
            <pc:sldMk cId="2857048689" sldId="2147478935"/>
            <ac:spMk id="2" creationId="{3A0CEE3A-771A-1715-7426-D53B4AA64AB6}"/>
          </ac:spMkLst>
        </pc:spChg>
        <pc:spChg chg="add del">
          <ac:chgData name="Fred Gosker" userId="cdf424eb-1e63-4ca4-bcc7-bede1cc03e32" providerId="ADAL" clId="{839B3DB6-D2C0-204D-825D-8C5F07054FD2}" dt="2024-05-20T19:43:45.320" v="560" actId="478"/>
          <ac:spMkLst>
            <pc:docMk/>
            <pc:sldMk cId="2857048689" sldId="2147478935"/>
            <ac:spMk id="2" creationId="{BCB05C54-3D52-5627-0718-C597BDC3EF38}"/>
          </ac:spMkLst>
        </pc:spChg>
        <pc:spChg chg="mod">
          <ac:chgData name="Fred Gosker" userId="cdf424eb-1e63-4ca4-bcc7-bede1cc03e32" providerId="ADAL" clId="{839B3DB6-D2C0-204D-825D-8C5F07054FD2}" dt="2024-05-29T16:19:32.604" v="652" actId="20577"/>
          <ac:spMkLst>
            <pc:docMk/>
            <pc:sldMk cId="2857048689" sldId="2147478935"/>
            <ac:spMk id="5" creationId="{955B4FA7-BC5B-93EB-8BFA-BE0A778CD0C7}"/>
          </ac:spMkLst>
        </pc:spChg>
        <pc:spChg chg="mod">
          <ac:chgData name="Fred Gosker" userId="cdf424eb-1e63-4ca4-bcc7-bede1cc03e32" providerId="ADAL" clId="{839B3DB6-D2C0-204D-825D-8C5F07054FD2}" dt="2024-05-20T19:13:33.224" v="386"/>
          <ac:spMkLst>
            <pc:docMk/>
            <pc:sldMk cId="2857048689" sldId="2147478935"/>
            <ac:spMk id="7" creationId="{5FB9C75A-34E0-1C84-A735-FD8C1BAA4C5B}"/>
          </ac:spMkLst>
        </pc:spChg>
        <pc:picChg chg="add mod">
          <ac:chgData name="Fred Gosker" userId="cdf424eb-1e63-4ca4-bcc7-bede1cc03e32" providerId="ADAL" clId="{839B3DB6-D2C0-204D-825D-8C5F07054FD2}" dt="2024-05-20T16:14:30.070" v="334" actId="1038"/>
          <ac:picMkLst>
            <pc:docMk/>
            <pc:sldMk cId="2857048689" sldId="2147478935"/>
            <ac:picMk id="3" creationId="{BA467FF3-340A-E9B8-516D-496A7EADCE3E}"/>
          </ac:picMkLst>
        </pc:picChg>
        <pc:picChg chg="del mod">
          <ac:chgData name="Fred Gosker" userId="cdf424eb-1e63-4ca4-bcc7-bede1cc03e32" providerId="ADAL" clId="{839B3DB6-D2C0-204D-825D-8C5F07054FD2}" dt="2024-05-20T16:02:45.261" v="274" actId="478"/>
          <ac:picMkLst>
            <pc:docMk/>
            <pc:sldMk cId="2857048689" sldId="2147478935"/>
            <ac:picMk id="4" creationId="{E43E32E5-FC20-D390-0E02-E97580252B2A}"/>
          </ac:picMkLst>
        </pc:picChg>
        <pc:picChg chg="mod">
          <ac:chgData name="Fred Gosker" userId="cdf424eb-1e63-4ca4-bcc7-bede1cc03e32" providerId="ADAL" clId="{839B3DB6-D2C0-204D-825D-8C5F07054FD2}" dt="2024-05-20T19:43:53.837" v="573" actId="1038"/>
          <ac:picMkLst>
            <pc:docMk/>
            <pc:sldMk cId="2857048689" sldId="2147478935"/>
            <ac:picMk id="9" creationId="{101B8299-9663-98E2-5E91-7A297184DEC7}"/>
          </ac:picMkLst>
        </pc:picChg>
      </pc:sldChg>
      <pc:sldChg chg="addSp delSp modSp mod">
        <pc:chgData name="Fred Gosker" userId="cdf424eb-1e63-4ca4-bcc7-bede1cc03e32" providerId="ADAL" clId="{839B3DB6-D2C0-204D-825D-8C5F07054FD2}" dt="2024-05-29T16:38:51.339" v="786" actId="478"/>
        <pc:sldMkLst>
          <pc:docMk/>
          <pc:sldMk cId="1839098936" sldId="2147478936"/>
        </pc:sldMkLst>
        <pc:spChg chg="add del mod">
          <ac:chgData name="Fred Gosker" userId="cdf424eb-1e63-4ca4-bcc7-bede1cc03e32" providerId="ADAL" clId="{839B3DB6-D2C0-204D-825D-8C5F07054FD2}" dt="2024-05-29T16:32:20.915" v="704" actId="478"/>
          <ac:spMkLst>
            <pc:docMk/>
            <pc:sldMk cId="1839098936" sldId="2147478936"/>
            <ac:spMk id="2" creationId="{7BFA62D2-F9F3-06DB-5702-E59E380C1B5E}"/>
          </ac:spMkLst>
        </pc:spChg>
        <pc:spChg chg="mod topLvl">
          <ac:chgData name="Fred Gosker" userId="cdf424eb-1e63-4ca4-bcc7-bede1cc03e32" providerId="ADAL" clId="{839B3DB6-D2C0-204D-825D-8C5F07054FD2}" dt="2024-05-20T19:37:02.391" v="510" actId="14100"/>
          <ac:spMkLst>
            <pc:docMk/>
            <pc:sldMk cId="1839098936" sldId="2147478936"/>
            <ac:spMk id="3" creationId="{0F0FB0F4-C17B-BDB8-8CB7-6180E756D43D}"/>
          </ac:spMkLst>
        </pc:spChg>
        <pc:spChg chg="add del mod">
          <ac:chgData name="Fred Gosker" userId="cdf424eb-1e63-4ca4-bcc7-bede1cc03e32" providerId="ADAL" clId="{839B3DB6-D2C0-204D-825D-8C5F07054FD2}" dt="2024-05-29T16:32:20.915" v="704" actId="478"/>
          <ac:spMkLst>
            <pc:docMk/>
            <pc:sldMk cId="1839098936" sldId="2147478936"/>
            <ac:spMk id="5" creationId="{2A46BA02-CE75-AC9F-D337-FD0838643748}"/>
          </ac:spMkLst>
        </pc:spChg>
        <pc:spChg chg="add del">
          <ac:chgData name="Fred Gosker" userId="cdf424eb-1e63-4ca4-bcc7-bede1cc03e32" providerId="ADAL" clId="{839B3DB6-D2C0-204D-825D-8C5F07054FD2}" dt="2024-05-29T16:38:51.339" v="786" actId="478"/>
          <ac:spMkLst>
            <pc:docMk/>
            <pc:sldMk cId="1839098936" sldId="2147478936"/>
            <ac:spMk id="5" creationId="{5CF59E5A-FCCE-ECD4-1A68-FADD8DD534F9}"/>
          </ac:spMkLst>
        </pc:spChg>
        <pc:spChg chg="add del mod">
          <ac:chgData name="Fred Gosker" userId="cdf424eb-1e63-4ca4-bcc7-bede1cc03e32" providerId="ADAL" clId="{839B3DB6-D2C0-204D-825D-8C5F07054FD2}" dt="2024-05-20T16:00:37.345" v="257"/>
          <ac:spMkLst>
            <pc:docMk/>
            <pc:sldMk cId="1839098936" sldId="2147478936"/>
            <ac:spMk id="6" creationId="{A759B2F7-2B6D-E003-1148-BA8C0357F5FC}"/>
          </ac:spMkLst>
        </pc:spChg>
        <pc:spChg chg="add del mod">
          <ac:chgData name="Fred Gosker" userId="cdf424eb-1e63-4ca4-bcc7-bede1cc03e32" providerId="ADAL" clId="{839B3DB6-D2C0-204D-825D-8C5F07054FD2}" dt="2024-05-29T16:38:51.339" v="786" actId="478"/>
          <ac:spMkLst>
            <pc:docMk/>
            <pc:sldMk cId="1839098936" sldId="2147478936"/>
            <ac:spMk id="6" creationId="{D598F1B9-75BD-3EB0-B55B-E3C9718E3612}"/>
          </ac:spMkLst>
        </pc:spChg>
        <pc:spChg chg="add del mod">
          <ac:chgData name="Fred Gosker" userId="cdf424eb-1e63-4ca4-bcc7-bede1cc03e32" providerId="ADAL" clId="{839B3DB6-D2C0-204D-825D-8C5F07054FD2}" dt="2024-05-29T16:38:51.339" v="786" actId="478"/>
          <ac:spMkLst>
            <pc:docMk/>
            <pc:sldMk cId="1839098936" sldId="2147478936"/>
            <ac:spMk id="7" creationId="{F63E3646-5EE2-B0D7-5657-5CE8EE1F1F7C}"/>
          </ac:spMkLst>
        </pc:spChg>
        <pc:spChg chg="add del mod">
          <ac:chgData name="Fred Gosker" userId="cdf424eb-1e63-4ca4-bcc7-bede1cc03e32" providerId="ADAL" clId="{839B3DB6-D2C0-204D-825D-8C5F07054FD2}" dt="2024-05-29T16:38:51.339" v="786" actId="478"/>
          <ac:spMkLst>
            <pc:docMk/>
            <pc:sldMk cId="1839098936" sldId="2147478936"/>
            <ac:spMk id="8" creationId="{F97CF8EA-E6C4-4169-7501-964808F0875B}"/>
          </ac:spMkLst>
        </pc:spChg>
        <pc:spChg chg="mod">
          <ac:chgData name="Fred Gosker" userId="cdf424eb-1e63-4ca4-bcc7-bede1cc03e32" providerId="ADAL" clId="{839B3DB6-D2C0-204D-825D-8C5F07054FD2}" dt="2024-05-20T19:38:49.698" v="533" actId="113"/>
          <ac:spMkLst>
            <pc:docMk/>
            <pc:sldMk cId="1839098936" sldId="2147478936"/>
            <ac:spMk id="17" creationId="{B3792E4B-8C33-117F-236D-A737E5B9C75A}"/>
          </ac:spMkLst>
        </pc:spChg>
        <pc:spChg chg="mod">
          <ac:chgData name="Fred Gosker" userId="cdf424eb-1e63-4ca4-bcc7-bede1cc03e32" providerId="ADAL" clId="{839B3DB6-D2C0-204D-825D-8C5F07054FD2}" dt="2024-05-20T19:38:22.078" v="532"/>
          <ac:spMkLst>
            <pc:docMk/>
            <pc:sldMk cId="1839098936" sldId="2147478936"/>
            <ac:spMk id="18" creationId="{DBFF74EE-5BB8-A984-3140-2D5E92B21845}"/>
          </ac:spMkLst>
        </pc:spChg>
        <pc:grpChg chg="add del mod">
          <ac:chgData name="Fred Gosker" userId="cdf424eb-1e63-4ca4-bcc7-bede1cc03e32" providerId="ADAL" clId="{839B3DB6-D2C0-204D-825D-8C5F07054FD2}" dt="2024-05-20T15:59:27.780" v="235" actId="165"/>
          <ac:grpSpMkLst>
            <pc:docMk/>
            <pc:sldMk cId="1839098936" sldId="2147478936"/>
            <ac:grpSpMk id="2" creationId="{BD62071A-B066-CB26-52F1-ED3027626FF1}"/>
          </ac:grpSpMkLst>
        </pc:grpChg>
        <pc:picChg chg="add mod">
          <ac:chgData name="Fred Gosker" userId="cdf424eb-1e63-4ca4-bcc7-bede1cc03e32" providerId="ADAL" clId="{839B3DB6-D2C0-204D-825D-8C5F07054FD2}" dt="2024-05-29T16:38:23.993" v="771" actId="1037"/>
          <ac:picMkLst>
            <pc:docMk/>
            <pc:sldMk cId="1839098936" sldId="2147478936"/>
            <ac:picMk id="2" creationId="{74A66C47-9C28-DE38-D9D3-3EC905CA1E23}"/>
          </ac:picMkLst>
        </pc:picChg>
        <pc:picChg chg="mod topLvl modCrop">
          <ac:chgData name="Fred Gosker" userId="cdf424eb-1e63-4ca4-bcc7-bede1cc03e32" providerId="ADAL" clId="{839B3DB6-D2C0-204D-825D-8C5F07054FD2}" dt="2024-05-20T16:01:04.093" v="261" actId="732"/>
          <ac:picMkLst>
            <pc:docMk/>
            <pc:sldMk cId="1839098936" sldId="2147478936"/>
            <ac:picMk id="4" creationId="{2E50CCFA-8FFF-EC9C-2499-9715E1EF976E}"/>
          </ac:picMkLst>
        </pc:picChg>
        <pc:picChg chg="del">
          <ac:chgData name="Fred Gosker" userId="cdf424eb-1e63-4ca4-bcc7-bede1cc03e32" providerId="ADAL" clId="{839B3DB6-D2C0-204D-825D-8C5F07054FD2}" dt="2024-05-20T15:59:57.115" v="241" actId="478"/>
          <ac:picMkLst>
            <pc:docMk/>
            <pc:sldMk cId="1839098936" sldId="2147478936"/>
            <ac:picMk id="5" creationId="{4A58E1A6-AF19-29C1-469E-ACBCE7418073}"/>
          </ac:picMkLst>
        </pc:picChg>
        <pc:picChg chg="mod">
          <ac:chgData name="Fred Gosker" userId="cdf424eb-1e63-4ca4-bcc7-bede1cc03e32" providerId="ADAL" clId="{839B3DB6-D2C0-204D-825D-8C5F07054FD2}" dt="2024-05-29T16:37:54.853" v="754" actId="1076"/>
          <ac:picMkLst>
            <pc:docMk/>
            <pc:sldMk cId="1839098936" sldId="2147478936"/>
            <ac:picMk id="12" creationId="{114AE5CE-7E3A-A947-15E2-F5856A3B7EEF}"/>
          </ac:picMkLst>
        </pc:picChg>
        <pc:picChg chg="del">
          <ac:chgData name="Fred Gosker" userId="cdf424eb-1e63-4ca4-bcc7-bede1cc03e32" providerId="ADAL" clId="{839B3DB6-D2C0-204D-825D-8C5F07054FD2}" dt="2024-05-29T16:36:14.634" v="751" actId="478"/>
          <ac:picMkLst>
            <pc:docMk/>
            <pc:sldMk cId="1839098936" sldId="2147478936"/>
            <ac:picMk id="14" creationId="{79B88DA4-56EF-14BE-E327-ACFEA83C5379}"/>
          </ac:picMkLst>
        </pc:picChg>
        <pc:cxnChg chg="mod">
          <ac:chgData name="Fred Gosker" userId="cdf424eb-1e63-4ca4-bcc7-bede1cc03e32" providerId="ADAL" clId="{839B3DB6-D2C0-204D-825D-8C5F07054FD2}" dt="2024-05-29T16:38:47.585" v="785" actId="1038"/>
          <ac:cxnSpMkLst>
            <pc:docMk/>
            <pc:sldMk cId="1839098936" sldId="2147478936"/>
            <ac:cxnSpMk id="16" creationId="{AD9F68E5-9FBE-3F46-75CD-B6B0886ECC96}"/>
          </ac:cxnSpMkLst>
        </pc:cxnChg>
      </pc:sldChg>
      <pc:sldChg chg="addSp delSp modSp mod">
        <pc:chgData name="Fred Gosker" userId="cdf424eb-1e63-4ca4-bcc7-bede1cc03e32" providerId="ADAL" clId="{839B3DB6-D2C0-204D-825D-8C5F07054FD2}" dt="2024-05-29T16:58:00.904" v="804" actId="478"/>
        <pc:sldMkLst>
          <pc:docMk/>
          <pc:sldMk cId="1284731482" sldId="2147478937"/>
        </pc:sldMkLst>
        <pc:spChg chg="mod">
          <ac:chgData name="Fred Gosker" userId="cdf424eb-1e63-4ca4-bcc7-bede1cc03e32" providerId="ADAL" clId="{839B3DB6-D2C0-204D-825D-8C5F07054FD2}" dt="2024-05-29T16:19:38.316" v="654" actId="20577"/>
          <ac:spMkLst>
            <pc:docMk/>
            <pc:sldMk cId="1284731482" sldId="2147478937"/>
            <ac:spMk id="4" creationId="{5C67CAF3-CCAF-D303-F592-E754628075A3}"/>
          </ac:spMkLst>
        </pc:spChg>
        <pc:spChg chg="mod">
          <ac:chgData name="Fred Gosker" userId="cdf424eb-1e63-4ca4-bcc7-bede1cc03e32" providerId="ADAL" clId="{839B3DB6-D2C0-204D-825D-8C5F07054FD2}" dt="2024-05-20T19:13:33.224" v="386"/>
          <ac:spMkLst>
            <pc:docMk/>
            <pc:sldMk cId="1284731482" sldId="2147478937"/>
            <ac:spMk id="7" creationId="{7619B00B-CA09-09B9-E078-92AD2BACAC42}"/>
          </ac:spMkLst>
        </pc:spChg>
        <pc:spChg chg="mod topLvl">
          <ac:chgData name="Fred Gosker" userId="cdf424eb-1e63-4ca4-bcc7-bede1cc03e32" providerId="ADAL" clId="{839B3DB6-D2C0-204D-825D-8C5F07054FD2}" dt="2024-05-29T16:40:12.436" v="789" actId="165"/>
          <ac:spMkLst>
            <pc:docMk/>
            <pc:sldMk cId="1284731482" sldId="2147478937"/>
            <ac:spMk id="9" creationId="{A8DA64DB-DE8A-A58A-C4C0-E18462918B0D}"/>
          </ac:spMkLst>
        </pc:spChg>
        <pc:spChg chg="mod topLvl">
          <ac:chgData name="Fred Gosker" userId="cdf424eb-1e63-4ca4-bcc7-bede1cc03e32" providerId="ADAL" clId="{839B3DB6-D2C0-204D-825D-8C5F07054FD2}" dt="2024-05-29T16:56:26.563" v="796" actId="207"/>
          <ac:spMkLst>
            <pc:docMk/>
            <pc:sldMk cId="1284731482" sldId="2147478937"/>
            <ac:spMk id="10" creationId="{A97C7A24-3FCD-C7B9-EAFF-C735B0659810}"/>
          </ac:spMkLst>
        </pc:spChg>
        <pc:grpChg chg="add del mod">
          <ac:chgData name="Fred Gosker" userId="cdf424eb-1e63-4ca4-bcc7-bede1cc03e32" providerId="ADAL" clId="{839B3DB6-D2C0-204D-825D-8C5F07054FD2}" dt="2024-05-29T16:40:12.436" v="789" actId="165"/>
          <ac:grpSpMkLst>
            <pc:docMk/>
            <pc:sldMk cId="1284731482" sldId="2147478937"/>
            <ac:grpSpMk id="3" creationId="{DFA33928-E976-0255-574A-6A2FEA3EB223}"/>
          </ac:grpSpMkLst>
        </pc:grpChg>
        <pc:picChg chg="add mod modCrop">
          <ac:chgData name="Fred Gosker" userId="cdf424eb-1e63-4ca4-bcc7-bede1cc03e32" providerId="ADAL" clId="{839B3DB6-D2C0-204D-825D-8C5F07054FD2}" dt="2024-05-20T16:14:19.588" v="332" actId="2085"/>
          <ac:picMkLst>
            <pc:docMk/>
            <pc:sldMk cId="1284731482" sldId="2147478937"/>
            <ac:picMk id="2" creationId="{4132E592-C3C5-EA0B-0D89-E6FE748BBEBF}"/>
          </ac:picMkLst>
        </pc:picChg>
        <pc:picChg chg="del">
          <ac:chgData name="Fred Gosker" userId="cdf424eb-1e63-4ca4-bcc7-bede1cc03e32" providerId="ADAL" clId="{839B3DB6-D2C0-204D-825D-8C5F07054FD2}" dt="2024-05-20T16:02:20.871" v="266" actId="478"/>
          <ac:picMkLst>
            <pc:docMk/>
            <pc:sldMk cId="1284731482" sldId="2147478937"/>
            <ac:picMk id="3" creationId="{3C67E0D3-7197-4567-DDB9-F72828E56D2B}"/>
          </ac:picMkLst>
        </pc:picChg>
        <pc:picChg chg="add del mod">
          <ac:chgData name="Fred Gosker" userId="cdf424eb-1e63-4ca4-bcc7-bede1cc03e32" providerId="ADAL" clId="{839B3DB6-D2C0-204D-825D-8C5F07054FD2}" dt="2024-05-29T16:56:04.770" v="791" actId="478"/>
          <ac:picMkLst>
            <pc:docMk/>
            <pc:sldMk cId="1284731482" sldId="2147478937"/>
            <ac:picMk id="5" creationId="{0119914F-D684-5254-EA50-52B536F407BD}"/>
          </ac:picMkLst>
        </pc:picChg>
        <pc:picChg chg="add del mod">
          <ac:chgData name="Fred Gosker" userId="cdf424eb-1e63-4ca4-bcc7-bede1cc03e32" providerId="ADAL" clId="{839B3DB6-D2C0-204D-825D-8C5F07054FD2}" dt="2024-05-29T16:57:55.753" v="802" actId="478"/>
          <ac:picMkLst>
            <pc:docMk/>
            <pc:sldMk cId="1284731482" sldId="2147478937"/>
            <ac:picMk id="6" creationId="{BA529D89-921B-76BD-139C-0103E6054759}"/>
          </ac:picMkLst>
        </pc:picChg>
        <pc:picChg chg="add mod">
          <ac:chgData name="Fred Gosker" userId="cdf424eb-1e63-4ca4-bcc7-bede1cc03e32" providerId="ADAL" clId="{839B3DB6-D2C0-204D-825D-8C5F07054FD2}" dt="2024-05-29T16:57:59.202" v="803" actId="167"/>
          <ac:picMkLst>
            <pc:docMk/>
            <pc:sldMk cId="1284731482" sldId="2147478937"/>
            <ac:picMk id="8" creationId="{9EE3C2BA-F143-9C85-98B7-84144BB6BE51}"/>
          </ac:picMkLst>
        </pc:picChg>
        <pc:picChg chg="del mod topLvl">
          <ac:chgData name="Fred Gosker" userId="cdf424eb-1e63-4ca4-bcc7-bede1cc03e32" providerId="ADAL" clId="{839B3DB6-D2C0-204D-825D-8C5F07054FD2}" dt="2024-05-29T16:58:00.904" v="804" actId="478"/>
          <ac:picMkLst>
            <pc:docMk/>
            <pc:sldMk cId="1284731482" sldId="2147478937"/>
            <ac:picMk id="11" creationId="{2399D472-3856-4DEC-5058-569C6A0AA9BE}"/>
          </ac:picMkLst>
        </pc:picChg>
      </pc:sldChg>
      <pc:sldChg chg="addSp delSp modSp mod">
        <pc:chgData name="Fred Gosker" userId="cdf424eb-1e63-4ca4-bcc7-bede1cc03e32" providerId="ADAL" clId="{839B3DB6-D2C0-204D-825D-8C5F07054FD2}" dt="2024-05-29T16:19:16.883" v="650" actId="20577"/>
        <pc:sldMkLst>
          <pc:docMk/>
          <pc:sldMk cId="1636541435" sldId="2147478938"/>
        </pc:sldMkLst>
        <pc:spChg chg="add del mod">
          <ac:chgData name="Fred Gosker" userId="cdf424eb-1e63-4ca4-bcc7-bede1cc03e32" providerId="ADAL" clId="{839B3DB6-D2C0-204D-825D-8C5F07054FD2}" dt="2024-05-20T16:03:01.526" v="278" actId="478"/>
          <ac:spMkLst>
            <pc:docMk/>
            <pc:sldMk cId="1636541435" sldId="2147478938"/>
            <ac:spMk id="2" creationId="{53FEC0E5-0AFD-B3E5-096C-A6CA23D05099}"/>
          </ac:spMkLst>
        </pc:spChg>
        <pc:spChg chg="add del mod">
          <ac:chgData name="Fred Gosker" userId="cdf424eb-1e63-4ca4-bcc7-bede1cc03e32" providerId="ADAL" clId="{839B3DB6-D2C0-204D-825D-8C5F07054FD2}" dt="2024-05-20T19:41:38.916" v="544" actId="478"/>
          <ac:spMkLst>
            <pc:docMk/>
            <pc:sldMk cId="1636541435" sldId="2147478938"/>
            <ac:spMk id="2" creationId="{A68DE28D-8EF4-5A6C-912B-643DDEE97A8E}"/>
          </ac:spMkLst>
        </pc:spChg>
        <pc:spChg chg="mod">
          <ac:chgData name="Fred Gosker" userId="cdf424eb-1e63-4ca4-bcc7-bede1cc03e32" providerId="ADAL" clId="{839B3DB6-D2C0-204D-825D-8C5F07054FD2}" dt="2024-05-29T16:19:16.883" v="650" actId="20577"/>
          <ac:spMkLst>
            <pc:docMk/>
            <pc:sldMk cId="1636541435" sldId="2147478938"/>
            <ac:spMk id="4" creationId="{5C67CAF3-CCAF-D303-F592-E754628075A3}"/>
          </ac:spMkLst>
        </pc:spChg>
        <pc:spChg chg="mod">
          <ac:chgData name="Fred Gosker" userId="cdf424eb-1e63-4ca4-bcc7-bede1cc03e32" providerId="ADAL" clId="{839B3DB6-D2C0-204D-825D-8C5F07054FD2}" dt="2024-05-20T19:14:42.561" v="395" actId="14100"/>
          <ac:spMkLst>
            <pc:docMk/>
            <pc:sldMk cId="1636541435" sldId="2147478938"/>
            <ac:spMk id="7" creationId="{7619B00B-CA09-09B9-E078-92AD2BACAC42}"/>
          </ac:spMkLst>
        </pc:spChg>
        <pc:picChg chg="add mod">
          <ac:chgData name="Fred Gosker" userId="cdf424eb-1e63-4ca4-bcc7-bede1cc03e32" providerId="ADAL" clId="{839B3DB6-D2C0-204D-825D-8C5F07054FD2}" dt="2024-05-20T16:03:07.621" v="281" actId="167"/>
          <ac:picMkLst>
            <pc:docMk/>
            <pc:sldMk cId="1636541435" sldId="2147478938"/>
            <ac:picMk id="3" creationId="{35E46183-808D-5733-6042-1AF2D0555C9A}"/>
          </ac:picMkLst>
        </pc:picChg>
        <pc:picChg chg="del mod">
          <ac:chgData name="Fred Gosker" userId="cdf424eb-1e63-4ca4-bcc7-bede1cc03e32" providerId="ADAL" clId="{839B3DB6-D2C0-204D-825D-8C5F07054FD2}" dt="2024-05-20T16:03:02.197" v="279" actId="478"/>
          <ac:picMkLst>
            <pc:docMk/>
            <pc:sldMk cId="1636541435" sldId="2147478938"/>
            <ac:picMk id="5" creationId="{1B04D8D1-9B9D-CC97-8EA8-FAD25EA2732C}"/>
          </ac:picMkLst>
        </pc:picChg>
        <pc:picChg chg="mod">
          <ac:chgData name="Fred Gosker" userId="cdf424eb-1e63-4ca4-bcc7-bede1cc03e32" providerId="ADAL" clId="{839B3DB6-D2C0-204D-825D-8C5F07054FD2}" dt="2024-05-20T19:41:45.116" v="554" actId="1037"/>
          <ac:picMkLst>
            <pc:docMk/>
            <pc:sldMk cId="1636541435" sldId="2147478938"/>
            <ac:picMk id="8" creationId="{5FED1CAF-F1DE-FBE6-BF54-9E3D259AEDCB}"/>
          </ac:picMkLst>
        </pc:picChg>
      </pc:sldChg>
      <pc:sldChg chg="addSp delSp modSp mod">
        <pc:chgData name="Fred Gosker" userId="cdf424eb-1e63-4ca4-bcc7-bede1cc03e32" providerId="ADAL" clId="{839B3DB6-D2C0-204D-825D-8C5F07054FD2}" dt="2024-05-30T17:03:43.409" v="1449" actId="1035"/>
        <pc:sldMkLst>
          <pc:docMk/>
          <pc:sldMk cId="4074742146" sldId="2147478942"/>
        </pc:sldMkLst>
        <pc:spChg chg="add mod">
          <ac:chgData name="Fred Gosker" userId="cdf424eb-1e63-4ca4-bcc7-bede1cc03e32" providerId="ADAL" clId="{839B3DB6-D2C0-204D-825D-8C5F07054FD2}" dt="2024-05-29T17:19:54.715" v="1414" actId="207"/>
          <ac:spMkLst>
            <pc:docMk/>
            <pc:sldMk cId="4074742146" sldId="2147478942"/>
            <ac:spMk id="3" creationId="{6E537369-FA13-3BFB-60C5-2AB4571B5C13}"/>
          </ac:spMkLst>
        </pc:spChg>
        <pc:spChg chg="mod">
          <ac:chgData name="Fred Gosker" userId="cdf424eb-1e63-4ca4-bcc7-bede1cc03e32" providerId="ADAL" clId="{839B3DB6-D2C0-204D-825D-8C5F07054FD2}" dt="2024-05-29T16:19:04.902" v="647" actId="20577"/>
          <ac:spMkLst>
            <pc:docMk/>
            <pc:sldMk cId="4074742146" sldId="2147478942"/>
            <ac:spMk id="4" creationId="{5C67CAF3-CCAF-D303-F592-E754628075A3}"/>
          </ac:spMkLst>
        </pc:spChg>
        <pc:spChg chg="mod">
          <ac:chgData name="Fred Gosker" userId="cdf424eb-1e63-4ca4-bcc7-bede1cc03e32" providerId="ADAL" clId="{839B3DB6-D2C0-204D-825D-8C5F07054FD2}" dt="2024-05-20T19:13:33.224" v="386"/>
          <ac:spMkLst>
            <pc:docMk/>
            <pc:sldMk cId="4074742146" sldId="2147478942"/>
            <ac:spMk id="7" creationId="{7619B00B-CA09-09B9-E078-92AD2BACAC42}"/>
          </ac:spMkLst>
        </pc:spChg>
        <pc:spChg chg="add mod">
          <ac:chgData name="Fred Gosker" userId="cdf424eb-1e63-4ca4-bcc7-bede1cc03e32" providerId="ADAL" clId="{839B3DB6-D2C0-204D-825D-8C5F07054FD2}" dt="2024-05-30T17:03:27.464" v="1445" actId="2710"/>
          <ac:spMkLst>
            <pc:docMk/>
            <pc:sldMk cId="4074742146" sldId="2147478942"/>
            <ac:spMk id="8" creationId="{9BA3C67D-D9F0-E47E-1A30-0197BB10C1BF}"/>
          </ac:spMkLst>
        </pc:spChg>
        <pc:spChg chg="mod topLvl">
          <ac:chgData name="Fred Gosker" userId="cdf424eb-1e63-4ca4-bcc7-bede1cc03e32" providerId="ADAL" clId="{839B3DB6-D2C0-204D-825D-8C5F07054FD2}" dt="2024-05-30T17:03:38.710" v="1447" actId="1076"/>
          <ac:spMkLst>
            <pc:docMk/>
            <pc:sldMk cId="4074742146" sldId="2147478942"/>
            <ac:spMk id="23" creationId="{92B65761-8A5C-FFDB-CCD3-1091BE17DDEA}"/>
          </ac:spMkLst>
        </pc:spChg>
        <pc:spChg chg="mod topLvl">
          <ac:chgData name="Fred Gosker" userId="cdf424eb-1e63-4ca4-bcc7-bede1cc03e32" providerId="ADAL" clId="{839B3DB6-D2C0-204D-825D-8C5F07054FD2}" dt="2024-05-30T17:01:01.886" v="1424" actId="20577"/>
          <ac:spMkLst>
            <pc:docMk/>
            <pc:sldMk cId="4074742146" sldId="2147478942"/>
            <ac:spMk id="40" creationId="{FCFC9DCD-D333-4838-35F4-973788C49C30}"/>
          </ac:spMkLst>
        </pc:spChg>
        <pc:spChg chg="del mod topLvl">
          <ac:chgData name="Fred Gosker" userId="cdf424eb-1e63-4ca4-bcc7-bede1cc03e32" providerId="ADAL" clId="{839B3DB6-D2C0-204D-825D-8C5F07054FD2}" dt="2024-05-29T17:01:20.685" v="832" actId="478"/>
          <ac:spMkLst>
            <pc:docMk/>
            <pc:sldMk cId="4074742146" sldId="2147478942"/>
            <ac:spMk id="42" creationId="{481945EF-ED7B-18C7-574F-264845FFCF2A}"/>
          </ac:spMkLst>
        </pc:spChg>
        <pc:spChg chg="del mod topLvl">
          <ac:chgData name="Fred Gosker" userId="cdf424eb-1e63-4ca4-bcc7-bede1cc03e32" providerId="ADAL" clId="{839B3DB6-D2C0-204D-825D-8C5F07054FD2}" dt="2024-05-29T17:01:39.589" v="837" actId="21"/>
          <ac:spMkLst>
            <pc:docMk/>
            <pc:sldMk cId="4074742146" sldId="2147478942"/>
            <ac:spMk id="43" creationId="{C26FEF80-3328-1153-DBC7-C15B7F57E266}"/>
          </ac:spMkLst>
        </pc:spChg>
        <pc:spChg chg="mod topLvl">
          <ac:chgData name="Fred Gosker" userId="cdf424eb-1e63-4ca4-bcc7-bede1cc03e32" providerId="ADAL" clId="{839B3DB6-D2C0-204D-825D-8C5F07054FD2}" dt="2024-05-30T17:01:37.871" v="1434" actId="165"/>
          <ac:spMkLst>
            <pc:docMk/>
            <pc:sldMk cId="4074742146" sldId="2147478942"/>
            <ac:spMk id="47" creationId="{DEE3DD38-24F2-7F28-9FDA-3EACE891B65D}"/>
          </ac:spMkLst>
        </pc:spChg>
        <pc:grpChg chg="add mod">
          <ac:chgData name="Fred Gosker" userId="cdf424eb-1e63-4ca4-bcc7-bede1cc03e32" providerId="ADAL" clId="{839B3DB6-D2C0-204D-825D-8C5F07054FD2}" dt="2024-05-30T17:01:49.493" v="1437" actId="164"/>
          <ac:grpSpMkLst>
            <pc:docMk/>
            <pc:sldMk cId="4074742146" sldId="2147478942"/>
            <ac:grpSpMk id="2" creationId="{10787CE9-3071-D190-7513-7C08BCB199B5}"/>
          </ac:grpSpMkLst>
        </pc:grpChg>
        <pc:grpChg chg="add del mod">
          <ac:chgData name="Fred Gosker" userId="cdf424eb-1e63-4ca4-bcc7-bede1cc03e32" providerId="ADAL" clId="{839B3DB6-D2C0-204D-825D-8C5F07054FD2}" dt="2024-05-29T16:58:51.008" v="805" actId="165"/>
          <ac:grpSpMkLst>
            <pc:docMk/>
            <pc:sldMk cId="4074742146" sldId="2147478942"/>
            <ac:grpSpMk id="2" creationId="{F6F61543-DB21-5CF6-5490-6DD188018643}"/>
          </ac:grpSpMkLst>
        </pc:grpChg>
        <pc:grpChg chg="add del mod">
          <ac:chgData name="Fred Gosker" userId="cdf424eb-1e63-4ca4-bcc7-bede1cc03e32" providerId="ADAL" clId="{839B3DB6-D2C0-204D-825D-8C5F07054FD2}" dt="2024-05-30T17:01:37.871" v="1434" actId="165"/>
          <ac:grpSpMkLst>
            <pc:docMk/>
            <pc:sldMk cId="4074742146" sldId="2147478942"/>
            <ac:grpSpMk id="5" creationId="{A94A8ED5-05E8-107F-62A1-ECCDF6F2C15A}"/>
          </ac:grpSpMkLst>
        </pc:grpChg>
        <pc:grpChg chg="add mod">
          <ac:chgData name="Fred Gosker" userId="cdf424eb-1e63-4ca4-bcc7-bede1cc03e32" providerId="ADAL" clId="{839B3DB6-D2C0-204D-825D-8C5F07054FD2}" dt="2024-05-30T17:01:42.540" v="1436" actId="1076"/>
          <ac:grpSpMkLst>
            <pc:docMk/>
            <pc:sldMk cId="4074742146" sldId="2147478942"/>
            <ac:grpSpMk id="9" creationId="{254BF9AE-DED4-7C4C-07AC-7005E55216A7}"/>
          </ac:grpSpMkLst>
        </pc:grpChg>
        <pc:picChg chg="del">
          <ac:chgData name="Fred Gosker" userId="cdf424eb-1e63-4ca4-bcc7-bede1cc03e32" providerId="ADAL" clId="{839B3DB6-D2C0-204D-825D-8C5F07054FD2}" dt="2024-05-20T16:02:35.604" v="270" actId="478"/>
          <ac:picMkLst>
            <pc:docMk/>
            <pc:sldMk cId="4074742146" sldId="2147478942"/>
            <ac:picMk id="3" creationId="{8D3709D3-D0F6-D0AF-AA5B-344CF575C5C7}"/>
          </ac:picMkLst>
        </pc:picChg>
        <pc:picChg chg="add mod">
          <ac:chgData name="Fred Gosker" userId="cdf424eb-1e63-4ca4-bcc7-bede1cc03e32" providerId="ADAL" clId="{839B3DB6-D2C0-204D-825D-8C5F07054FD2}" dt="2024-05-20T16:14:49.594" v="338" actId="1037"/>
          <ac:picMkLst>
            <pc:docMk/>
            <pc:sldMk cId="4074742146" sldId="2147478942"/>
            <ac:picMk id="6" creationId="{D07C933B-313D-2028-157B-4A489A1066B8}"/>
          </ac:picMkLst>
        </pc:picChg>
        <pc:picChg chg="mod topLvl">
          <ac:chgData name="Fred Gosker" userId="cdf424eb-1e63-4ca4-bcc7-bede1cc03e32" providerId="ADAL" clId="{839B3DB6-D2C0-204D-825D-8C5F07054FD2}" dt="2024-05-29T17:02:59.817" v="1225" actId="164"/>
          <ac:picMkLst>
            <pc:docMk/>
            <pc:sldMk cId="4074742146" sldId="2147478942"/>
            <ac:picMk id="21" creationId="{416105FD-7D61-3192-1FAB-D5C81D6901FE}"/>
          </ac:picMkLst>
        </pc:picChg>
        <pc:picChg chg="del mod topLvl">
          <ac:chgData name="Fred Gosker" userId="cdf424eb-1e63-4ca4-bcc7-bede1cc03e32" providerId="ADAL" clId="{839B3DB6-D2C0-204D-825D-8C5F07054FD2}" dt="2024-05-29T16:59:48.855" v="809" actId="478"/>
          <ac:picMkLst>
            <pc:docMk/>
            <pc:sldMk cId="4074742146" sldId="2147478942"/>
            <ac:picMk id="22" creationId="{9B68F49A-BD72-DEAE-F090-AB4368E4D0DF}"/>
          </ac:picMkLst>
        </pc:picChg>
        <pc:picChg chg="del mod topLvl">
          <ac:chgData name="Fred Gosker" userId="cdf424eb-1e63-4ca4-bcc7-bede1cc03e32" providerId="ADAL" clId="{839B3DB6-D2C0-204D-825D-8C5F07054FD2}" dt="2024-05-29T16:59:43.430" v="808" actId="478"/>
          <ac:picMkLst>
            <pc:docMk/>
            <pc:sldMk cId="4074742146" sldId="2147478942"/>
            <ac:picMk id="26" creationId="{0A08F1FE-06D0-890C-B455-665737751AB6}"/>
          </ac:picMkLst>
        </pc:picChg>
        <pc:picChg chg="del mod topLvl">
          <ac:chgData name="Fred Gosker" userId="cdf424eb-1e63-4ca4-bcc7-bede1cc03e32" providerId="ADAL" clId="{839B3DB6-D2C0-204D-825D-8C5F07054FD2}" dt="2024-05-29T16:59:48.855" v="809" actId="478"/>
          <ac:picMkLst>
            <pc:docMk/>
            <pc:sldMk cId="4074742146" sldId="2147478942"/>
            <ac:picMk id="27" creationId="{38A645E7-6A73-16B4-2B1F-FE34A7AF1F03}"/>
          </ac:picMkLst>
        </pc:picChg>
        <pc:picChg chg="del mod topLvl">
          <ac:chgData name="Fred Gosker" userId="cdf424eb-1e63-4ca4-bcc7-bede1cc03e32" providerId="ADAL" clId="{839B3DB6-D2C0-204D-825D-8C5F07054FD2}" dt="2024-05-29T16:59:50.669" v="810" actId="478"/>
          <ac:picMkLst>
            <pc:docMk/>
            <pc:sldMk cId="4074742146" sldId="2147478942"/>
            <ac:picMk id="28" creationId="{6A13427A-F95D-1AC6-AC51-F2C9287D8920}"/>
          </ac:picMkLst>
        </pc:picChg>
        <pc:picChg chg="del mod topLvl">
          <ac:chgData name="Fred Gosker" userId="cdf424eb-1e63-4ca4-bcc7-bede1cc03e32" providerId="ADAL" clId="{839B3DB6-D2C0-204D-825D-8C5F07054FD2}" dt="2024-05-29T16:59:43.430" v="808" actId="478"/>
          <ac:picMkLst>
            <pc:docMk/>
            <pc:sldMk cId="4074742146" sldId="2147478942"/>
            <ac:picMk id="29" creationId="{C7041842-372F-B248-07A6-87A5FB5CAA35}"/>
          </ac:picMkLst>
        </pc:picChg>
        <pc:picChg chg="del mod topLvl">
          <ac:chgData name="Fred Gosker" userId="cdf424eb-1e63-4ca4-bcc7-bede1cc03e32" providerId="ADAL" clId="{839B3DB6-D2C0-204D-825D-8C5F07054FD2}" dt="2024-05-29T16:59:43.430" v="808" actId="478"/>
          <ac:picMkLst>
            <pc:docMk/>
            <pc:sldMk cId="4074742146" sldId="2147478942"/>
            <ac:picMk id="30" creationId="{F6DB8D6F-525A-FE81-AD6C-BF75E8D5B06A}"/>
          </ac:picMkLst>
        </pc:picChg>
        <pc:picChg chg="del mod topLvl">
          <ac:chgData name="Fred Gosker" userId="cdf424eb-1e63-4ca4-bcc7-bede1cc03e32" providerId="ADAL" clId="{839B3DB6-D2C0-204D-825D-8C5F07054FD2}" dt="2024-05-29T16:59:48.855" v="809" actId="478"/>
          <ac:picMkLst>
            <pc:docMk/>
            <pc:sldMk cId="4074742146" sldId="2147478942"/>
            <ac:picMk id="31" creationId="{FE02C871-C911-6F4F-AF5C-A94340B04E3A}"/>
          </ac:picMkLst>
        </pc:picChg>
        <pc:picChg chg="del mod topLvl">
          <ac:chgData name="Fred Gosker" userId="cdf424eb-1e63-4ca4-bcc7-bede1cc03e32" providerId="ADAL" clId="{839B3DB6-D2C0-204D-825D-8C5F07054FD2}" dt="2024-05-29T16:59:43.430" v="808" actId="478"/>
          <ac:picMkLst>
            <pc:docMk/>
            <pc:sldMk cId="4074742146" sldId="2147478942"/>
            <ac:picMk id="32" creationId="{9FB7577F-940D-9E69-2954-DB9263A8CB95}"/>
          </ac:picMkLst>
        </pc:picChg>
        <pc:picChg chg="del mod topLvl">
          <ac:chgData name="Fred Gosker" userId="cdf424eb-1e63-4ca4-bcc7-bede1cc03e32" providerId="ADAL" clId="{839B3DB6-D2C0-204D-825D-8C5F07054FD2}" dt="2024-05-29T16:59:52.198" v="811" actId="478"/>
          <ac:picMkLst>
            <pc:docMk/>
            <pc:sldMk cId="4074742146" sldId="2147478942"/>
            <ac:picMk id="33" creationId="{A10BF7C1-25A9-61C2-2220-E192F0A41DA4}"/>
          </ac:picMkLst>
        </pc:picChg>
        <pc:picChg chg="del mod topLvl">
          <ac:chgData name="Fred Gosker" userId="cdf424eb-1e63-4ca4-bcc7-bede1cc03e32" providerId="ADAL" clId="{839B3DB6-D2C0-204D-825D-8C5F07054FD2}" dt="2024-05-29T16:59:48.855" v="809" actId="478"/>
          <ac:picMkLst>
            <pc:docMk/>
            <pc:sldMk cId="4074742146" sldId="2147478942"/>
            <ac:picMk id="34" creationId="{6F0871D5-5147-796E-CCAA-665D4602DCD6}"/>
          </ac:picMkLst>
        </pc:picChg>
        <pc:picChg chg="del mod topLvl">
          <ac:chgData name="Fred Gosker" userId="cdf424eb-1e63-4ca4-bcc7-bede1cc03e32" providerId="ADAL" clId="{839B3DB6-D2C0-204D-825D-8C5F07054FD2}" dt="2024-05-29T16:59:48.855" v="809" actId="478"/>
          <ac:picMkLst>
            <pc:docMk/>
            <pc:sldMk cId="4074742146" sldId="2147478942"/>
            <ac:picMk id="35" creationId="{1A40B321-E581-46CD-BBEE-11541B8E9222}"/>
          </ac:picMkLst>
        </pc:picChg>
        <pc:picChg chg="del mod topLvl">
          <ac:chgData name="Fred Gosker" userId="cdf424eb-1e63-4ca4-bcc7-bede1cc03e32" providerId="ADAL" clId="{839B3DB6-D2C0-204D-825D-8C5F07054FD2}" dt="2024-05-29T16:59:48.855" v="809" actId="478"/>
          <ac:picMkLst>
            <pc:docMk/>
            <pc:sldMk cId="4074742146" sldId="2147478942"/>
            <ac:picMk id="38" creationId="{792506CE-592C-4ACC-F414-EC4B6E56CA03}"/>
          </ac:picMkLst>
        </pc:picChg>
        <pc:picChg chg="mod topLvl">
          <ac:chgData name="Fred Gosker" userId="cdf424eb-1e63-4ca4-bcc7-bede1cc03e32" providerId="ADAL" clId="{839B3DB6-D2C0-204D-825D-8C5F07054FD2}" dt="2024-05-30T17:01:49.493" v="1437" actId="164"/>
          <ac:picMkLst>
            <pc:docMk/>
            <pc:sldMk cId="4074742146" sldId="2147478942"/>
            <ac:picMk id="46" creationId="{4B54D59C-A9E7-7E97-977D-D38259688AC2}"/>
          </ac:picMkLst>
        </pc:picChg>
        <pc:cxnChg chg="mod topLvl">
          <ac:chgData name="Fred Gosker" userId="cdf424eb-1e63-4ca4-bcc7-bede1cc03e32" providerId="ADAL" clId="{839B3DB6-D2C0-204D-825D-8C5F07054FD2}" dt="2024-05-30T17:03:43.409" v="1449" actId="1035"/>
          <ac:cxnSpMkLst>
            <pc:docMk/>
            <pc:sldMk cId="4074742146" sldId="2147478942"/>
            <ac:cxnSpMk id="51" creationId="{947FA2E6-B000-4E9E-969A-04F12B0E4F3F}"/>
          </ac:cxnSpMkLst>
        </pc:cxnChg>
        <pc:cxnChg chg="mod topLvl">
          <ac:chgData name="Fred Gosker" userId="cdf424eb-1e63-4ca4-bcc7-bede1cc03e32" providerId="ADAL" clId="{839B3DB6-D2C0-204D-825D-8C5F07054FD2}" dt="2024-05-30T17:03:41.522" v="1448" actId="1076"/>
          <ac:cxnSpMkLst>
            <pc:docMk/>
            <pc:sldMk cId="4074742146" sldId="2147478942"/>
            <ac:cxnSpMk id="52" creationId="{A6641BAF-806E-696A-33E3-92936D97339D}"/>
          </ac:cxnSpMkLst>
        </pc:cxnChg>
      </pc:sldChg>
      <pc:sldChg chg="addSp delSp modSp mod">
        <pc:chgData name="Fred Gosker" userId="cdf424eb-1e63-4ca4-bcc7-bede1cc03e32" providerId="ADAL" clId="{839B3DB6-D2C0-204D-825D-8C5F07054FD2}" dt="2024-05-20T19:45:20.513" v="608" actId="1036"/>
        <pc:sldMkLst>
          <pc:docMk/>
          <pc:sldMk cId="1578291341" sldId="2147478943"/>
        </pc:sldMkLst>
        <pc:spChg chg="add mod">
          <ac:chgData name="Fred Gosker" userId="cdf424eb-1e63-4ca4-bcc7-bede1cc03e32" providerId="ADAL" clId="{839B3DB6-D2C0-204D-825D-8C5F07054FD2}" dt="2024-05-20T19:13:33.224" v="386"/>
          <ac:spMkLst>
            <pc:docMk/>
            <pc:sldMk cId="1578291341" sldId="2147478943"/>
            <ac:spMk id="2" creationId="{41FB2A58-E74A-813D-02B3-B88F6C6C18D9}"/>
          </ac:spMkLst>
        </pc:spChg>
        <pc:spChg chg="mod">
          <ac:chgData name="Fred Gosker" userId="cdf424eb-1e63-4ca4-bcc7-bede1cc03e32" providerId="ADAL" clId="{839B3DB6-D2C0-204D-825D-8C5F07054FD2}" dt="2024-05-20T19:39:17.327" v="539" actId="113"/>
          <ac:spMkLst>
            <pc:docMk/>
            <pc:sldMk cId="1578291341" sldId="2147478943"/>
            <ac:spMk id="4" creationId="{5C67CAF3-CCAF-D303-F592-E754628075A3}"/>
          </ac:spMkLst>
        </pc:spChg>
        <pc:spChg chg="mod">
          <ac:chgData name="Fred Gosker" userId="cdf424eb-1e63-4ca4-bcc7-bede1cc03e32" providerId="ADAL" clId="{839B3DB6-D2C0-204D-825D-8C5F07054FD2}" dt="2024-05-20T19:13:33.224" v="386"/>
          <ac:spMkLst>
            <pc:docMk/>
            <pc:sldMk cId="1578291341" sldId="2147478943"/>
            <ac:spMk id="7" creationId="{7619B00B-CA09-09B9-E078-92AD2BACAC42}"/>
          </ac:spMkLst>
        </pc:spChg>
        <pc:spChg chg="del">
          <ac:chgData name="Fred Gosker" userId="cdf424eb-1e63-4ca4-bcc7-bede1cc03e32" providerId="ADAL" clId="{839B3DB6-D2C0-204D-825D-8C5F07054FD2}" dt="2024-05-20T16:05:36.186" v="316" actId="478"/>
          <ac:spMkLst>
            <pc:docMk/>
            <pc:sldMk cId="1578291341" sldId="2147478943"/>
            <ac:spMk id="8" creationId="{7B3BF4FF-CEDC-C1C9-9349-A384D1C83036}"/>
          </ac:spMkLst>
        </pc:spChg>
        <pc:spChg chg="del">
          <ac:chgData name="Fred Gosker" userId="cdf424eb-1e63-4ca4-bcc7-bede1cc03e32" providerId="ADAL" clId="{839B3DB6-D2C0-204D-825D-8C5F07054FD2}" dt="2024-05-20T16:05:06.460" v="310" actId="478"/>
          <ac:spMkLst>
            <pc:docMk/>
            <pc:sldMk cId="1578291341" sldId="2147478943"/>
            <ac:spMk id="9" creationId="{9C0D4012-B89A-26BB-4938-760F985DCD4D}"/>
          </ac:spMkLst>
        </pc:spChg>
        <pc:spChg chg="mod">
          <ac:chgData name="Fred Gosker" userId="cdf424eb-1e63-4ca4-bcc7-bede1cc03e32" providerId="ADAL" clId="{839B3DB6-D2C0-204D-825D-8C5F07054FD2}" dt="2024-05-20T16:06:02.857" v="326" actId="1036"/>
          <ac:spMkLst>
            <pc:docMk/>
            <pc:sldMk cId="1578291341" sldId="2147478943"/>
            <ac:spMk id="11" creationId="{6EC8D974-388F-F5D1-7A03-4CCDC7959CA4}"/>
          </ac:spMkLst>
        </pc:spChg>
        <pc:spChg chg="mod">
          <ac:chgData name="Fred Gosker" userId="cdf424eb-1e63-4ca4-bcc7-bede1cc03e32" providerId="ADAL" clId="{839B3DB6-D2C0-204D-825D-8C5F07054FD2}" dt="2024-05-20T16:06:02.857" v="326" actId="1036"/>
          <ac:spMkLst>
            <pc:docMk/>
            <pc:sldMk cId="1578291341" sldId="2147478943"/>
            <ac:spMk id="12" creationId="{81CF2A71-99B1-7DF7-79E1-40337101E37E}"/>
          </ac:spMkLst>
        </pc:spChg>
        <pc:spChg chg="add del mod">
          <ac:chgData name="Fred Gosker" userId="cdf424eb-1e63-4ca4-bcc7-bede1cc03e32" providerId="ADAL" clId="{839B3DB6-D2C0-204D-825D-8C5F07054FD2}" dt="2024-05-20T16:04:44.838" v="298" actId="11529"/>
          <ac:spMkLst>
            <pc:docMk/>
            <pc:sldMk cId="1578291341" sldId="2147478943"/>
            <ac:spMk id="13" creationId="{C1402E84-E41E-523D-5C15-801C7DACFE2F}"/>
          </ac:spMkLst>
        </pc:spChg>
        <pc:spChg chg="add mod">
          <ac:chgData name="Fred Gosker" userId="cdf424eb-1e63-4ca4-bcc7-bede1cc03e32" providerId="ADAL" clId="{839B3DB6-D2C0-204D-825D-8C5F07054FD2}" dt="2024-05-20T19:13:33.224" v="386"/>
          <ac:spMkLst>
            <pc:docMk/>
            <pc:sldMk cId="1578291341" sldId="2147478943"/>
            <ac:spMk id="14" creationId="{A028677A-FCED-857A-D98F-C3C904ECD472}"/>
          </ac:spMkLst>
        </pc:spChg>
        <pc:picChg chg="del">
          <ac:chgData name="Fred Gosker" userId="cdf424eb-1e63-4ca4-bcc7-bede1cc03e32" providerId="ADAL" clId="{839B3DB6-D2C0-204D-825D-8C5F07054FD2}" dt="2024-05-20T16:03:30.070" v="284" actId="478"/>
          <ac:picMkLst>
            <pc:docMk/>
            <pc:sldMk cId="1578291341" sldId="2147478943"/>
            <ac:picMk id="3" creationId="{8D3709D3-D0F6-D0AF-AA5B-344CF575C5C7}"/>
          </ac:picMkLst>
        </pc:picChg>
        <pc:picChg chg="mod">
          <ac:chgData name="Fred Gosker" userId="cdf424eb-1e63-4ca4-bcc7-bede1cc03e32" providerId="ADAL" clId="{839B3DB6-D2C0-204D-825D-8C5F07054FD2}" dt="2024-05-20T19:45:20.513" v="608" actId="1036"/>
          <ac:picMkLst>
            <pc:docMk/>
            <pc:sldMk cId="1578291341" sldId="2147478943"/>
            <ac:picMk id="5" creationId="{227311D8-3496-280E-CF88-BD152682B4FB}"/>
          </ac:picMkLst>
        </pc:picChg>
        <pc:picChg chg="add mod modCrop">
          <ac:chgData name="Fred Gosker" userId="cdf424eb-1e63-4ca4-bcc7-bede1cc03e32" providerId="ADAL" clId="{839B3DB6-D2C0-204D-825D-8C5F07054FD2}" dt="2024-05-20T19:35:03.054" v="448" actId="1076"/>
          <ac:picMkLst>
            <pc:docMk/>
            <pc:sldMk cId="1578291341" sldId="2147478943"/>
            <ac:picMk id="6" creationId="{453C3005-538A-CD27-9090-401669819B33}"/>
          </ac:picMkLst>
        </pc:picChg>
        <pc:picChg chg="add del">
          <ac:chgData name="Fred Gosker" userId="cdf424eb-1e63-4ca4-bcc7-bede1cc03e32" providerId="ADAL" clId="{839B3DB6-D2C0-204D-825D-8C5F07054FD2}" dt="2024-05-20T16:04:51.651" v="305" actId="478"/>
          <ac:picMkLst>
            <pc:docMk/>
            <pc:sldMk cId="1578291341" sldId="2147478943"/>
            <ac:picMk id="10" creationId="{C03A1166-F39B-DC65-21E7-E0E33090F67E}"/>
          </ac:picMkLst>
        </pc:picChg>
      </pc:sldChg>
      <pc:sldChg chg="addSp delSp modSp mod">
        <pc:chgData name="Fred Gosker" userId="cdf424eb-1e63-4ca4-bcc7-bede1cc03e32" providerId="ADAL" clId="{839B3DB6-D2C0-204D-825D-8C5F07054FD2}" dt="2024-05-29T17:09:46.585" v="1272" actId="14100"/>
        <pc:sldMkLst>
          <pc:docMk/>
          <pc:sldMk cId="2117662054" sldId="2147478944"/>
        </pc:sldMkLst>
        <pc:spChg chg="add del mod">
          <ac:chgData name="Fred Gosker" userId="cdf424eb-1e63-4ca4-bcc7-bede1cc03e32" providerId="ADAL" clId="{839B3DB6-D2C0-204D-825D-8C5F07054FD2}" dt="2024-05-20T15:54:19.264" v="216" actId="478"/>
          <ac:spMkLst>
            <pc:docMk/>
            <pc:sldMk cId="2117662054" sldId="2147478944"/>
            <ac:spMk id="3" creationId="{2F956930-A2D8-D2B7-4A9C-D5750D630D86}"/>
          </ac:spMkLst>
        </pc:spChg>
        <pc:spChg chg="del mod topLvl">
          <ac:chgData name="Fred Gosker" userId="cdf424eb-1e63-4ca4-bcc7-bede1cc03e32" providerId="ADAL" clId="{839B3DB6-D2C0-204D-825D-8C5F07054FD2}" dt="2024-05-29T17:06:26.250" v="1255" actId="21"/>
          <ac:spMkLst>
            <pc:docMk/>
            <pc:sldMk cId="2117662054" sldId="2147478944"/>
            <ac:spMk id="5" creationId="{22C04475-7A53-B211-2551-A628F933DB4D}"/>
          </ac:spMkLst>
        </pc:spChg>
        <pc:spChg chg="mod">
          <ac:chgData name="Fred Gosker" userId="cdf424eb-1e63-4ca4-bcc7-bede1cc03e32" providerId="ADAL" clId="{839B3DB6-D2C0-204D-825D-8C5F07054FD2}" dt="2024-05-20T15:43:33.758" v="178" actId="207"/>
          <ac:spMkLst>
            <pc:docMk/>
            <pc:sldMk cId="2117662054" sldId="2147478944"/>
            <ac:spMk id="6" creationId="{00000000-0000-0000-0000-000000000000}"/>
          </ac:spMkLst>
        </pc:spChg>
        <pc:spChg chg="add mod">
          <ac:chgData name="Fred Gosker" userId="cdf424eb-1e63-4ca4-bcc7-bede1cc03e32" providerId="ADAL" clId="{839B3DB6-D2C0-204D-825D-8C5F07054FD2}" dt="2024-05-29T17:09:15.465" v="1267" actId="2710"/>
          <ac:spMkLst>
            <pc:docMk/>
            <pc:sldMk cId="2117662054" sldId="2147478944"/>
            <ac:spMk id="9" creationId="{36606F89-A69C-961C-1CC5-BB71BD265C57}"/>
          </ac:spMkLst>
        </pc:spChg>
        <pc:spChg chg="add mod">
          <ac:chgData name="Fred Gosker" userId="cdf424eb-1e63-4ca4-bcc7-bede1cc03e32" providerId="ADAL" clId="{839B3DB6-D2C0-204D-825D-8C5F07054FD2}" dt="2024-05-29T17:09:46.585" v="1272" actId="14100"/>
          <ac:spMkLst>
            <pc:docMk/>
            <pc:sldMk cId="2117662054" sldId="2147478944"/>
            <ac:spMk id="10" creationId="{1208A611-019E-E14F-8CBE-99A9DA4CD19A}"/>
          </ac:spMkLst>
        </pc:spChg>
        <pc:spChg chg="add mod">
          <ac:chgData name="Fred Gosker" userId="cdf424eb-1e63-4ca4-bcc7-bede1cc03e32" providerId="ADAL" clId="{839B3DB6-D2C0-204D-825D-8C5F07054FD2}" dt="2024-05-20T15:56:35.161" v="228"/>
          <ac:spMkLst>
            <pc:docMk/>
            <pc:sldMk cId="2117662054" sldId="2147478944"/>
            <ac:spMk id="11" creationId="{C7B112AE-DC64-5C7E-F619-B25CD1AC8244}"/>
          </ac:spMkLst>
        </pc:spChg>
        <pc:spChg chg="del mod">
          <ac:chgData name="Fred Gosker" userId="cdf424eb-1e63-4ca4-bcc7-bede1cc03e32" providerId="ADAL" clId="{839B3DB6-D2C0-204D-825D-8C5F07054FD2}" dt="2024-05-20T15:56:30.844" v="227" actId="478"/>
          <ac:spMkLst>
            <pc:docMk/>
            <pc:sldMk cId="2117662054" sldId="2147478944"/>
            <ac:spMk id="20" creationId="{00000000-0000-0000-0000-000000000000}"/>
          </ac:spMkLst>
        </pc:spChg>
        <pc:spChg chg="mod">
          <ac:chgData name="Fred Gosker" userId="cdf424eb-1e63-4ca4-bcc7-bede1cc03e32" providerId="ADAL" clId="{839B3DB6-D2C0-204D-825D-8C5F07054FD2}" dt="2024-05-20T19:13:33.224" v="386"/>
          <ac:spMkLst>
            <pc:docMk/>
            <pc:sldMk cId="2117662054" sldId="2147478944"/>
            <ac:spMk id="21" creationId="{00000000-0000-0000-0000-000000000000}"/>
          </ac:spMkLst>
        </pc:spChg>
        <pc:spChg chg="del mod">
          <ac:chgData name="Fred Gosker" userId="cdf424eb-1e63-4ca4-bcc7-bede1cc03e32" providerId="ADAL" clId="{839B3DB6-D2C0-204D-825D-8C5F07054FD2}" dt="2024-05-20T15:56:39.048" v="229" actId="478"/>
          <ac:spMkLst>
            <pc:docMk/>
            <pc:sldMk cId="2117662054" sldId="2147478944"/>
            <ac:spMk id="22" creationId="{F299E3A7-7B63-8A79-C008-0DC44E843F6A}"/>
          </ac:spMkLst>
        </pc:spChg>
        <pc:grpChg chg="add del mod">
          <ac:chgData name="Fred Gosker" userId="cdf424eb-1e63-4ca4-bcc7-bede1cc03e32" providerId="ADAL" clId="{839B3DB6-D2C0-204D-825D-8C5F07054FD2}" dt="2024-05-29T17:05:14.785" v="1240" actId="478"/>
          <ac:grpSpMkLst>
            <pc:docMk/>
            <pc:sldMk cId="2117662054" sldId="2147478944"/>
            <ac:grpSpMk id="4" creationId="{322F68F9-2B08-DC7B-213C-E6E96CB17C69}"/>
          </ac:grpSpMkLst>
        </pc:grpChg>
        <pc:picChg chg="del">
          <ac:chgData name="Fred Gosker" userId="cdf424eb-1e63-4ca4-bcc7-bede1cc03e32" providerId="ADAL" clId="{839B3DB6-D2C0-204D-825D-8C5F07054FD2}" dt="2024-05-20T15:43:18.493" v="175" actId="478"/>
          <ac:picMkLst>
            <pc:docMk/>
            <pc:sldMk cId="2117662054" sldId="2147478944"/>
            <ac:picMk id="2" creationId="{2EE6F7C3-A50C-7062-C62A-BB8223E5D2C3}"/>
          </ac:picMkLst>
        </pc:picChg>
        <pc:picChg chg="add mod">
          <ac:chgData name="Fred Gosker" userId="cdf424eb-1e63-4ca4-bcc7-bede1cc03e32" providerId="ADAL" clId="{839B3DB6-D2C0-204D-825D-8C5F07054FD2}" dt="2024-05-29T17:05:10.132" v="1239"/>
          <ac:picMkLst>
            <pc:docMk/>
            <pc:sldMk cId="2117662054" sldId="2147478944"/>
            <ac:picMk id="2" creationId="{B5C70E71-33DB-A2FD-AB08-086288E419A8}"/>
          </ac:picMkLst>
        </pc:picChg>
        <pc:picChg chg="add mod modCrop">
          <ac:chgData name="Fred Gosker" userId="cdf424eb-1e63-4ca4-bcc7-bede1cc03e32" providerId="ADAL" clId="{839B3DB6-D2C0-204D-825D-8C5F07054FD2}" dt="2024-05-29T17:05:43.674" v="1248" actId="732"/>
          <ac:picMkLst>
            <pc:docMk/>
            <pc:sldMk cId="2117662054" sldId="2147478944"/>
            <ac:picMk id="3" creationId="{8CB18D2B-BFEC-35F0-1722-DAB48C429306}"/>
          </ac:picMkLst>
        </pc:picChg>
        <pc:picChg chg="mod">
          <ac:chgData name="Fred Gosker" userId="cdf424eb-1e63-4ca4-bcc7-bede1cc03e32" providerId="ADAL" clId="{839B3DB6-D2C0-204D-825D-8C5F07054FD2}" dt="2024-05-20T18:23:05.490" v="379"/>
          <ac:picMkLst>
            <pc:docMk/>
            <pc:sldMk cId="2117662054" sldId="2147478944"/>
            <ac:picMk id="7" creationId="{F1A9BEF9-0EFF-CD45-1599-B2A680E32DC9}"/>
          </ac:picMkLst>
        </pc:picChg>
        <pc:picChg chg="del mod topLvl">
          <ac:chgData name="Fred Gosker" userId="cdf424eb-1e63-4ca4-bcc7-bede1cc03e32" providerId="ADAL" clId="{839B3DB6-D2C0-204D-825D-8C5F07054FD2}" dt="2024-05-29T17:05:14.785" v="1240" actId="478"/>
          <ac:picMkLst>
            <pc:docMk/>
            <pc:sldMk cId="2117662054" sldId="2147478944"/>
            <ac:picMk id="8" creationId="{660F38D9-6BD9-8402-5687-D5BD7703C5C4}"/>
          </ac:picMkLst>
        </pc:picChg>
        <pc:picChg chg="del">
          <ac:chgData name="Fred Gosker" userId="cdf424eb-1e63-4ca4-bcc7-bede1cc03e32" providerId="ADAL" clId="{839B3DB6-D2C0-204D-825D-8C5F07054FD2}" dt="2024-05-20T15:43:17.216" v="174" actId="478"/>
          <ac:picMkLst>
            <pc:docMk/>
            <pc:sldMk cId="2117662054" sldId="2147478944"/>
            <ac:picMk id="10" creationId="{6C0994C1-E6E1-07F9-620B-1DC46378E222}"/>
          </ac:picMkLst>
        </pc:picChg>
      </pc:sldChg>
      <pc:sldChg chg="addSp delSp modSp mod">
        <pc:chgData name="Fred Gosker" userId="cdf424eb-1e63-4ca4-bcc7-bede1cc03e32" providerId="ADAL" clId="{839B3DB6-D2C0-204D-825D-8C5F07054FD2}" dt="2024-05-29T17:09:20.925" v="1268" actId="2710"/>
        <pc:sldMkLst>
          <pc:docMk/>
          <pc:sldMk cId="1232336254" sldId="2147478945"/>
        </pc:sldMkLst>
        <pc:spChg chg="add del mod">
          <ac:chgData name="Fred Gosker" userId="cdf424eb-1e63-4ca4-bcc7-bede1cc03e32" providerId="ADAL" clId="{839B3DB6-D2C0-204D-825D-8C5F07054FD2}" dt="2024-05-20T18:28:43.349" v="384" actId="478"/>
          <ac:spMkLst>
            <pc:docMk/>
            <pc:sldMk cId="1232336254" sldId="2147478945"/>
            <ac:spMk id="2" creationId="{AEC64A5E-A993-E449-F0CE-FDC22B07D3D7}"/>
          </ac:spMkLst>
        </pc:spChg>
        <pc:spChg chg="add del mod">
          <ac:chgData name="Fred Gosker" userId="cdf424eb-1e63-4ca4-bcc7-bede1cc03e32" providerId="ADAL" clId="{839B3DB6-D2C0-204D-825D-8C5F07054FD2}" dt="2024-05-20T15:54:26.462" v="219" actId="478"/>
          <ac:spMkLst>
            <pc:docMk/>
            <pc:sldMk cId="1232336254" sldId="2147478945"/>
            <ac:spMk id="3" creationId="{E306D1A4-35C0-C2A5-A07D-D5A00708EC82}"/>
          </ac:spMkLst>
        </pc:spChg>
        <pc:spChg chg="mod topLvl">
          <ac:chgData name="Fred Gosker" userId="cdf424eb-1e63-4ca4-bcc7-bede1cc03e32" providerId="ADAL" clId="{839B3DB6-D2C0-204D-825D-8C5F07054FD2}" dt="2024-05-29T17:07:36.593" v="1265" actId="167"/>
          <ac:spMkLst>
            <pc:docMk/>
            <pc:sldMk cId="1232336254" sldId="2147478945"/>
            <ac:spMk id="5" creationId="{9E981357-3D4C-55B3-3199-8EAEFAB589BC}"/>
          </ac:spMkLst>
        </pc:spChg>
        <pc:spChg chg="mod">
          <ac:chgData name="Fred Gosker" userId="cdf424eb-1e63-4ca4-bcc7-bede1cc03e32" providerId="ADAL" clId="{839B3DB6-D2C0-204D-825D-8C5F07054FD2}" dt="2024-05-20T15:43:58.389" v="184" actId="207"/>
          <ac:spMkLst>
            <pc:docMk/>
            <pc:sldMk cId="1232336254" sldId="2147478945"/>
            <ac:spMk id="6" creationId="{00000000-0000-0000-0000-000000000000}"/>
          </ac:spMkLst>
        </pc:spChg>
        <pc:spChg chg="add mod">
          <ac:chgData name="Fred Gosker" userId="cdf424eb-1e63-4ca4-bcc7-bede1cc03e32" providerId="ADAL" clId="{839B3DB6-D2C0-204D-825D-8C5F07054FD2}" dt="2024-05-29T17:09:20.925" v="1268" actId="2710"/>
          <ac:spMkLst>
            <pc:docMk/>
            <pc:sldMk cId="1232336254" sldId="2147478945"/>
            <ac:spMk id="10" creationId="{8E02EFF0-D74C-30FC-01A1-FBB2F045C666}"/>
          </ac:spMkLst>
        </pc:spChg>
        <pc:spChg chg="add mod">
          <ac:chgData name="Fred Gosker" userId="cdf424eb-1e63-4ca4-bcc7-bede1cc03e32" providerId="ADAL" clId="{839B3DB6-D2C0-204D-825D-8C5F07054FD2}" dt="2024-05-20T15:56:59.115" v="231"/>
          <ac:spMkLst>
            <pc:docMk/>
            <pc:sldMk cId="1232336254" sldId="2147478945"/>
            <ac:spMk id="11" creationId="{77CE05F7-585C-22E2-A3CB-B01837336ABF}"/>
          </ac:spMkLst>
        </pc:spChg>
        <pc:spChg chg="del mod">
          <ac:chgData name="Fred Gosker" userId="cdf424eb-1e63-4ca4-bcc7-bede1cc03e32" providerId="ADAL" clId="{839B3DB6-D2C0-204D-825D-8C5F07054FD2}" dt="2024-05-20T15:56:58.742" v="230" actId="478"/>
          <ac:spMkLst>
            <pc:docMk/>
            <pc:sldMk cId="1232336254" sldId="2147478945"/>
            <ac:spMk id="20" creationId="{00000000-0000-0000-0000-000000000000}"/>
          </ac:spMkLst>
        </pc:spChg>
        <pc:spChg chg="mod">
          <ac:chgData name="Fred Gosker" userId="cdf424eb-1e63-4ca4-bcc7-bede1cc03e32" providerId="ADAL" clId="{839B3DB6-D2C0-204D-825D-8C5F07054FD2}" dt="2024-05-20T19:13:33.224" v="386"/>
          <ac:spMkLst>
            <pc:docMk/>
            <pc:sldMk cId="1232336254" sldId="2147478945"/>
            <ac:spMk id="21" creationId="{00000000-0000-0000-0000-000000000000}"/>
          </ac:spMkLst>
        </pc:spChg>
        <pc:spChg chg="del mod">
          <ac:chgData name="Fred Gosker" userId="cdf424eb-1e63-4ca4-bcc7-bede1cc03e32" providerId="ADAL" clId="{839B3DB6-D2C0-204D-825D-8C5F07054FD2}" dt="2024-05-20T15:56:58.742" v="230" actId="478"/>
          <ac:spMkLst>
            <pc:docMk/>
            <pc:sldMk cId="1232336254" sldId="2147478945"/>
            <ac:spMk id="22" creationId="{F299E3A7-7B63-8A79-C008-0DC44E843F6A}"/>
          </ac:spMkLst>
        </pc:spChg>
        <pc:grpChg chg="add del mod">
          <ac:chgData name="Fred Gosker" userId="cdf424eb-1e63-4ca4-bcc7-bede1cc03e32" providerId="ADAL" clId="{839B3DB6-D2C0-204D-825D-8C5F07054FD2}" dt="2024-05-29T17:07:19.974" v="1260" actId="478"/>
          <ac:grpSpMkLst>
            <pc:docMk/>
            <pc:sldMk cId="1232336254" sldId="2147478945"/>
            <ac:grpSpMk id="4" creationId="{70A71BC9-2CDD-64B7-130C-24EB0C275D39}"/>
          </ac:grpSpMkLst>
        </pc:grpChg>
        <pc:picChg chg="del">
          <ac:chgData name="Fred Gosker" userId="cdf424eb-1e63-4ca4-bcc7-bede1cc03e32" providerId="ADAL" clId="{839B3DB6-D2C0-204D-825D-8C5F07054FD2}" dt="2024-05-20T15:43:48.967" v="181" actId="478"/>
          <ac:picMkLst>
            <pc:docMk/>
            <pc:sldMk cId="1232336254" sldId="2147478945"/>
            <ac:picMk id="2" creationId="{2EE6F7C3-A50C-7062-C62A-BB8223E5D2C3}"/>
          </ac:picMkLst>
        </pc:picChg>
        <pc:picChg chg="add mod">
          <ac:chgData name="Fred Gosker" userId="cdf424eb-1e63-4ca4-bcc7-bede1cc03e32" providerId="ADAL" clId="{839B3DB6-D2C0-204D-825D-8C5F07054FD2}" dt="2024-05-29T17:07:32.492" v="1264" actId="167"/>
          <ac:picMkLst>
            <pc:docMk/>
            <pc:sldMk cId="1232336254" sldId="2147478945"/>
            <ac:picMk id="2" creationId="{3C953BD6-6D9C-91A3-C335-A383E5A9D6DC}"/>
          </ac:picMkLst>
        </pc:picChg>
        <pc:picChg chg="mod">
          <ac:chgData name="Fred Gosker" userId="cdf424eb-1e63-4ca4-bcc7-bede1cc03e32" providerId="ADAL" clId="{839B3DB6-D2C0-204D-825D-8C5F07054FD2}" dt="2024-05-20T18:23:26.763" v="382"/>
          <ac:picMkLst>
            <pc:docMk/>
            <pc:sldMk cId="1232336254" sldId="2147478945"/>
            <ac:picMk id="7" creationId="{A22FE1AD-4BA8-DBEE-7B11-BCD5E3AE7974}"/>
          </ac:picMkLst>
        </pc:picChg>
        <pc:picChg chg="del mod topLvl">
          <ac:chgData name="Fred Gosker" userId="cdf424eb-1e63-4ca4-bcc7-bede1cc03e32" providerId="ADAL" clId="{839B3DB6-D2C0-204D-825D-8C5F07054FD2}" dt="2024-05-29T17:07:19.974" v="1260" actId="478"/>
          <ac:picMkLst>
            <pc:docMk/>
            <pc:sldMk cId="1232336254" sldId="2147478945"/>
            <ac:picMk id="8" creationId="{9F9F1953-671E-79F9-B0F4-25A687286ABE}"/>
          </ac:picMkLst>
        </pc:picChg>
        <pc:picChg chg="del">
          <ac:chgData name="Fred Gosker" userId="cdf424eb-1e63-4ca4-bcc7-bede1cc03e32" providerId="ADAL" clId="{839B3DB6-D2C0-204D-825D-8C5F07054FD2}" dt="2024-05-20T15:43:48.102" v="180" actId="478"/>
          <ac:picMkLst>
            <pc:docMk/>
            <pc:sldMk cId="1232336254" sldId="2147478945"/>
            <ac:picMk id="9" creationId="{685231AC-9C29-8DCF-ACE7-0D83E96B559C}"/>
          </ac:picMkLst>
        </pc:picChg>
      </pc:sldChg>
      <pc:sldChg chg="new del">
        <pc:chgData name="Fred Gosker" userId="cdf424eb-1e63-4ca4-bcc7-bede1cc03e32" providerId="ADAL" clId="{839B3DB6-D2C0-204D-825D-8C5F07054FD2}" dt="2024-05-20T15:49:51.669" v="187" actId="2696"/>
        <pc:sldMkLst>
          <pc:docMk/>
          <pc:sldMk cId="2635134566" sldId="2147478946"/>
        </pc:sldMkLst>
      </pc:sldChg>
      <pc:sldChg chg="del">
        <pc:chgData name="Fred Gosker" userId="cdf424eb-1e63-4ca4-bcc7-bede1cc03e32" providerId="ADAL" clId="{839B3DB6-D2C0-204D-825D-8C5F07054FD2}" dt="2024-05-17T14:57:56.520" v="0" actId="2696"/>
        <pc:sldMkLst>
          <pc:docMk/>
          <pc:sldMk cId="3933646598" sldId="2147478946"/>
        </pc:sldMkLst>
      </pc:sldChg>
      <pc:sldMasterChg chg="modSp delSldLayout modSldLayout">
        <pc:chgData name="Fred Gosker" userId="cdf424eb-1e63-4ca4-bcc7-bede1cc03e32" providerId="ADAL" clId="{839B3DB6-D2C0-204D-825D-8C5F07054FD2}" dt="2024-05-20T19:33:33.797" v="440" actId="2696"/>
        <pc:sldMasterMkLst>
          <pc:docMk/>
          <pc:sldMasterMk cId="0" sldId="2147483648"/>
        </pc:sldMasterMkLst>
        <pc:spChg chg="mod">
          <ac:chgData name="Fred Gosker" userId="cdf424eb-1e63-4ca4-bcc7-bede1cc03e32" providerId="ADAL" clId="{839B3DB6-D2C0-204D-825D-8C5F07054FD2}" dt="2024-05-20T19:15:59.912" v="405"/>
          <ac:spMkLst>
            <pc:docMk/>
            <pc:sldMasterMk cId="0" sldId="2147483648"/>
            <ac:spMk id="2" creationId="{00000000-0000-0000-0000-000000000000}"/>
          </ac:spMkLst>
        </pc:spChg>
        <pc:spChg chg="mod">
          <ac:chgData name="Fred Gosker" userId="cdf424eb-1e63-4ca4-bcc7-bede1cc03e32" providerId="ADAL" clId="{839B3DB6-D2C0-204D-825D-8C5F07054FD2}" dt="2024-05-20T19:15:59.912" v="405"/>
          <ac:spMkLst>
            <pc:docMk/>
            <pc:sldMasterMk cId="0" sldId="2147483648"/>
            <ac:spMk id="3" creationId="{00000000-0000-0000-0000-000000000000}"/>
          </ac:spMkLst>
        </pc:spChg>
        <pc:spChg chg="mod">
          <ac:chgData name="Fred Gosker" userId="cdf424eb-1e63-4ca4-bcc7-bede1cc03e32" providerId="ADAL" clId="{839B3DB6-D2C0-204D-825D-8C5F07054FD2}" dt="2024-05-20T19:15:59.912" v="405"/>
          <ac:spMkLst>
            <pc:docMk/>
            <pc:sldMasterMk cId="0" sldId="2147483648"/>
            <ac:spMk id="4" creationId="{00000000-0000-0000-0000-000000000000}"/>
          </ac:spMkLst>
        </pc:spChg>
        <pc:spChg chg="mod">
          <ac:chgData name="Fred Gosker" userId="cdf424eb-1e63-4ca4-bcc7-bede1cc03e32" providerId="ADAL" clId="{839B3DB6-D2C0-204D-825D-8C5F07054FD2}" dt="2024-05-20T19:15:59.912" v="405"/>
          <ac:spMkLst>
            <pc:docMk/>
            <pc:sldMasterMk cId="0" sldId="2147483648"/>
            <ac:spMk id="5" creationId="{00000000-0000-0000-0000-000000000000}"/>
          </ac:spMkLst>
        </pc:spChg>
        <pc:spChg chg="mod">
          <ac:chgData name="Fred Gosker" userId="cdf424eb-1e63-4ca4-bcc7-bede1cc03e32" providerId="ADAL" clId="{839B3DB6-D2C0-204D-825D-8C5F07054FD2}" dt="2024-05-20T19:15:59.912" v="405"/>
          <ac:spMkLst>
            <pc:docMk/>
            <pc:sldMasterMk cId="0" sldId="2147483648"/>
            <ac:spMk id="6" creationId="{00000000-0000-0000-0000-000000000000}"/>
          </ac:spMkLst>
        </pc:spChg>
        <pc:sldLayoutChg chg="modSp">
          <pc:chgData name="Fred Gosker" userId="cdf424eb-1e63-4ca4-bcc7-bede1cc03e32" providerId="ADAL" clId="{839B3DB6-D2C0-204D-825D-8C5F07054FD2}" dt="2024-05-20T19:15:59.912" v="405"/>
          <pc:sldLayoutMkLst>
            <pc:docMk/>
            <pc:sldMasterMk cId="2635616645" sldId="2147483662"/>
            <pc:sldLayoutMk cId="0" sldId="2147483650"/>
          </pc:sldLayoutMkLst>
          <pc:spChg chg="mod">
            <ac:chgData name="Fred Gosker" userId="cdf424eb-1e63-4ca4-bcc7-bede1cc03e32" providerId="ADAL" clId="{839B3DB6-D2C0-204D-825D-8C5F07054FD2}" dt="2024-05-20T19:15:59.912" v="405"/>
            <ac:spMkLst>
              <pc:docMk/>
              <pc:sldMasterMk cId="2635616645" sldId="2147483662"/>
              <pc:sldLayoutMk cId="0" sldId="2147483650"/>
              <ac:spMk id="7" creationId="{9BBEF499-5A6B-F38E-7930-AAC4A242C857}"/>
            </ac:spMkLst>
          </pc:spChg>
        </pc:sldLayoutChg>
        <pc:sldLayoutChg chg="delSp modSp mod">
          <pc:chgData name="Fred Gosker" userId="cdf424eb-1e63-4ca4-bcc7-bede1cc03e32" providerId="ADAL" clId="{839B3DB6-D2C0-204D-825D-8C5F07054FD2}" dt="2024-05-20T19:33:15.996" v="432" actId="478"/>
          <pc:sldLayoutMkLst>
            <pc:docMk/>
            <pc:sldMasterMk cId="2635616645" sldId="2147483662"/>
            <pc:sldLayoutMk cId="0" sldId="2147483651"/>
          </pc:sldLayoutMkLst>
          <pc:spChg chg="del mod">
            <ac:chgData name="Fred Gosker" userId="cdf424eb-1e63-4ca4-bcc7-bede1cc03e32" providerId="ADAL" clId="{839B3DB6-D2C0-204D-825D-8C5F07054FD2}" dt="2024-05-20T19:33:15.996" v="432" actId="478"/>
            <ac:spMkLst>
              <pc:docMk/>
              <pc:sldMasterMk cId="2635616645" sldId="2147483662"/>
              <pc:sldLayoutMk cId="0" sldId="2147483651"/>
              <ac:spMk id="2" creationId="{00000000-0000-0000-0000-000000000000}"/>
            </ac:spMkLst>
          </pc:spChg>
          <pc:spChg chg="del mod">
            <ac:chgData name="Fred Gosker" userId="cdf424eb-1e63-4ca4-bcc7-bede1cc03e32" providerId="ADAL" clId="{839B3DB6-D2C0-204D-825D-8C5F07054FD2}" dt="2024-05-20T19:33:15.996" v="432" actId="478"/>
            <ac:spMkLst>
              <pc:docMk/>
              <pc:sldMasterMk cId="2635616645" sldId="2147483662"/>
              <pc:sldLayoutMk cId="0" sldId="2147483651"/>
              <ac:spMk id="3" creationId="{00000000-0000-0000-0000-000000000000}"/>
            </ac:spMkLst>
          </pc:spChg>
          <pc:spChg chg="del mod">
            <ac:chgData name="Fred Gosker" userId="cdf424eb-1e63-4ca4-bcc7-bede1cc03e32" providerId="ADAL" clId="{839B3DB6-D2C0-204D-825D-8C5F07054FD2}" dt="2024-05-20T19:33:15.996" v="432" actId="478"/>
            <ac:spMkLst>
              <pc:docMk/>
              <pc:sldMasterMk cId="2635616645" sldId="2147483662"/>
              <pc:sldLayoutMk cId="0" sldId="2147483651"/>
              <ac:spMk id="4" creationId="{00000000-0000-0000-0000-000000000000}"/>
            </ac:spMkLst>
          </pc:spChg>
          <pc:spChg chg="del mod">
            <ac:chgData name="Fred Gosker" userId="cdf424eb-1e63-4ca4-bcc7-bede1cc03e32" providerId="ADAL" clId="{839B3DB6-D2C0-204D-825D-8C5F07054FD2}" dt="2024-05-20T19:33:15.996" v="432" actId="478"/>
            <ac:spMkLst>
              <pc:docMk/>
              <pc:sldMasterMk cId="2635616645" sldId="2147483662"/>
              <pc:sldLayoutMk cId="0" sldId="2147483651"/>
              <ac:spMk id="5" creationId="{00000000-0000-0000-0000-000000000000}"/>
            </ac:spMkLst>
          </pc:spChg>
          <pc:spChg chg="del mod">
            <ac:chgData name="Fred Gosker" userId="cdf424eb-1e63-4ca4-bcc7-bede1cc03e32" providerId="ADAL" clId="{839B3DB6-D2C0-204D-825D-8C5F07054FD2}" dt="2024-05-20T19:33:15.996" v="432" actId="478"/>
            <ac:spMkLst>
              <pc:docMk/>
              <pc:sldMasterMk cId="2635616645" sldId="2147483662"/>
              <pc:sldLayoutMk cId="0" sldId="2147483651"/>
              <ac:spMk id="6" creationId="{00000000-0000-0000-0000-000000000000}"/>
            </ac:spMkLst>
          </pc:spChg>
        </pc:sldLayoutChg>
        <pc:sldLayoutChg chg="delSp modSp mod">
          <pc:chgData name="Fred Gosker" userId="cdf424eb-1e63-4ca4-bcc7-bede1cc03e32" providerId="ADAL" clId="{839B3DB6-D2C0-204D-825D-8C5F07054FD2}" dt="2024-05-20T19:33:18.585" v="433" actId="478"/>
          <pc:sldLayoutMkLst>
            <pc:docMk/>
            <pc:sldMasterMk cId="2635616645" sldId="2147483662"/>
            <pc:sldLayoutMk cId="0" sldId="2147483652"/>
          </pc:sldLayoutMkLst>
          <pc:spChg chg="del mod">
            <ac:chgData name="Fred Gosker" userId="cdf424eb-1e63-4ca4-bcc7-bede1cc03e32" providerId="ADAL" clId="{839B3DB6-D2C0-204D-825D-8C5F07054FD2}" dt="2024-05-20T19:33:18.585" v="433" actId="478"/>
            <ac:spMkLst>
              <pc:docMk/>
              <pc:sldMasterMk cId="2635616645" sldId="2147483662"/>
              <pc:sldLayoutMk cId="0" sldId="2147483652"/>
              <ac:spMk id="2" creationId="{00000000-0000-0000-0000-000000000000}"/>
            </ac:spMkLst>
          </pc:spChg>
          <pc:spChg chg="del mod">
            <ac:chgData name="Fred Gosker" userId="cdf424eb-1e63-4ca4-bcc7-bede1cc03e32" providerId="ADAL" clId="{839B3DB6-D2C0-204D-825D-8C5F07054FD2}" dt="2024-05-20T19:33:18.585" v="433" actId="478"/>
            <ac:spMkLst>
              <pc:docMk/>
              <pc:sldMasterMk cId="2635616645" sldId="2147483662"/>
              <pc:sldLayoutMk cId="0" sldId="2147483652"/>
              <ac:spMk id="3" creationId="{00000000-0000-0000-0000-000000000000}"/>
            </ac:spMkLst>
          </pc:spChg>
          <pc:spChg chg="del mod">
            <ac:chgData name="Fred Gosker" userId="cdf424eb-1e63-4ca4-bcc7-bede1cc03e32" providerId="ADAL" clId="{839B3DB6-D2C0-204D-825D-8C5F07054FD2}" dt="2024-05-20T19:33:18.585" v="433" actId="478"/>
            <ac:spMkLst>
              <pc:docMk/>
              <pc:sldMasterMk cId="2635616645" sldId="2147483662"/>
              <pc:sldLayoutMk cId="0" sldId="2147483652"/>
              <ac:spMk id="4" creationId="{00000000-0000-0000-0000-000000000000}"/>
            </ac:spMkLst>
          </pc:spChg>
          <pc:spChg chg="del mod">
            <ac:chgData name="Fred Gosker" userId="cdf424eb-1e63-4ca4-bcc7-bede1cc03e32" providerId="ADAL" clId="{839B3DB6-D2C0-204D-825D-8C5F07054FD2}" dt="2024-05-20T19:33:18.585" v="433" actId="478"/>
            <ac:spMkLst>
              <pc:docMk/>
              <pc:sldMasterMk cId="2635616645" sldId="2147483662"/>
              <pc:sldLayoutMk cId="0" sldId="2147483652"/>
              <ac:spMk id="5" creationId="{00000000-0000-0000-0000-000000000000}"/>
            </ac:spMkLst>
          </pc:spChg>
          <pc:spChg chg="del mod">
            <ac:chgData name="Fred Gosker" userId="cdf424eb-1e63-4ca4-bcc7-bede1cc03e32" providerId="ADAL" clId="{839B3DB6-D2C0-204D-825D-8C5F07054FD2}" dt="2024-05-20T19:33:18.585" v="433" actId="478"/>
            <ac:spMkLst>
              <pc:docMk/>
              <pc:sldMasterMk cId="2635616645" sldId="2147483662"/>
              <pc:sldLayoutMk cId="0" sldId="2147483652"/>
              <ac:spMk id="6" creationId="{00000000-0000-0000-0000-000000000000}"/>
            </ac:spMkLst>
          </pc:spChg>
          <pc:spChg chg="del mod">
            <ac:chgData name="Fred Gosker" userId="cdf424eb-1e63-4ca4-bcc7-bede1cc03e32" providerId="ADAL" clId="{839B3DB6-D2C0-204D-825D-8C5F07054FD2}" dt="2024-05-20T19:33:18.585" v="433" actId="478"/>
            <ac:spMkLst>
              <pc:docMk/>
              <pc:sldMasterMk cId="2635616645" sldId="2147483662"/>
              <pc:sldLayoutMk cId="0" sldId="2147483652"/>
              <ac:spMk id="7" creationId="{00000000-0000-0000-0000-000000000000}"/>
            </ac:spMkLst>
          </pc:spChg>
        </pc:sldLayoutChg>
        <pc:sldLayoutChg chg="delSp modSp mod">
          <pc:chgData name="Fred Gosker" userId="cdf424eb-1e63-4ca4-bcc7-bede1cc03e32" providerId="ADAL" clId="{839B3DB6-D2C0-204D-825D-8C5F07054FD2}" dt="2024-05-20T19:33:20.976" v="434" actId="478"/>
          <pc:sldLayoutMkLst>
            <pc:docMk/>
            <pc:sldMasterMk cId="2635616645" sldId="2147483662"/>
            <pc:sldLayoutMk cId="0" sldId="2147483653"/>
          </pc:sldLayoutMkLst>
          <pc:spChg chg="del mod">
            <ac:chgData name="Fred Gosker" userId="cdf424eb-1e63-4ca4-bcc7-bede1cc03e32" providerId="ADAL" clId="{839B3DB6-D2C0-204D-825D-8C5F07054FD2}" dt="2024-05-20T19:33:20.976" v="434" actId="478"/>
            <ac:spMkLst>
              <pc:docMk/>
              <pc:sldMasterMk cId="2635616645" sldId="2147483662"/>
              <pc:sldLayoutMk cId="0" sldId="2147483653"/>
              <ac:spMk id="2" creationId="{00000000-0000-0000-0000-000000000000}"/>
            </ac:spMkLst>
          </pc:spChg>
          <pc:spChg chg="del mod">
            <ac:chgData name="Fred Gosker" userId="cdf424eb-1e63-4ca4-bcc7-bede1cc03e32" providerId="ADAL" clId="{839B3DB6-D2C0-204D-825D-8C5F07054FD2}" dt="2024-05-20T19:33:20.976" v="434" actId="478"/>
            <ac:spMkLst>
              <pc:docMk/>
              <pc:sldMasterMk cId="2635616645" sldId="2147483662"/>
              <pc:sldLayoutMk cId="0" sldId="2147483653"/>
              <ac:spMk id="3" creationId="{00000000-0000-0000-0000-000000000000}"/>
            </ac:spMkLst>
          </pc:spChg>
          <pc:spChg chg="del mod">
            <ac:chgData name="Fred Gosker" userId="cdf424eb-1e63-4ca4-bcc7-bede1cc03e32" providerId="ADAL" clId="{839B3DB6-D2C0-204D-825D-8C5F07054FD2}" dt="2024-05-20T19:33:20.976" v="434" actId="478"/>
            <ac:spMkLst>
              <pc:docMk/>
              <pc:sldMasterMk cId="2635616645" sldId="2147483662"/>
              <pc:sldLayoutMk cId="0" sldId="2147483653"/>
              <ac:spMk id="4" creationId="{00000000-0000-0000-0000-000000000000}"/>
            </ac:spMkLst>
          </pc:spChg>
          <pc:spChg chg="del mod">
            <ac:chgData name="Fred Gosker" userId="cdf424eb-1e63-4ca4-bcc7-bede1cc03e32" providerId="ADAL" clId="{839B3DB6-D2C0-204D-825D-8C5F07054FD2}" dt="2024-05-20T19:33:20.976" v="434" actId="478"/>
            <ac:spMkLst>
              <pc:docMk/>
              <pc:sldMasterMk cId="2635616645" sldId="2147483662"/>
              <pc:sldLayoutMk cId="0" sldId="2147483653"/>
              <ac:spMk id="5" creationId="{00000000-0000-0000-0000-000000000000}"/>
            </ac:spMkLst>
          </pc:spChg>
          <pc:spChg chg="del mod">
            <ac:chgData name="Fred Gosker" userId="cdf424eb-1e63-4ca4-bcc7-bede1cc03e32" providerId="ADAL" clId="{839B3DB6-D2C0-204D-825D-8C5F07054FD2}" dt="2024-05-20T19:33:20.976" v="434" actId="478"/>
            <ac:spMkLst>
              <pc:docMk/>
              <pc:sldMasterMk cId="2635616645" sldId="2147483662"/>
              <pc:sldLayoutMk cId="0" sldId="2147483653"/>
              <ac:spMk id="6" creationId="{00000000-0000-0000-0000-000000000000}"/>
            </ac:spMkLst>
          </pc:spChg>
          <pc:spChg chg="del mod">
            <ac:chgData name="Fred Gosker" userId="cdf424eb-1e63-4ca4-bcc7-bede1cc03e32" providerId="ADAL" clId="{839B3DB6-D2C0-204D-825D-8C5F07054FD2}" dt="2024-05-20T19:33:20.976" v="434" actId="478"/>
            <ac:spMkLst>
              <pc:docMk/>
              <pc:sldMasterMk cId="2635616645" sldId="2147483662"/>
              <pc:sldLayoutMk cId="0" sldId="2147483653"/>
              <ac:spMk id="7" creationId="{00000000-0000-0000-0000-000000000000}"/>
            </ac:spMkLst>
          </pc:spChg>
          <pc:spChg chg="del mod">
            <ac:chgData name="Fred Gosker" userId="cdf424eb-1e63-4ca4-bcc7-bede1cc03e32" providerId="ADAL" clId="{839B3DB6-D2C0-204D-825D-8C5F07054FD2}" dt="2024-05-20T19:33:20.976" v="434" actId="478"/>
            <ac:spMkLst>
              <pc:docMk/>
              <pc:sldMasterMk cId="2635616645" sldId="2147483662"/>
              <pc:sldLayoutMk cId="0" sldId="2147483653"/>
              <ac:spMk id="8" creationId="{00000000-0000-0000-0000-000000000000}"/>
            </ac:spMkLst>
          </pc:spChg>
          <pc:spChg chg="del mod">
            <ac:chgData name="Fred Gosker" userId="cdf424eb-1e63-4ca4-bcc7-bede1cc03e32" providerId="ADAL" clId="{839B3DB6-D2C0-204D-825D-8C5F07054FD2}" dt="2024-05-20T19:33:20.976" v="434" actId="478"/>
            <ac:spMkLst>
              <pc:docMk/>
              <pc:sldMasterMk cId="2635616645" sldId="2147483662"/>
              <pc:sldLayoutMk cId="0" sldId="2147483653"/>
              <ac:spMk id="9" creationId="{00000000-0000-0000-0000-000000000000}"/>
            </ac:spMkLst>
          </pc:spChg>
        </pc:sldLayoutChg>
        <pc:sldLayoutChg chg="delSp modSp mod">
          <pc:chgData name="Fred Gosker" userId="cdf424eb-1e63-4ca4-bcc7-bede1cc03e32" providerId="ADAL" clId="{839B3DB6-D2C0-204D-825D-8C5F07054FD2}" dt="2024-05-20T19:33:23.370" v="435" actId="478"/>
          <pc:sldLayoutMkLst>
            <pc:docMk/>
            <pc:sldMasterMk cId="2635616645" sldId="2147483662"/>
            <pc:sldLayoutMk cId="0" sldId="2147483654"/>
          </pc:sldLayoutMkLst>
          <pc:spChg chg="del mod">
            <ac:chgData name="Fred Gosker" userId="cdf424eb-1e63-4ca4-bcc7-bede1cc03e32" providerId="ADAL" clId="{839B3DB6-D2C0-204D-825D-8C5F07054FD2}" dt="2024-05-20T19:33:23.370" v="435" actId="478"/>
            <ac:spMkLst>
              <pc:docMk/>
              <pc:sldMasterMk cId="2635616645" sldId="2147483662"/>
              <pc:sldLayoutMk cId="0" sldId="2147483654"/>
              <ac:spMk id="2" creationId="{00000000-0000-0000-0000-000000000000}"/>
            </ac:spMkLst>
          </pc:spChg>
          <pc:spChg chg="del mod">
            <ac:chgData name="Fred Gosker" userId="cdf424eb-1e63-4ca4-bcc7-bede1cc03e32" providerId="ADAL" clId="{839B3DB6-D2C0-204D-825D-8C5F07054FD2}" dt="2024-05-20T19:33:23.370" v="435" actId="478"/>
            <ac:spMkLst>
              <pc:docMk/>
              <pc:sldMasterMk cId="2635616645" sldId="2147483662"/>
              <pc:sldLayoutMk cId="0" sldId="2147483654"/>
              <ac:spMk id="3" creationId="{00000000-0000-0000-0000-000000000000}"/>
            </ac:spMkLst>
          </pc:spChg>
          <pc:spChg chg="del mod">
            <ac:chgData name="Fred Gosker" userId="cdf424eb-1e63-4ca4-bcc7-bede1cc03e32" providerId="ADAL" clId="{839B3DB6-D2C0-204D-825D-8C5F07054FD2}" dt="2024-05-20T19:33:23.370" v="435" actId="478"/>
            <ac:spMkLst>
              <pc:docMk/>
              <pc:sldMasterMk cId="2635616645" sldId="2147483662"/>
              <pc:sldLayoutMk cId="0" sldId="2147483654"/>
              <ac:spMk id="4" creationId="{00000000-0000-0000-0000-000000000000}"/>
            </ac:spMkLst>
          </pc:spChg>
          <pc:spChg chg="del mod">
            <ac:chgData name="Fred Gosker" userId="cdf424eb-1e63-4ca4-bcc7-bede1cc03e32" providerId="ADAL" clId="{839B3DB6-D2C0-204D-825D-8C5F07054FD2}" dt="2024-05-20T19:33:23.370" v="435" actId="478"/>
            <ac:spMkLst>
              <pc:docMk/>
              <pc:sldMasterMk cId="2635616645" sldId="2147483662"/>
              <pc:sldLayoutMk cId="0" sldId="2147483654"/>
              <ac:spMk id="5" creationId="{00000000-0000-0000-0000-000000000000}"/>
            </ac:spMkLst>
          </pc:spChg>
        </pc:sldLayoutChg>
        <pc:sldLayoutChg chg="delSp modSp mod">
          <pc:chgData name="Fred Gosker" userId="cdf424eb-1e63-4ca4-bcc7-bede1cc03e32" providerId="ADAL" clId="{839B3DB6-D2C0-204D-825D-8C5F07054FD2}" dt="2024-05-20T19:33:25.683" v="436" actId="478"/>
          <pc:sldLayoutMkLst>
            <pc:docMk/>
            <pc:sldMasterMk cId="0" sldId="2147483648"/>
            <pc:sldLayoutMk cId="0" sldId="2147483655"/>
          </pc:sldLayoutMkLst>
          <pc:spChg chg="del mod">
            <ac:chgData name="Fred Gosker" userId="cdf424eb-1e63-4ca4-bcc7-bede1cc03e32" providerId="ADAL" clId="{839B3DB6-D2C0-204D-825D-8C5F07054FD2}" dt="2024-05-20T19:33:25.683" v="436" actId="478"/>
            <ac:spMkLst>
              <pc:docMk/>
              <pc:sldMasterMk cId="0" sldId="2147483648"/>
              <pc:sldLayoutMk cId="0" sldId="2147483655"/>
              <ac:spMk id="2" creationId="{00000000-0000-0000-0000-000000000000}"/>
            </ac:spMkLst>
          </pc:spChg>
          <pc:spChg chg="del mod">
            <ac:chgData name="Fred Gosker" userId="cdf424eb-1e63-4ca4-bcc7-bede1cc03e32" providerId="ADAL" clId="{839B3DB6-D2C0-204D-825D-8C5F07054FD2}" dt="2024-05-20T19:33:25.683" v="436" actId="478"/>
            <ac:spMkLst>
              <pc:docMk/>
              <pc:sldMasterMk cId="0" sldId="2147483648"/>
              <pc:sldLayoutMk cId="0" sldId="2147483655"/>
              <ac:spMk id="3" creationId="{00000000-0000-0000-0000-000000000000}"/>
            </ac:spMkLst>
          </pc:spChg>
          <pc:spChg chg="del mod">
            <ac:chgData name="Fred Gosker" userId="cdf424eb-1e63-4ca4-bcc7-bede1cc03e32" providerId="ADAL" clId="{839B3DB6-D2C0-204D-825D-8C5F07054FD2}" dt="2024-05-20T19:33:25.683" v="436" actId="478"/>
            <ac:spMkLst>
              <pc:docMk/>
              <pc:sldMasterMk cId="0" sldId="2147483648"/>
              <pc:sldLayoutMk cId="0" sldId="2147483655"/>
              <ac:spMk id="4" creationId="{00000000-0000-0000-0000-000000000000}"/>
            </ac:spMkLst>
          </pc:spChg>
        </pc:sldLayoutChg>
        <pc:sldLayoutChg chg="delSp modSp mod">
          <pc:chgData name="Fred Gosker" userId="cdf424eb-1e63-4ca4-bcc7-bede1cc03e32" providerId="ADAL" clId="{839B3DB6-D2C0-204D-825D-8C5F07054FD2}" dt="2024-05-20T19:33:30.222" v="437" actId="478"/>
          <pc:sldLayoutMkLst>
            <pc:docMk/>
            <pc:sldMasterMk cId="2635616645" sldId="2147483662"/>
            <pc:sldLayoutMk cId="0" sldId="2147483656"/>
          </pc:sldLayoutMkLst>
          <pc:spChg chg="del mod">
            <ac:chgData name="Fred Gosker" userId="cdf424eb-1e63-4ca4-bcc7-bede1cc03e32" providerId="ADAL" clId="{839B3DB6-D2C0-204D-825D-8C5F07054FD2}" dt="2024-05-20T19:33:30.222" v="437" actId="478"/>
            <ac:spMkLst>
              <pc:docMk/>
              <pc:sldMasterMk cId="2635616645" sldId="2147483662"/>
              <pc:sldLayoutMk cId="0" sldId="2147483656"/>
              <ac:spMk id="2" creationId="{00000000-0000-0000-0000-000000000000}"/>
            </ac:spMkLst>
          </pc:spChg>
          <pc:spChg chg="del mod">
            <ac:chgData name="Fred Gosker" userId="cdf424eb-1e63-4ca4-bcc7-bede1cc03e32" providerId="ADAL" clId="{839B3DB6-D2C0-204D-825D-8C5F07054FD2}" dt="2024-05-20T19:33:30.222" v="437" actId="478"/>
            <ac:spMkLst>
              <pc:docMk/>
              <pc:sldMasterMk cId="2635616645" sldId="2147483662"/>
              <pc:sldLayoutMk cId="0" sldId="2147483656"/>
              <ac:spMk id="3" creationId="{00000000-0000-0000-0000-000000000000}"/>
            </ac:spMkLst>
          </pc:spChg>
          <pc:spChg chg="del mod">
            <ac:chgData name="Fred Gosker" userId="cdf424eb-1e63-4ca4-bcc7-bede1cc03e32" providerId="ADAL" clId="{839B3DB6-D2C0-204D-825D-8C5F07054FD2}" dt="2024-05-20T19:33:30.222" v="437" actId="478"/>
            <ac:spMkLst>
              <pc:docMk/>
              <pc:sldMasterMk cId="2635616645" sldId="2147483662"/>
              <pc:sldLayoutMk cId="0" sldId="2147483656"/>
              <ac:spMk id="4" creationId="{00000000-0000-0000-0000-000000000000}"/>
            </ac:spMkLst>
          </pc:spChg>
          <pc:spChg chg="del mod">
            <ac:chgData name="Fred Gosker" userId="cdf424eb-1e63-4ca4-bcc7-bede1cc03e32" providerId="ADAL" clId="{839B3DB6-D2C0-204D-825D-8C5F07054FD2}" dt="2024-05-20T19:33:30.222" v="437" actId="478"/>
            <ac:spMkLst>
              <pc:docMk/>
              <pc:sldMasterMk cId="2635616645" sldId="2147483662"/>
              <pc:sldLayoutMk cId="0" sldId="2147483656"/>
              <ac:spMk id="5" creationId="{00000000-0000-0000-0000-000000000000}"/>
            </ac:spMkLst>
          </pc:spChg>
          <pc:spChg chg="del mod">
            <ac:chgData name="Fred Gosker" userId="cdf424eb-1e63-4ca4-bcc7-bede1cc03e32" providerId="ADAL" clId="{839B3DB6-D2C0-204D-825D-8C5F07054FD2}" dt="2024-05-20T19:33:30.222" v="437" actId="478"/>
            <ac:spMkLst>
              <pc:docMk/>
              <pc:sldMasterMk cId="2635616645" sldId="2147483662"/>
              <pc:sldLayoutMk cId="0" sldId="2147483656"/>
              <ac:spMk id="6" creationId="{00000000-0000-0000-0000-000000000000}"/>
            </ac:spMkLst>
          </pc:spChg>
          <pc:spChg chg="del mod">
            <ac:chgData name="Fred Gosker" userId="cdf424eb-1e63-4ca4-bcc7-bede1cc03e32" providerId="ADAL" clId="{839B3DB6-D2C0-204D-825D-8C5F07054FD2}" dt="2024-05-20T19:33:30.222" v="437" actId="478"/>
            <ac:spMkLst>
              <pc:docMk/>
              <pc:sldMasterMk cId="2635616645" sldId="2147483662"/>
              <pc:sldLayoutMk cId="0" sldId="2147483656"/>
              <ac:spMk id="7" creationId="{00000000-0000-0000-0000-000000000000}"/>
            </ac:spMkLst>
          </pc:spChg>
        </pc:sldLayoutChg>
        <pc:sldLayoutChg chg="modSp del">
          <pc:chgData name="Fred Gosker" userId="cdf424eb-1e63-4ca4-bcc7-bede1cc03e32" providerId="ADAL" clId="{839B3DB6-D2C0-204D-825D-8C5F07054FD2}" dt="2024-05-20T19:33:33.787" v="438" actId="2696"/>
          <pc:sldLayoutMkLst>
            <pc:docMk/>
            <pc:sldMasterMk cId="0" sldId="2147483648"/>
            <pc:sldLayoutMk cId="0" sldId="2147483657"/>
          </pc:sldLayoutMkLst>
          <pc:spChg chg="mod">
            <ac:chgData name="Fred Gosker" userId="cdf424eb-1e63-4ca4-bcc7-bede1cc03e32" providerId="ADAL" clId="{839B3DB6-D2C0-204D-825D-8C5F07054FD2}" dt="2024-05-20T19:15:59.912" v="405"/>
            <ac:spMkLst>
              <pc:docMk/>
              <pc:sldMasterMk cId="0" sldId="2147483648"/>
              <pc:sldLayoutMk cId="0" sldId="2147483657"/>
              <ac:spMk id="2" creationId="{00000000-0000-0000-0000-000000000000}"/>
            </ac:spMkLst>
          </pc:spChg>
          <pc:spChg chg="mod">
            <ac:chgData name="Fred Gosker" userId="cdf424eb-1e63-4ca4-bcc7-bede1cc03e32" providerId="ADAL" clId="{839B3DB6-D2C0-204D-825D-8C5F07054FD2}" dt="2024-05-20T19:15:59.912" v="405"/>
            <ac:spMkLst>
              <pc:docMk/>
              <pc:sldMasterMk cId="0" sldId="2147483648"/>
              <pc:sldLayoutMk cId="0" sldId="2147483657"/>
              <ac:spMk id="3" creationId="{00000000-0000-0000-0000-000000000000}"/>
            </ac:spMkLst>
          </pc:spChg>
          <pc:spChg chg="mod">
            <ac:chgData name="Fred Gosker" userId="cdf424eb-1e63-4ca4-bcc7-bede1cc03e32" providerId="ADAL" clId="{839B3DB6-D2C0-204D-825D-8C5F07054FD2}" dt="2024-05-20T19:15:59.912" v="405"/>
            <ac:spMkLst>
              <pc:docMk/>
              <pc:sldMasterMk cId="0" sldId="2147483648"/>
              <pc:sldLayoutMk cId="0" sldId="2147483657"/>
              <ac:spMk id="4" creationId="{00000000-0000-0000-0000-000000000000}"/>
            </ac:spMkLst>
          </pc:spChg>
          <pc:spChg chg="mod">
            <ac:chgData name="Fred Gosker" userId="cdf424eb-1e63-4ca4-bcc7-bede1cc03e32" providerId="ADAL" clId="{839B3DB6-D2C0-204D-825D-8C5F07054FD2}" dt="2024-05-20T19:15:59.912" v="405"/>
            <ac:spMkLst>
              <pc:docMk/>
              <pc:sldMasterMk cId="0" sldId="2147483648"/>
              <pc:sldLayoutMk cId="0" sldId="2147483657"/>
              <ac:spMk id="5" creationId="{00000000-0000-0000-0000-000000000000}"/>
            </ac:spMkLst>
          </pc:spChg>
          <pc:spChg chg="mod">
            <ac:chgData name="Fred Gosker" userId="cdf424eb-1e63-4ca4-bcc7-bede1cc03e32" providerId="ADAL" clId="{839B3DB6-D2C0-204D-825D-8C5F07054FD2}" dt="2024-05-20T19:15:59.912" v="405"/>
            <ac:spMkLst>
              <pc:docMk/>
              <pc:sldMasterMk cId="0" sldId="2147483648"/>
              <pc:sldLayoutMk cId="0" sldId="2147483657"/>
              <ac:spMk id="6" creationId="{00000000-0000-0000-0000-000000000000}"/>
            </ac:spMkLst>
          </pc:spChg>
          <pc:spChg chg="mod">
            <ac:chgData name="Fred Gosker" userId="cdf424eb-1e63-4ca4-bcc7-bede1cc03e32" providerId="ADAL" clId="{839B3DB6-D2C0-204D-825D-8C5F07054FD2}" dt="2024-05-20T19:15:59.912" v="405"/>
            <ac:spMkLst>
              <pc:docMk/>
              <pc:sldMasterMk cId="0" sldId="2147483648"/>
              <pc:sldLayoutMk cId="0" sldId="2147483657"/>
              <ac:spMk id="7" creationId="{00000000-0000-0000-0000-000000000000}"/>
            </ac:spMkLst>
          </pc:spChg>
        </pc:sldLayoutChg>
        <pc:sldLayoutChg chg="modSp del">
          <pc:chgData name="Fred Gosker" userId="cdf424eb-1e63-4ca4-bcc7-bede1cc03e32" providerId="ADAL" clId="{839B3DB6-D2C0-204D-825D-8C5F07054FD2}" dt="2024-05-20T19:33:33.797" v="440" actId="2696"/>
          <pc:sldLayoutMkLst>
            <pc:docMk/>
            <pc:sldMasterMk cId="0" sldId="2147483648"/>
            <pc:sldLayoutMk cId="0" sldId="2147483658"/>
          </pc:sldLayoutMkLst>
          <pc:spChg chg="mod">
            <ac:chgData name="Fred Gosker" userId="cdf424eb-1e63-4ca4-bcc7-bede1cc03e32" providerId="ADAL" clId="{839B3DB6-D2C0-204D-825D-8C5F07054FD2}" dt="2024-05-20T19:15:59.912" v="405"/>
            <ac:spMkLst>
              <pc:docMk/>
              <pc:sldMasterMk cId="0" sldId="2147483648"/>
              <pc:sldLayoutMk cId="0" sldId="2147483658"/>
              <ac:spMk id="2" creationId="{00000000-0000-0000-0000-000000000000}"/>
            </ac:spMkLst>
          </pc:spChg>
          <pc:spChg chg="mod">
            <ac:chgData name="Fred Gosker" userId="cdf424eb-1e63-4ca4-bcc7-bede1cc03e32" providerId="ADAL" clId="{839B3DB6-D2C0-204D-825D-8C5F07054FD2}" dt="2024-05-20T19:15:59.912" v="405"/>
            <ac:spMkLst>
              <pc:docMk/>
              <pc:sldMasterMk cId="0" sldId="2147483648"/>
              <pc:sldLayoutMk cId="0" sldId="2147483658"/>
              <ac:spMk id="3" creationId="{00000000-0000-0000-0000-000000000000}"/>
            </ac:spMkLst>
          </pc:spChg>
          <pc:spChg chg="mod">
            <ac:chgData name="Fred Gosker" userId="cdf424eb-1e63-4ca4-bcc7-bede1cc03e32" providerId="ADAL" clId="{839B3DB6-D2C0-204D-825D-8C5F07054FD2}" dt="2024-05-20T19:15:59.912" v="405"/>
            <ac:spMkLst>
              <pc:docMk/>
              <pc:sldMasterMk cId="0" sldId="2147483648"/>
              <pc:sldLayoutMk cId="0" sldId="2147483658"/>
              <ac:spMk id="4" creationId="{00000000-0000-0000-0000-000000000000}"/>
            </ac:spMkLst>
          </pc:spChg>
          <pc:spChg chg="mod">
            <ac:chgData name="Fred Gosker" userId="cdf424eb-1e63-4ca4-bcc7-bede1cc03e32" providerId="ADAL" clId="{839B3DB6-D2C0-204D-825D-8C5F07054FD2}" dt="2024-05-20T19:15:59.912" v="405"/>
            <ac:spMkLst>
              <pc:docMk/>
              <pc:sldMasterMk cId="0" sldId="2147483648"/>
              <pc:sldLayoutMk cId="0" sldId="2147483658"/>
              <ac:spMk id="5" creationId="{00000000-0000-0000-0000-000000000000}"/>
            </ac:spMkLst>
          </pc:spChg>
          <pc:spChg chg="mod">
            <ac:chgData name="Fred Gosker" userId="cdf424eb-1e63-4ca4-bcc7-bede1cc03e32" providerId="ADAL" clId="{839B3DB6-D2C0-204D-825D-8C5F07054FD2}" dt="2024-05-20T19:15:59.912" v="405"/>
            <ac:spMkLst>
              <pc:docMk/>
              <pc:sldMasterMk cId="0" sldId="2147483648"/>
              <pc:sldLayoutMk cId="0" sldId="2147483658"/>
              <ac:spMk id="6" creationId="{00000000-0000-0000-0000-000000000000}"/>
            </ac:spMkLst>
          </pc:spChg>
        </pc:sldLayoutChg>
        <pc:sldLayoutChg chg="modSp del">
          <pc:chgData name="Fred Gosker" userId="cdf424eb-1e63-4ca4-bcc7-bede1cc03e32" providerId="ADAL" clId="{839B3DB6-D2C0-204D-825D-8C5F07054FD2}" dt="2024-05-20T19:33:33.797" v="439" actId="2696"/>
          <pc:sldLayoutMkLst>
            <pc:docMk/>
            <pc:sldMasterMk cId="0" sldId="2147483648"/>
            <pc:sldLayoutMk cId="0" sldId="2147483659"/>
          </pc:sldLayoutMkLst>
          <pc:spChg chg="mod">
            <ac:chgData name="Fred Gosker" userId="cdf424eb-1e63-4ca4-bcc7-bede1cc03e32" providerId="ADAL" clId="{839B3DB6-D2C0-204D-825D-8C5F07054FD2}" dt="2024-05-20T19:15:59.912" v="405"/>
            <ac:spMkLst>
              <pc:docMk/>
              <pc:sldMasterMk cId="0" sldId="2147483648"/>
              <pc:sldLayoutMk cId="0" sldId="2147483659"/>
              <ac:spMk id="2" creationId="{00000000-0000-0000-0000-000000000000}"/>
            </ac:spMkLst>
          </pc:spChg>
          <pc:spChg chg="mod">
            <ac:chgData name="Fred Gosker" userId="cdf424eb-1e63-4ca4-bcc7-bede1cc03e32" providerId="ADAL" clId="{839B3DB6-D2C0-204D-825D-8C5F07054FD2}" dt="2024-05-20T19:15:59.912" v="405"/>
            <ac:spMkLst>
              <pc:docMk/>
              <pc:sldMasterMk cId="0" sldId="2147483648"/>
              <pc:sldLayoutMk cId="0" sldId="2147483659"/>
              <ac:spMk id="3" creationId="{00000000-0000-0000-0000-000000000000}"/>
            </ac:spMkLst>
          </pc:spChg>
          <pc:spChg chg="mod">
            <ac:chgData name="Fred Gosker" userId="cdf424eb-1e63-4ca4-bcc7-bede1cc03e32" providerId="ADAL" clId="{839B3DB6-D2C0-204D-825D-8C5F07054FD2}" dt="2024-05-20T19:15:59.912" v="405"/>
            <ac:spMkLst>
              <pc:docMk/>
              <pc:sldMasterMk cId="0" sldId="2147483648"/>
              <pc:sldLayoutMk cId="0" sldId="2147483659"/>
              <ac:spMk id="4" creationId="{00000000-0000-0000-0000-000000000000}"/>
            </ac:spMkLst>
          </pc:spChg>
          <pc:spChg chg="mod">
            <ac:chgData name="Fred Gosker" userId="cdf424eb-1e63-4ca4-bcc7-bede1cc03e32" providerId="ADAL" clId="{839B3DB6-D2C0-204D-825D-8C5F07054FD2}" dt="2024-05-20T19:15:59.912" v="405"/>
            <ac:spMkLst>
              <pc:docMk/>
              <pc:sldMasterMk cId="0" sldId="2147483648"/>
              <pc:sldLayoutMk cId="0" sldId="2147483659"/>
              <ac:spMk id="5" creationId="{00000000-0000-0000-0000-000000000000}"/>
            </ac:spMkLst>
          </pc:spChg>
          <pc:spChg chg="mod">
            <ac:chgData name="Fred Gosker" userId="cdf424eb-1e63-4ca4-bcc7-bede1cc03e32" providerId="ADAL" clId="{839B3DB6-D2C0-204D-825D-8C5F07054FD2}" dt="2024-05-20T19:15:59.912" v="405"/>
            <ac:spMkLst>
              <pc:docMk/>
              <pc:sldMasterMk cId="0" sldId="2147483648"/>
              <pc:sldLayoutMk cId="0" sldId="2147483659"/>
              <ac:spMk id="6" creationId="{00000000-0000-0000-0000-000000000000}"/>
            </ac:spMkLst>
          </pc:spChg>
        </pc:sldLayoutChg>
      </pc:sldMasterChg>
      <pc:sldMasterChg chg="delSldLayout modSldLayout">
        <pc:chgData name="Fred Gosker" userId="cdf424eb-1e63-4ca4-bcc7-bede1cc03e32" providerId="ADAL" clId="{839B3DB6-D2C0-204D-825D-8C5F07054FD2}" dt="2024-05-20T19:38:02.955" v="531" actId="767"/>
        <pc:sldMasterMkLst>
          <pc:docMk/>
          <pc:sldMasterMk cId="2635616645" sldId="2147483662"/>
        </pc:sldMasterMkLst>
        <pc:sldLayoutChg chg="del">
          <pc:chgData name="Fred Gosker" userId="cdf424eb-1e63-4ca4-bcc7-bede1cc03e32" providerId="ADAL" clId="{839B3DB6-D2C0-204D-825D-8C5F07054FD2}" dt="2024-05-20T19:36:13.048" v="461" actId="2696"/>
          <pc:sldLayoutMkLst>
            <pc:docMk/>
            <pc:sldMasterMk cId="2635616645" sldId="2147483662"/>
            <pc:sldLayoutMk cId="0" sldId="2147483650"/>
          </pc:sldLayoutMkLst>
        </pc:sldLayoutChg>
        <pc:sldLayoutChg chg="del">
          <pc:chgData name="Fred Gosker" userId="cdf424eb-1e63-4ca4-bcc7-bede1cc03e32" providerId="ADAL" clId="{839B3DB6-D2C0-204D-825D-8C5F07054FD2}" dt="2024-05-20T19:36:11.912" v="460" actId="2696"/>
          <pc:sldLayoutMkLst>
            <pc:docMk/>
            <pc:sldMasterMk cId="2635616645" sldId="2147483662"/>
            <pc:sldLayoutMk cId="0" sldId="2147483651"/>
          </pc:sldLayoutMkLst>
        </pc:sldLayoutChg>
        <pc:sldLayoutChg chg="del">
          <pc:chgData name="Fred Gosker" userId="cdf424eb-1e63-4ca4-bcc7-bede1cc03e32" providerId="ADAL" clId="{839B3DB6-D2C0-204D-825D-8C5F07054FD2}" dt="2024-05-20T19:36:11.398" v="459" actId="2696"/>
          <pc:sldLayoutMkLst>
            <pc:docMk/>
            <pc:sldMasterMk cId="2635616645" sldId="2147483662"/>
            <pc:sldLayoutMk cId="0" sldId="2147483652"/>
          </pc:sldLayoutMkLst>
        </pc:sldLayoutChg>
        <pc:sldLayoutChg chg="del">
          <pc:chgData name="Fred Gosker" userId="cdf424eb-1e63-4ca4-bcc7-bede1cc03e32" providerId="ADAL" clId="{839B3DB6-D2C0-204D-825D-8C5F07054FD2}" dt="2024-05-20T19:36:09.620" v="456" actId="2696"/>
          <pc:sldLayoutMkLst>
            <pc:docMk/>
            <pc:sldMasterMk cId="2635616645" sldId="2147483662"/>
            <pc:sldLayoutMk cId="0" sldId="2147483653"/>
          </pc:sldLayoutMkLst>
        </pc:sldLayoutChg>
        <pc:sldLayoutChg chg="del">
          <pc:chgData name="Fred Gosker" userId="cdf424eb-1e63-4ca4-bcc7-bede1cc03e32" providerId="ADAL" clId="{839B3DB6-D2C0-204D-825D-8C5F07054FD2}" dt="2024-05-20T19:36:10.351" v="457" actId="2696"/>
          <pc:sldLayoutMkLst>
            <pc:docMk/>
            <pc:sldMasterMk cId="2635616645" sldId="2147483662"/>
            <pc:sldLayoutMk cId="0" sldId="2147483654"/>
          </pc:sldLayoutMkLst>
        </pc:sldLayoutChg>
        <pc:sldLayoutChg chg="del">
          <pc:chgData name="Fred Gosker" userId="cdf424eb-1e63-4ca4-bcc7-bede1cc03e32" providerId="ADAL" clId="{839B3DB6-D2C0-204D-825D-8C5F07054FD2}" dt="2024-05-20T19:36:10.756" v="458" actId="2696"/>
          <pc:sldLayoutMkLst>
            <pc:docMk/>
            <pc:sldMasterMk cId="2635616645" sldId="2147483662"/>
            <pc:sldLayoutMk cId="0" sldId="2147483656"/>
          </pc:sldLayoutMkLst>
        </pc:sldLayoutChg>
        <pc:sldLayoutChg chg="del">
          <pc:chgData name="Fred Gosker" userId="cdf424eb-1e63-4ca4-bcc7-bede1cc03e32" providerId="ADAL" clId="{839B3DB6-D2C0-204D-825D-8C5F07054FD2}" dt="2024-05-20T19:36:48.098" v="498" actId="2696"/>
          <pc:sldLayoutMkLst>
            <pc:docMk/>
            <pc:sldMasterMk cId="2635616645" sldId="2147483662"/>
            <pc:sldLayoutMk cId="3227618996" sldId="2147483663"/>
          </pc:sldLayoutMkLst>
        </pc:sldLayoutChg>
        <pc:sldLayoutChg chg="del">
          <pc:chgData name="Fred Gosker" userId="cdf424eb-1e63-4ca4-bcc7-bede1cc03e32" providerId="ADAL" clId="{839B3DB6-D2C0-204D-825D-8C5F07054FD2}" dt="2024-05-20T19:36:48.129" v="499" actId="2696"/>
          <pc:sldLayoutMkLst>
            <pc:docMk/>
            <pc:sldMasterMk cId="2635616645" sldId="2147483662"/>
            <pc:sldLayoutMk cId="4155378765" sldId="2147483664"/>
          </pc:sldLayoutMkLst>
        </pc:sldLayoutChg>
        <pc:sldLayoutChg chg="del">
          <pc:chgData name="Fred Gosker" userId="cdf424eb-1e63-4ca4-bcc7-bede1cc03e32" providerId="ADAL" clId="{839B3DB6-D2C0-204D-825D-8C5F07054FD2}" dt="2024-05-20T19:36:48.151" v="500" actId="2696"/>
          <pc:sldLayoutMkLst>
            <pc:docMk/>
            <pc:sldMasterMk cId="2635616645" sldId="2147483662"/>
            <pc:sldLayoutMk cId="3363248368" sldId="2147483665"/>
          </pc:sldLayoutMkLst>
        </pc:sldLayoutChg>
        <pc:sldLayoutChg chg="del">
          <pc:chgData name="Fred Gosker" userId="cdf424eb-1e63-4ca4-bcc7-bede1cc03e32" providerId="ADAL" clId="{839B3DB6-D2C0-204D-825D-8C5F07054FD2}" dt="2024-05-20T19:37:51.854" v="526" actId="2696"/>
          <pc:sldLayoutMkLst>
            <pc:docMk/>
            <pc:sldMasterMk cId="2635616645" sldId="2147483662"/>
            <pc:sldLayoutMk cId="2899803431" sldId="2147483666"/>
          </pc:sldLayoutMkLst>
        </pc:sldLayoutChg>
        <pc:sldLayoutChg chg="del">
          <pc:chgData name="Fred Gosker" userId="cdf424eb-1e63-4ca4-bcc7-bede1cc03e32" providerId="ADAL" clId="{839B3DB6-D2C0-204D-825D-8C5F07054FD2}" dt="2024-05-20T19:36:50.854" v="501" actId="2696"/>
          <pc:sldLayoutMkLst>
            <pc:docMk/>
            <pc:sldMasterMk cId="2635616645" sldId="2147483662"/>
            <pc:sldLayoutMk cId="2938402329" sldId="2147483667"/>
          </pc:sldLayoutMkLst>
        </pc:sldLayoutChg>
        <pc:sldLayoutChg chg="del">
          <pc:chgData name="Fred Gosker" userId="cdf424eb-1e63-4ca4-bcc7-bede1cc03e32" providerId="ADAL" clId="{839B3DB6-D2C0-204D-825D-8C5F07054FD2}" dt="2024-05-20T19:36:50.869" v="503" actId="2696"/>
          <pc:sldLayoutMkLst>
            <pc:docMk/>
            <pc:sldMasterMk cId="2635616645" sldId="2147483662"/>
            <pc:sldLayoutMk cId="692937055" sldId="2147483668"/>
          </pc:sldLayoutMkLst>
        </pc:sldLayoutChg>
        <pc:sldLayoutChg chg="del">
          <pc:chgData name="Fred Gosker" userId="cdf424eb-1e63-4ca4-bcc7-bede1cc03e32" providerId="ADAL" clId="{839B3DB6-D2C0-204D-825D-8C5F07054FD2}" dt="2024-05-20T19:36:50.878" v="505" actId="2696"/>
          <pc:sldLayoutMkLst>
            <pc:docMk/>
            <pc:sldMasterMk cId="2635616645" sldId="2147483662"/>
            <pc:sldLayoutMk cId="1648134040" sldId="2147483669"/>
          </pc:sldLayoutMkLst>
        </pc:sldLayoutChg>
        <pc:sldLayoutChg chg="del">
          <pc:chgData name="Fred Gosker" userId="cdf424eb-1e63-4ca4-bcc7-bede1cc03e32" providerId="ADAL" clId="{839B3DB6-D2C0-204D-825D-8C5F07054FD2}" dt="2024-05-20T19:36:50.877" v="504" actId="2696"/>
          <pc:sldLayoutMkLst>
            <pc:docMk/>
            <pc:sldMasterMk cId="2635616645" sldId="2147483662"/>
            <pc:sldLayoutMk cId="753769518" sldId="2147483670"/>
          </pc:sldLayoutMkLst>
        </pc:sldLayoutChg>
        <pc:sldLayoutChg chg="del">
          <pc:chgData name="Fred Gosker" userId="cdf424eb-1e63-4ca4-bcc7-bede1cc03e32" providerId="ADAL" clId="{839B3DB6-D2C0-204D-825D-8C5F07054FD2}" dt="2024-05-20T19:36:50.868" v="502" actId="2696"/>
          <pc:sldLayoutMkLst>
            <pc:docMk/>
            <pc:sldMasterMk cId="2635616645" sldId="2147483662"/>
            <pc:sldLayoutMk cId="2050782988" sldId="2147483671"/>
          </pc:sldLayoutMkLst>
        </pc:sldLayoutChg>
        <pc:sldLayoutChg chg="del">
          <pc:chgData name="Fred Gosker" userId="cdf424eb-1e63-4ca4-bcc7-bede1cc03e32" providerId="ADAL" clId="{839B3DB6-D2C0-204D-825D-8C5F07054FD2}" dt="2024-05-20T19:36:50.885" v="506" actId="2696"/>
          <pc:sldLayoutMkLst>
            <pc:docMk/>
            <pc:sldMasterMk cId="2635616645" sldId="2147483662"/>
            <pc:sldLayoutMk cId="2834484262" sldId="2147483672"/>
          </pc:sldLayoutMkLst>
        </pc:sldLayoutChg>
        <pc:sldLayoutChg chg="del">
          <pc:chgData name="Fred Gosker" userId="cdf424eb-1e63-4ca4-bcc7-bede1cc03e32" providerId="ADAL" clId="{839B3DB6-D2C0-204D-825D-8C5F07054FD2}" dt="2024-05-20T19:37:51.870" v="529" actId="2696"/>
          <pc:sldLayoutMkLst>
            <pc:docMk/>
            <pc:sldMasterMk cId="2635616645" sldId="2147483662"/>
            <pc:sldLayoutMk cId="2721971454" sldId="2147483673"/>
          </pc:sldLayoutMkLst>
        </pc:sldLayoutChg>
        <pc:sldLayoutChg chg="del">
          <pc:chgData name="Fred Gosker" userId="cdf424eb-1e63-4ca4-bcc7-bede1cc03e32" providerId="ADAL" clId="{839B3DB6-D2C0-204D-825D-8C5F07054FD2}" dt="2024-05-20T19:37:51.866" v="527" actId="2696"/>
          <pc:sldLayoutMkLst>
            <pc:docMk/>
            <pc:sldMasterMk cId="2635616645" sldId="2147483662"/>
            <pc:sldLayoutMk cId="4169633754" sldId="2147483674"/>
          </pc:sldLayoutMkLst>
        </pc:sldLayoutChg>
        <pc:sldLayoutChg chg="del">
          <pc:chgData name="Fred Gosker" userId="cdf424eb-1e63-4ca4-bcc7-bede1cc03e32" providerId="ADAL" clId="{839B3DB6-D2C0-204D-825D-8C5F07054FD2}" dt="2024-05-20T19:37:51.869" v="528" actId="2696"/>
          <pc:sldLayoutMkLst>
            <pc:docMk/>
            <pc:sldMasterMk cId="2635616645" sldId="2147483662"/>
            <pc:sldLayoutMk cId="2555733710" sldId="2147483675"/>
          </pc:sldLayoutMkLst>
        </pc:sldLayoutChg>
        <pc:sldLayoutChg chg="del">
          <pc:chgData name="Fred Gosker" userId="cdf424eb-1e63-4ca4-bcc7-bede1cc03e32" providerId="ADAL" clId="{839B3DB6-D2C0-204D-825D-8C5F07054FD2}" dt="2024-05-20T19:37:48.405" v="521" actId="2696"/>
          <pc:sldLayoutMkLst>
            <pc:docMk/>
            <pc:sldMasterMk cId="2635616645" sldId="2147483662"/>
            <pc:sldLayoutMk cId="653849800" sldId="2147483676"/>
          </pc:sldLayoutMkLst>
        </pc:sldLayoutChg>
        <pc:sldLayoutChg chg="del">
          <pc:chgData name="Fred Gosker" userId="cdf424eb-1e63-4ca4-bcc7-bede1cc03e32" providerId="ADAL" clId="{839B3DB6-D2C0-204D-825D-8C5F07054FD2}" dt="2024-05-20T19:37:48.407" v="522" actId="2696"/>
          <pc:sldLayoutMkLst>
            <pc:docMk/>
            <pc:sldMasterMk cId="2635616645" sldId="2147483662"/>
            <pc:sldLayoutMk cId="3297204897" sldId="2147483677"/>
          </pc:sldLayoutMkLst>
        </pc:sldLayoutChg>
        <pc:sldLayoutChg chg="del">
          <pc:chgData name="Fred Gosker" userId="cdf424eb-1e63-4ca4-bcc7-bede1cc03e32" providerId="ADAL" clId="{839B3DB6-D2C0-204D-825D-8C5F07054FD2}" dt="2024-05-20T19:37:48.399" v="514" actId="2696"/>
          <pc:sldLayoutMkLst>
            <pc:docMk/>
            <pc:sldMasterMk cId="2635616645" sldId="2147483662"/>
            <pc:sldLayoutMk cId="224847991" sldId="2147483678"/>
          </pc:sldLayoutMkLst>
        </pc:sldLayoutChg>
        <pc:sldLayoutChg chg="del">
          <pc:chgData name="Fred Gosker" userId="cdf424eb-1e63-4ca4-bcc7-bede1cc03e32" providerId="ADAL" clId="{839B3DB6-D2C0-204D-825D-8C5F07054FD2}" dt="2024-05-20T19:37:48.400" v="515" actId="2696"/>
          <pc:sldLayoutMkLst>
            <pc:docMk/>
            <pc:sldMasterMk cId="2635616645" sldId="2147483662"/>
            <pc:sldLayoutMk cId="1849486233" sldId="2147483679"/>
          </pc:sldLayoutMkLst>
        </pc:sldLayoutChg>
        <pc:sldLayoutChg chg="del">
          <pc:chgData name="Fred Gosker" userId="cdf424eb-1e63-4ca4-bcc7-bede1cc03e32" providerId="ADAL" clId="{839B3DB6-D2C0-204D-825D-8C5F07054FD2}" dt="2024-05-20T19:37:48.407" v="523" actId="2696"/>
          <pc:sldLayoutMkLst>
            <pc:docMk/>
            <pc:sldMasterMk cId="2635616645" sldId="2147483662"/>
            <pc:sldLayoutMk cId="3576713750" sldId="2147483680"/>
          </pc:sldLayoutMkLst>
        </pc:sldLayoutChg>
        <pc:sldLayoutChg chg="del">
          <pc:chgData name="Fred Gosker" userId="cdf424eb-1e63-4ca4-bcc7-bede1cc03e32" providerId="ADAL" clId="{839B3DB6-D2C0-204D-825D-8C5F07054FD2}" dt="2024-05-20T19:37:48.402" v="518" actId="2696"/>
          <pc:sldLayoutMkLst>
            <pc:docMk/>
            <pc:sldMasterMk cId="2635616645" sldId="2147483662"/>
            <pc:sldLayoutMk cId="1607992808" sldId="2147483681"/>
          </pc:sldLayoutMkLst>
        </pc:sldLayoutChg>
        <pc:sldLayoutChg chg="del">
          <pc:chgData name="Fred Gosker" userId="cdf424eb-1e63-4ca4-bcc7-bede1cc03e32" providerId="ADAL" clId="{839B3DB6-D2C0-204D-825D-8C5F07054FD2}" dt="2024-05-20T19:37:48.408" v="525" actId="2696"/>
          <pc:sldLayoutMkLst>
            <pc:docMk/>
            <pc:sldMasterMk cId="2635616645" sldId="2147483662"/>
            <pc:sldLayoutMk cId="660092258" sldId="2147483682"/>
          </pc:sldLayoutMkLst>
        </pc:sldLayoutChg>
        <pc:sldLayoutChg chg="del">
          <pc:chgData name="Fred Gosker" userId="cdf424eb-1e63-4ca4-bcc7-bede1cc03e32" providerId="ADAL" clId="{839B3DB6-D2C0-204D-825D-8C5F07054FD2}" dt="2024-05-20T19:37:48.408" v="524" actId="2696"/>
          <pc:sldLayoutMkLst>
            <pc:docMk/>
            <pc:sldMasterMk cId="2635616645" sldId="2147483662"/>
            <pc:sldLayoutMk cId="1353958533" sldId="2147483683"/>
          </pc:sldLayoutMkLst>
        </pc:sldLayoutChg>
        <pc:sldLayoutChg chg="del">
          <pc:chgData name="Fred Gosker" userId="cdf424eb-1e63-4ca4-bcc7-bede1cc03e32" providerId="ADAL" clId="{839B3DB6-D2C0-204D-825D-8C5F07054FD2}" dt="2024-05-20T19:37:48.403" v="519" actId="2696"/>
          <pc:sldLayoutMkLst>
            <pc:docMk/>
            <pc:sldMasterMk cId="2635616645" sldId="2147483662"/>
            <pc:sldLayoutMk cId="3034402738" sldId="2147483684"/>
          </pc:sldLayoutMkLst>
        </pc:sldLayoutChg>
        <pc:sldLayoutChg chg="del">
          <pc:chgData name="Fred Gosker" userId="cdf424eb-1e63-4ca4-bcc7-bede1cc03e32" providerId="ADAL" clId="{839B3DB6-D2C0-204D-825D-8C5F07054FD2}" dt="2024-05-20T19:37:48.398" v="513" actId="2696"/>
          <pc:sldLayoutMkLst>
            <pc:docMk/>
            <pc:sldMasterMk cId="2635616645" sldId="2147483662"/>
            <pc:sldLayoutMk cId="764791850" sldId="2147483685"/>
          </pc:sldLayoutMkLst>
        </pc:sldLayoutChg>
        <pc:sldLayoutChg chg="del">
          <pc:chgData name="Fred Gosker" userId="cdf424eb-1e63-4ca4-bcc7-bede1cc03e32" providerId="ADAL" clId="{839B3DB6-D2C0-204D-825D-8C5F07054FD2}" dt="2024-05-20T19:37:48.401" v="516" actId="2696"/>
          <pc:sldLayoutMkLst>
            <pc:docMk/>
            <pc:sldMasterMk cId="2635616645" sldId="2147483662"/>
            <pc:sldLayoutMk cId="308988463" sldId="2147483686"/>
          </pc:sldLayoutMkLst>
        </pc:sldLayoutChg>
        <pc:sldLayoutChg chg="del">
          <pc:chgData name="Fred Gosker" userId="cdf424eb-1e63-4ca4-bcc7-bede1cc03e32" providerId="ADAL" clId="{839B3DB6-D2C0-204D-825D-8C5F07054FD2}" dt="2024-05-20T19:36:42.521" v="494" actId="2696"/>
          <pc:sldLayoutMkLst>
            <pc:docMk/>
            <pc:sldMasterMk cId="2635616645" sldId="2147483662"/>
            <pc:sldLayoutMk cId="2898159337" sldId="2147483687"/>
          </pc:sldLayoutMkLst>
        </pc:sldLayoutChg>
        <pc:sldLayoutChg chg="del">
          <pc:chgData name="Fred Gosker" userId="cdf424eb-1e63-4ca4-bcc7-bede1cc03e32" providerId="ADAL" clId="{839B3DB6-D2C0-204D-825D-8C5F07054FD2}" dt="2024-05-20T19:36:39.883" v="486" actId="2696"/>
          <pc:sldLayoutMkLst>
            <pc:docMk/>
            <pc:sldMasterMk cId="2635616645" sldId="2147483662"/>
            <pc:sldLayoutMk cId="1621186407" sldId="2147483688"/>
          </pc:sldLayoutMkLst>
        </pc:sldLayoutChg>
        <pc:sldLayoutChg chg="del">
          <pc:chgData name="Fred Gosker" userId="cdf424eb-1e63-4ca4-bcc7-bede1cc03e32" providerId="ADAL" clId="{839B3DB6-D2C0-204D-825D-8C5F07054FD2}" dt="2024-05-20T19:36:39.907" v="489" actId="2696"/>
          <pc:sldLayoutMkLst>
            <pc:docMk/>
            <pc:sldMasterMk cId="2635616645" sldId="2147483662"/>
            <pc:sldLayoutMk cId="2294867374" sldId="2147483689"/>
          </pc:sldLayoutMkLst>
        </pc:sldLayoutChg>
        <pc:sldLayoutChg chg="del">
          <pc:chgData name="Fred Gosker" userId="cdf424eb-1e63-4ca4-bcc7-bede1cc03e32" providerId="ADAL" clId="{839B3DB6-D2C0-204D-825D-8C5F07054FD2}" dt="2024-05-20T19:36:39.927" v="493" actId="2696"/>
          <pc:sldLayoutMkLst>
            <pc:docMk/>
            <pc:sldMasterMk cId="2635616645" sldId="2147483662"/>
            <pc:sldLayoutMk cId="3622291007" sldId="2147483690"/>
          </pc:sldLayoutMkLst>
        </pc:sldLayoutChg>
        <pc:sldLayoutChg chg="del">
          <pc:chgData name="Fred Gosker" userId="cdf424eb-1e63-4ca4-bcc7-bede1cc03e32" providerId="ADAL" clId="{839B3DB6-D2C0-204D-825D-8C5F07054FD2}" dt="2024-05-20T19:36:39.925" v="491" actId="2696"/>
          <pc:sldLayoutMkLst>
            <pc:docMk/>
            <pc:sldMasterMk cId="2635616645" sldId="2147483662"/>
            <pc:sldLayoutMk cId="1040903181" sldId="2147483691"/>
          </pc:sldLayoutMkLst>
        </pc:sldLayoutChg>
        <pc:sldLayoutChg chg="del">
          <pc:chgData name="Fred Gosker" userId="cdf424eb-1e63-4ca4-bcc7-bede1cc03e32" providerId="ADAL" clId="{839B3DB6-D2C0-204D-825D-8C5F07054FD2}" dt="2024-05-20T19:36:39.904" v="487" actId="2696"/>
          <pc:sldLayoutMkLst>
            <pc:docMk/>
            <pc:sldMasterMk cId="2635616645" sldId="2147483662"/>
            <pc:sldLayoutMk cId="1759368161" sldId="2147483692"/>
          </pc:sldLayoutMkLst>
        </pc:sldLayoutChg>
        <pc:sldLayoutChg chg="del">
          <pc:chgData name="Fred Gosker" userId="cdf424eb-1e63-4ca4-bcc7-bede1cc03e32" providerId="ADAL" clId="{839B3DB6-D2C0-204D-825D-8C5F07054FD2}" dt="2024-05-20T19:36:39.926" v="492" actId="2696"/>
          <pc:sldLayoutMkLst>
            <pc:docMk/>
            <pc:sldMasterMk cId="2635616645" sldId="2147483662"/>
            <pc:sldLayoutMk cId="1518840335" sldId="2147483693"/>
          </pc:sldLayoutMkLst>
        </pc:sldLayoutChg>
        <pc:sldLayoutChg chg="del">
          <pc:chgData name="Fred Gosker" userId="cdf424eb-1e63-4ca4-bcc7-bede1cc03e32" providerId="ADAL" clId="{839B3DB6-D2C0-204D-825D-8C5F07054FD2}" dt="2024-05-20T19:36:39.906" v="488" actId="2696"/>
          <pc:sldLayoutMkLst>
            <pc:docMk/>
            <pc:sldMasterMk cId="2635616645" sldId="2147483662"/>
            <pc:sldLayoutMk cId="1953548960" sldId="2147483694"/>
          </pc:sldLayoutMkLst>
        </pc:sldLayoutChg>
        <pc:sldLayoutChg chg="del">
          <pc:chgData name="Fred Gosker" userId="cdf424eb-1e63-4ca4-bcc7-bede1cc03e32" providerId="ADAL" clId="{839B3DB6-D2C0-204D-825D-8C5F07054FD2}" dt="2024-05-20T19:36:39.923" v="490" actId="2696"/>
          <pc:sldLayoutMkLst>
            <pc:docMk/>
            <pc:sldMasterMk cId="2635616645" sldId="2147483662"/>
            <pc:sldLayoutMk cId="4124359822" sldId="2147483695"/>
          </pc:sldLayoutMkLst>
        </pc:sldLayoutChg>
        <pc:sldLayoutChg chg="del">
          <pc:chgData name="Fred Gosker" userId="cdf424eb-1e63-4ca4-bcc7-bede1cc03e32" providerId="ADAL" clId="{839B3DB6-D2C0-204D-825D-8C5F07054FD2}" dt="2024-05-20T19:36:42.560" v="496" actId="2696"/>
          <pc:sldLayoutMkLst>
            <pc:docMk/>
            <pc:sldMasterMk cId="2635616645" sldId="2147483662"/>
            <pc:sldLayoutMk cId="345298307" sldId="2147483696"/>
          </pc:sldLayoutMkLst>
        </pc:sldLayoutChg>
        <pc:sldLayoutChg chg="del">
          <pc:chgData name="Fred Gosker" userId="cdf424eb-1e63-4ca4-bcc7-bede1cc03e32" providerId="ADAL" clId="{839B3DB6-D2C0-204D-825D-8C5F07054FD2}" dt="2024-05-20T19:36:42.565" v="497" actId="2696"/>
          <pc:sldLayoutMkLst>
            <pc:docMk/>
            <pc:sldMasterMk cId="2635616645" sldId="2147483662"/>
            <pc:sldLayoutMk cId="2813508738" sldId="2147483697"/>
          </pc:sldLayoutMkLst>
        </pc:sldLayoutChg>
        <pc:sldLayoutChg chg="del">
          <pc:chgData name="Fred Gosker" userId="cdf424eb-1e63-4ca4-bcc7-bede1cc03e32" providerId="ADAL" clId="{839B3DB6-D2C0-204D-825D-8C5F07054FD2}" dt="2024-05-20T19:36:42.559" v="495" actId="2696"/>
          <pc:sldLayoutMkLst>
            <pc:docMk/>
            <pc:sldMasterMk cId="2635616645" sldId="2147483662"/>
            <pc:sldLayoutMk cId="1064571511" sldId="2147483698"/>
          </pc:sldLayoutMkLst>
        </pc:sldLayoutChg>
        <pc:sldLayoutChg chg="del">
          <pc:chgData name="Fred Gosker" userId="cdf424eb-1e63-4ca4-bcc7-bede1cc03e32" providerId="ADAL" clId="{839B3DB6-D2C0-204D-825D-8C5F07054FD2}" dt="2024-05-20T19:36:35.732" v="480" actId="2696"/>
          <pc:sldLayoutMkLst>
            <pc:docMk/>
            <pc:sldMasterMk cId="2635616645" sldId="2147483662"/>
            <pc:sldLayoutMk cId="863391075" sldId="2147483699"/>
          </pc:sldLayoutMkLst>
        </pc:sldLayoutChg>
        <pc:sldLayoutChg chg="del">
          <pc:chgData name="Fred Gosker" userId="cdf424eb-1e63-4ca4-bcc7-bede1cc03e32" providerId="ADAL" clId="{839B3DB6-D2C0-204D-825D-8C5F07054FD2}" dt="2024-05-20T19:36:35.743" v="485" actId="2696"/>
          <pc:sldLayoutMkLst>
            <pc:docMk/>
            <pc:sldMasterMk cId="2635616645" sldId="2147483662"/>
            <pc:sldLayoutMk cId="4212176398" sldId="2147483700"/>
          </pc:sldLayoutMkLst>
        </pc:sldLayoutChg>
        <pc:sldLayoutChg chg="del">
          <pc:chgData name="Fred Gosker" userId="cdf424eb-1e63-4ca4-bcc7-bede1cc03e32" providerId="ADAL" clId="{839B3DB6-D2C0-204D-825D-8C5F07054FD2}" dt="2024-05-20T19:36:35.741" v="483" actId="2696"/>
          <pc:sldLayoutMkLst>
            <pc:docMk/>
            <pc:sldMasterMk cId="2635616645" sldId="2147483662"/>
            <pc:sldLayoutMk cId="1939659501" sldId="2147483701"/>
          </pc:sldLayoutMkLst>
        </pc:sldLayoutChg>
        <pc:sldLayoutChg chg="del">
          <pc:chgData name="Fred Gosker" userId="cdf424eb-1e63-4ca4-bcc7-bede1cc03e32" providerId="ADAL" clId="{839B3DB6-D2C0-204D-825D-8C5F07054FD2}" dt="2024-05-20T19:36:35.742" v="484" actId="2696"/>
          <pc:sldLayoutMkLst>
            <pc:docMk/>
            <pc:sldMasterMk cId="2635616645" sldId="2147483662"/>
            <pc:sldLayoutMk cId="4253028302" sldId="2147483702"/>
          </pc:sldLayoutMkLst>
        </pc:sldLayoutChg>
        <pc:sldLayoutChg chg="del">
          <pc:chgData name="Fred Gosker" userId="cdf424eb-1e63-4ca4-bcc7-bede1cc03e32" providerId="ADAL" clId="{839B3DB6-D2C0-204D-825D-8C5F07054FD2}" dt="2024-05-20T19:36:35.741" v="482" actId="2696"/>
          <pc:sldLayoutMkLst>
            <pc:docMk/>
            <pc:sldMasterMk cId="2635616645" sldId="2147483662"/>
            <pc:sldLayoutMk cId="2874550172" sldId="2147483703"/>
          </pc:sldLayoutMkLst>
        </pc:sldLayoutChg>
        <pc:sldLayoutChg chg="del">
          <pc:chgData name="Fred Gosker" userId="cdf424eb-1e63-4ca4-bcc7-bede1cc03e32" providerId="ADAL" clId="{839B3DB6-D2C0-204D-825D-8C5F07054FD2}" dt="2024-05-20T19:36:35.738" v="481" actId="2696"/>
          <pc:sldLayoutMkLst>
            <pc:docMk/>
            <pc:sldMasterMk cId="2635616645" sldId="2147483662"/>
            <pc:sldLayoutMk cId="2984973244" sldId="2147483704"/>
          </pc:sldLayoutMkLst>
        </pc:sldLayoutChg>
        <pc:sldLayoutChg chg="del">
          <pc:chgData name="Fred Gosker" userId="cdf424eb-1e63-4ca4-bcc7-bede1cc03e32" providerId="ADAL" clId="{839B3DB6-D2C0-204D-825D-8C5F07054FD2}" dt="2024-05-20T19:37:48.404" v="520" actId="2696"/>
          <pc:sldLayoutMkLst>
            <pc:docMk/>
            <pc:sldMasterMk cId="2635616645" sldId="2147483662"/>
            <pc:sldLayoutMk cId="1766375629" sldId="2147483705"/>
          </pc:sldLayoutMkLst>
        </pc:sldLayoutChg>
        <pc:sldLayoutChg chg="del">
          <pc:chgData name="Fred Gosker" userId="cdf424eb-1e63-4ca4-bcc7-bede1cc03e32" providerId="ADAL" clId="{839B3DB6-D2C0-204D-825D-8C5F07054FD2}" dt="2024-05-20T19:37:48.401" v="517" actId="2696"/>
          <pc:sldLayoutMkLst>
            <pc:docMk/>
            <pc:sldMasterMk cId="2635616645" sldId="2147483662"/>
            <pc:sldLayoutMk cId="2440050247" sldId="2147483706"/>
          </pc:sldLayoutMkLst>
        </pc:sldLayoutChg>
        <pc:sldLayoutChg chg="del">
          <pc:chgData name="Fred Gosker" userId="cdf424eb-1e63-4ca4-bcc7-bede1cc03e32" providerId="ADAL" clId="{839B3DB6-D2C0-204D-825D-8C5F07054FD2}" dt="2024-05-20T19:36:32.482" v="475" actId="2696"/>
          <pc:sldLayoutMkLst>
            <pc:docMk/>
            <pc:sldMasterMk cId="2635616645" sldId="2147483662"/>
            <pc:sldLayoutMk cId="3353373818" sldId="2147483707"/>
          </pc:sldLayoutMkLst>
        </pc:sldLayoutChg>
        <pc:sldLayoutChg chg="del">
          <pc:chgData name="Fred Gosker" userId="cdf424eb-1e63-4ca4-bcc7-bede1cc03e32" providerId="ADAL" clId="{839B3DB6-D2C0-204D-825D-8C5F07054FD2}" dt="2024-05-20T19:36:32.485" v="478" actId="2696"/>
          <pc:sldLayoutMkLst>
            <pc:docMk/>
            <pc:sldMasterMk cId="2635616645" sldId="2147483662"/>
            <pc:sldLayoutMk cId="95496065" sldId="2147483708"/>
          </pc:sldLayoutMkLst>
        </pc:sldLayoutChg>
        <pc:sldLayoutChg chg="del">
          <pc:chgData name="Fred Gosker" userId="cdf424eb-1e63-4ca4-bcc7-bede1cc03e32" providerId="ADAL" clId="{839B3DB6-D2C0-204D-825D-8C5F07054FD2}" dt="2024-05-20T19:36:32.482" v="474" actId="2696"/>
          <pc:sldLayoutMkLst>
            <pc:docMk/>
            <pc:sldMasterMk cId="2635616645" sldId="2147483662"/>
            <pc:sldLayoutMk cId="44727444" sldId="2147483709"/>
          </pc:sldLayoutMkLst>
        </pc:sldLayoutChg>
        <pc:sldLayoutChg chg="del">
          <pc:chgData name="Fred Gosker" userId="cdf424eb-1e63-4ca4-bcc7-bede1cc03e32" providerId="ADAL" clId="{839B3DB6-D2C0-204D-825D-8C5F07054FD2}" dt="2024-05-20T19:36:32.485" v="479" actId="2696"/>
          <pc:sldLayoutMkLst>
            <pc:docMk/>
            <pc:sldMasterMk cId="2635616645" sldId="2147483662"/>
            <pc:sldLayoutMk cId="3807743369" sldId="2147483710"/>
          </pc:sldLayoutMkLst>
        </pc:sldLayoutChg>
        <pc:sldLayoutChg chg="del">
          <pc:chgData name="Fred Gosker" userId="cdf424eb-1e63-4ca4-bcc7-bede1cc03e32" providerId="ADAL" clId="{839B3DB6-D2C0-204D-825D-8C5F07054FD2}" dt="2024-05-20T19:36:32.484" v="477" actId="2696"/>
          <pc:sldLayoutMkLst>
            <pc:docMk/>
            <pc:sldMasterMk cId="2635616645" sldId="2147483662"/>
            <pc:sldLayoutMk cId="1184789921" sldId="2147483711"/>
          </pc:sldLayoutMkLst>
        </pc:sldLayoutChg>
        <pc:sldLayoutChg chg="del">
          <pc:chgData name="Fred Gosker" userId="cdf424eb-1e63-4ca4-bcc7-bede1cc03e32" providerId="ADAL" clId="{839B3DB6-D2C0-204D-825D-8C5F07054FD2}" dt="2024-05-20T19:36:32.483" v="476" actId="2696"/>
          <pc:sldLayoutMkLst>
            <pc:docMk/>
            <pc:sldMasterMk cId="2635616645" sldId="2147483662"/>
            <pc:sldLayoutMk cId="180690904" sldId="2147483712"/>
          </pc:sldLayoutMkLst>
        </pc:sldLayoutChg>
        <pc:sldLayoutChg chg="del">
          <pc:chgData name="Fred Gosker" userId="cdf424eb-1e63-4ca4-bcc7-bede1cc03e32" providerId="ADAL" clId="{839B3DB6-D2C0-204D-825D-8C5F07054FD2}" dt="2024-05-20T19:36:32.480" v="472" actId="2696"/>
          <pc:sldLayoutMkLst>
            <pc:docMk/>
            <pc:sldMasterMk cId="2635616645" sldId="2147483662"/>
            <pc:sldLayoutMk cId="2608020424" sldId="2147483713"/>
          </pc:sldLayoutMkLst>
        </pc:sldLayoutChg>
        <pc:sldLayoutChg chg="del">
          <pc:chgData name="Fred Gosker" userId="cdf424eb-1e63-4ca4-bcc7-bede1cc03e32" providerId="ADAL" clId="{839B3DB6-D2C0-204D-825D-8C5F07054FD2}" dt="2024-05-20T19:36:32.481" v="473" actId="2696"/>
          <pc:sldLayoutMkLst>
            <pc:docMk/>
            <pc:sldMasterMk cId="2635616645" sldId="2147483662"/>
            <pc:sldLayoutMk cId="1380953870" sldId="2147483714"/>
          </pc:sldLayoutMkLst>
        </pc:sldLayoutChg>
        <pc:sldLayoutChg chg="del">
          <pc:chgData name="Fred Gosker" userId="cdf424eb-1e63-4ca4-bcc7-bede1cc03e32" providerId="ADAL" clId="{839B3DB6-D2C0-204D-825D-8C5F07054FD2}" dt="2024-05-20T19:36:27.554" v="468" actId="2696"/>
          <pc:sldLayoutMkLst>
            <pc:docMk/>
            <pc:sldMasterMk cId="2635616645" sldId="2147483662"/>
            <pc:sldLayoutMk cId="3730987899" sldId="2147483715"/>
          </pc:sldLayoutMkLst>
        </pc:sldLayoutChg>
        <pc:sldLayoutChg chg="del">
          <pc:chgData name="Fred Gosker" userId="cdf424eb-1e63-4ca4-bcc7-bede1cc03e32" providerId="ADAL" clId="{839B3DB6-D2C0-204D-825D-8C5F07054FD2}" dt="2024-05-20T19:36:26.049" v="467" actId="2696"/>
          <pc:sldLayoutMkLst>
            <pc:docMk/>
            <pc:sldMasterMk cId="2635616645" sldId="2147483662"/>
            <pc:sldLayoutMk cId="3714256279" sldId="2147483716"/>
          </pc:sldLayoutMkLst>
        </pc:sldLayoutChg>
        <pc:sldLayoutChg chg="del">
          <pc:chgData name="Fred Gosker" userId="cdf424eb-1e63-4ca4-bcc7-bede1cc03e32" providerId="ADAL" clId="{839B3DB6-D2C0-204D-825D-8C5F07054FD2}" dt="2024-05-20T19:36:28.304" v="469" actId="2696"/>
          <pc:sldLayoutMkLst>
            <pc:docMk/>
            <pc:sldMasterMk cId="2635616645" sldId="2147483662"/>
            <pc:sldLayoutMk cId="1890533483" sldId="2147483717"/>
          </pc:sldLayoutMkLst>
        </pc:sldLayoutChg>
        <pc:sldLayoutChg chg="del">
          <pc:chgData name="Fred Gosker" userId="cdf424eb-1e63-4ca4-bcc7-bede1cc03e32" providerId="ADAL" clId="{839B3DB6-D2C0-204D-825D-8C5F07054FD2}" dt="2024-05-20T19:36:25.080" v="466" actId="2696"/>
          <pc:sldLayoutMkLst>
            <pc:docMk/>
            <pc:sldMasterMk cId="2635616645" sldId="2147483662"/>
            <pc:sldLayoutMk cId="395516127" sldId="2147483718"/>
          </pc:sldLayoutMkLst>
        </pc:sldLayoutChg>
        <pc:sldLayoutChg chg="del">
          <pc:chgData name="Fred Gosker" userId="cdf424eb-1e63-4ca4-bcc7-bede1cc03e32" providerId="ADAL" clId="{839B3DB6-D2C0-204D-825D-8C5F07054FD2}" dt="2024-05-20T19:36:28.955" v="470" actId="2696"/>
          <pc:sldLayoutMkLst>
            <pc:docMk/>
            <pc:sldMasterMk cId="2635616645" sldId="2147483662"/>
            <pc:sldLayoutMk cId="2105029669" sldId="2147483719"/>
          </pc:sldLayoutMkLst>
        </pc:sldLayoutChg>
        <pc:sldLayoutChg chg="del">
          <pc:chgData name="Fred Gosker" userId="cdf424eb-1e63-4ca4-bcc7-bede1cc03e32" providerId="ADAL" clId="{839B3DB6-D2C0-204D-825D-8C5F07054FD2}" dt="2024-05-20T19:36:32.464" v="471" actId="2696"/>
          <pc:sldLayoutMkLst>
            <pc:docMk/>
            <pc:sldMasterMk cId="2635616645" sldId="2147483662"/>
            <pc:sldLayoutMk cId="2953711183" sldId="2147483720"/>
          </pc:sldLayoutMkLst>
        </pc:sldLayoutChg>
        <pc:sldLayoutChg chg="del">
          <pc:chgData name="Fred Gosker" userId="cdf424eb-1e63-4ca4-bcc7-bede1cc03e32" providerId="ADAL" clId="{839B3DB6-D2C0-204D-825D-8C5F07054FD2}" dt="2024-05-20T19:37:48.391" v="512" actId="2696"/>
          <pc:sldLayoutMkLst>
            <pc:docMk/>
            <pc:sldMasterMk cId="2635616645" sldId="2147483662"/>
            <pc:sldLayoutMk cId="4237165695" sldId="2147483721"/>
          </pc:sldLayoutMkLst>
        </pc:sldLayoutChg>
        <pc:sldLayoutChg chg="del">
          <pc:chgData name="Fred Gosker" userId="cdf424eb-1e63-4ca4-bcc7-bede1cc03e32" providerId="ADAL" clId="{839B3DB6-D2C0-204D-825D-8C5F07054FD2}" dt="2024-05-20T19:36:21.546" v="463" actId="2696"/>
          <pc:sldLayoutMkLst>
            <pc:docMk/>
            <pc:sldMasterMk cId="2635616645" sldId="2147483662"/>
            <pc:sldLayoutMk cId="3464484252" sldId="2147483722"/>
          </pc:sldLayoutMkLst>
        </pc:sldLayoutChg>
        <pc:sldLayoutChg chg="del">
          <pc:chgData name="Fred Gosker" userId="cdf424eb-1e63-4ca4-bcc7-bede1cc03e32" providerId="ADAL" clId="{839B3DB6-D2C0-204D-825D-8C5F07054FD2}" dt="2024-05-20T19:36:22.319" v="464" actId="2696"/>
          <pc:sldLayoutMkLst>
            <pc:docMk/>
            <pc:sldMasterMk cId="2635616645" sldId="2147483662"/>
            <pc:sldLayoutMk cId="2498942206" sldId="2147483723"/>
          </pc:sldLayoutMkLst>
        </pc:sldLayoutChg>
        <pc:sldLayoutChg chg="del">
          <pc:chgData name="Fred Gosker" userId="cdf424eb-1e63-4ca4-bcc7-bede1cc03e32" providerId="ADAL" clId="{839B3DB6-D2C0-204D-825D-8C5F07054FD2}" dt="2024-05-20T19:36:23.273" v="465" actId="2696"/>
          <pc:sldLayoutMkLst>
            <pc:docMk/>
            <pc:sldMasterMk cId="2635616645" sldId="2147483662"/>
            <pc:sldLayoutMk cId="3042978158" sldId="2147483724"/>
          </pc:sldLayoutMkLst>
        </pc:sldLayoutChg>
        <pc:sldLayoutChg chg="del">
          <pc:chgData name="Fred Gosker" userId="cdf424eb-1e63-4ca4-bcc7-bede1cc03e32" providerId="ADAL" clId="{839B3DB6-D2C0-204D-825D-8C5F07054FD2}" dt="2024-05-20T19:36:20.168" v="462" actId="2696"/>
          <pc:sldLayoutMkLst>
            <pc:docMk/>
            <pc:sldMasterMk cId="2635616645" sldId="2147483662"/>
            <pc:sldLayoutMk cId="357293118" sldId="2147483725"/>
          </pc:sldLayoutMkLst>
        </pc:sldLayoutChg>
        <pc:sldLayoutChg chg="mod">
          <pc:chgData name="Fred Gosker" userId="cdf424eb-1e63-4ca4-bcc7-bede1cc03e32" providerId="ADAL" clId="{839B3DB6-D2C0-204D-825D-8C5F07054FD2}" dt="2024-05-20T19:37:43.817" v="511" actId="6014"/>
          <pc:sldLayoutMkLst>
            <pc:docMk/>
            <pc:sldMasterMk cId="2635616645" sldId="2147483662"/>
            <pc:sldLayoutMk cId="257531037" sldId="2147483727"/>
          </pc:sldLayoutMkLst>
        </pc:sldLayoutChg>
        <pc:sldLayoutChg chg="addSp modSp">
          <pc:chgData name="Fred Gosker" userId="cdf424eb-1e63-4ca4-bcc7-bede1cc03e32" providerId="ADAL" clId="{839B3DB6-D2C0-204D-825D-8C5F07054FD2}" dt="2024-05-20T19:38:02.955" v="531" actId="767"/>
          <pc:sldLayoutMkLst>
            <pc:docMk/>
            <pc:sldMasterMk cId="2635616645" sldId="2147483662"/>
            <pc:sldLayoutMk cId="3495630406" sldId="2147483728"/>
          </pc:sldLayoutMkLst>
          <pc:spChg chg="add mod">
            <ac:chgData name="Fred Gosker" userId="cdf424eb-1e63-4ca4-bcc7-bede1cc03e32" providerId="ADAL" clId="{839B3DB6-D2C0-204D-825D-8C5F07054FD2}" dt="2024-05-20T19:38:02.955" v="531" actId="767"/>
            <ac:spMkLst>
              <pc:docMk/>
              <pc:sldMasterMk cId="2635616645" sldId="2147483662"/>
              <pc:sldLayoutMk cId="3495630406" sldId="2147483728"/>
              <ac:spMk id="2" creationId="{D501CFF1-D03A-E1DA-52F9-EDBFD7B8C276}"/>
            </ac:spMkLst>
          </pc:spChg>
        </pc:sldLayoutChg>
      </pc:sldMasterChg>
    </pc:docChg>
  </pc:docChgLst>
  <pc:docChgLst>
    <pc:chgData name="Fred Gosker" userId="cdf424eb-1e63-4ca4-bcc7-bede1cc03e32" providerId="ADAL" clId="{6BF1BF94-786D-3B42-987D-2020541160D0}"/>
    <pc:docChg chg="undo custSel modSld">
      <pc:chgData name="Fred Gosker" userId="cdf424eb-1e63-4ca4-bcc7-bede1cc03e32" providerId="ADAL" clId="{6BF1BF94-786D-3B42-987D-2020541160D0}" dt="2024-06-04T20:38:49.001" v="72" actId="167"/>
      <pc:docMkLst>
        <pc:docMk/>
      </pc:docMkLst>
      <pc:sldChg chg="addSp delSp modSp mod">
        <pc:chgData name="Fred Gosker" userId="cdf424eb-1e63-4ca4-bcc7-bede1cc03e32" providerId="ADAL" clId="{6BF1BF94-786D-3B42-987D-2020541160D0}" dt="2024-06-04T20:37:56.587" v="60" actId="478"/>
        <pc:sldMkLst>
          <pc:docMk/>
          <pc:sldMk cId="3065406705" sldId="2147478933"/>
        </pc:sldMkLst>
        <pc:picChg chg="del">
          <ac:chgData name="Fred Gosker" userId="cdf424eb-1e63-4ca4-bcc7-bede1cc03e32" providerId="ADAL" clId="{6BF1BF94-786D-3B42-987D-2020541160D0}" dt="2024-06-04T20:37:56.587" v="60" actId="478"/>
          <ac:picMkLst>
            <pc:docMk/>
            <pc:sldMk cId="3065406705" sldId="2147478933"/>
            <ac:picMk id="4" creationId="{47FBEE8C-80FF-669F-86FB-A5E5A6447F71}"/>
          </ac:picMkLst>
        </pc:picChg>
        <pc:picChg chg="add mod">
          <ac:chgData name="Fred Gosker" userId="cdf424eb-1e63-4ca4-bcc7-bede1cc03e32" providerId="ADAL" clId="{6BF1BF94-786D-3B42-987D-2020541160D0}" dt="2024-06-04T20:37:54.877" v="59" actId="167"/>
          <ac:picMkLst>
            <pc:docMk/>
            <pc:sldMk cId="3065406705" sldId="2147478933"/>
            <ac:picMk id="5" creationId="{1393C1F6-1FE9-9355-1D70-3796A00909AD}"/>
          </ac:picMkLst>
        </pc:picChg>
      </pc:sldChg>
      <pc:sldChg chg="addSp delSp modSp mod">
        <pc:chgData name="Fred Gosker" userId="cdf424eb-1e63-4ca4-bcc7-bede1cc03e32" providerId="ADAL" clId="{6BF1BF94-786D-3B42-987D-2020541160D0}" dt="2024-06-04T20:36:02.198" v="45" actId="478"/>
        <pc:sldMkLst>
          <pc:docMk/>
          <pc:sldMk cId="2857048689" sldId="2147478935"/>
        </pc:sldMkLst>
        <pc:picChg chg="add del mod">
          <ac:chgData name="Fred Gosker" userId="cdf424eb-1e63-4ca4-bcc7-bede1cc03e32" providerId="ADAL" clId="{6BF1BF94-786D-3B42-987D-2020541160D0}" dt="2024-06-04T20:35:39.123" v="38" actId="478"/>
          <ac:picMkLst>
            <pc:docMk/>
            <pc:sldMk cId="2857048689" sldId="2147478935"/>
            <ac:picMk id="4" creationId="{BC077D27-44FD-EDFF-1E2C-D357FFB75548}"/>
          </ac:picMkLst>
        </pc:picChg>
        <pc:picChg chg="add mod">
          <ac:chgData name="Fred Gosker" userId="cdf424eb-1e63-4ca4-bcc7-bede1cc03e32" providerId="ADAL" clId="{6BF1BF94-786D-3B42-987D-2020541160D0}" dt="2024-06-04T20:36:00.699" v="44" actId="167"/>
          <ac:picMkLst>
            <pc:docMk/>
            <pc:sldMk cId="2857048689" sldId="2147478935"/>
            <ac:picMk id="8" creationId="{AA3B3712-9D84-F271-B0CB-8A2149F4261B}"/>
          </ac:picMkLst>
        </pc:picChg>
        <pc:picChg chg="del">
          <ac:chgData name="Fred Gosker" userId="cdf424eb-1e63-4ca4-bcc7-bede1cc03e32" providerId="ADAL" clId="{6BF1BF94-786D-3B42-987D-2020541160D0}" dt="2024-06-04T20:36:02.198" v="45" actId="478"/>
          <ac:picMkLst>
            <pc:docMk/>
            <pc:sldMk cId="2857048689" sldId="2147478935"/>
            <ac:picMk id="9" creationId="{101B8299-9663-98E2-5E91-7A297184DEC7}"/>
          </ac:picMkLst>
        </pc:picChg>
      </pc:sldChg>
      <pc:sldChg chg="addSp delSp modSp mod">
        <pc:chgData name="Fred Gosker" userId="cdf424eb-1e63-4ca4-bcc7-bede1cc03e32" providerId="ADAL" clId="{6BF1BF94-786D-3B42-987D-2020541160D0}" dt="2024-06-04T20:35:17.081" v="34" actId="1037"/>
        <pc:sldMkLst>
          <pc:docMk/>
          <pc:sldMk cId="1839098936" sldId="2147478936"/>
        </pc:sldMkLst>
        <pc:picChg chg="del mod">
          <ac:chgData name="Fred Gosker" userId="cdf424eb-1e63-4ca4-bcc7-bede1cc03e32" providerId="ADAL" clId="{6BF1BF94-786D-3B42-987D-2020541160D0}" dt="2024-06-04T20:34:56.366" v="28" actId="478"/>
          <ac:picMkLst>
            <pc:docMk/>
            <pc:sldMk cId="1839098936" sldId="2147478936"/>
            <ac:picMk id="2" creationId="{74A66C47-9C28-DE38-D9D3-3EC905CA1E23}"/>
          </ac:picMkLst>
        </pc:picChg>
        <pc:picChg chg="add mod">
          <ac:chgData name="Fred Gosker" userId="cdf424eb-1e63-4ca4-bcc7-bede1cc03e32" providerId="ADAL" clId="{6BF1BF94-786D-3B42-987D-2020541160D0}" dt="2024-06-04T20:35:12.408" v="31" actId="554"/>
          <ac:picMkLst>
            <pc:docMk/>
            <pc:sldMk cId="1839098936" sldId="2147478936"/>
            <ac:picMk id="6" creationId="{F7913166-F859-358C-E10A-9036316FFC13}"/>
          </ac:picMkLst>
        </pc:picChg>
        <pc:picChg chg="add mod">
          <ac:chgData name="Fred Gosker" userId="cdf424eb-1e63-4ca4-bcc7-bede1cc03e32" providerId="ADAL" clId="{6BF1BF94-786D-3B42-987D-2020541160D0}" dt="2024-06-04T20:35:12.408" v="31" actId="554"/>
          <ac:picMkLst>
            <pc:docMk/>
            <pc:sldMk cId="1839098936" sldId="2147478936"/>
            <ac:picMk id="8" creationId="{52B039F5-227E-D1DF-E087-C3328CB7F698}"/>
          </ac:picMkLst>
        </pc:picChg>
        <pc:picChg chg="del mod">
          <ac:chgData name="Fred Gosker" userId="cdf424eb-1e63-4ca4-bcc7-bede1cc03e32" providerId="ADAL" clId="{6BF1BF94-786D-3B42-987D-2020541160D0}" dt="2024-06-04T20:34:26.362" v="7" actId="478"/>
          <ac:picMkLst>
            <pc:docMk/>
            <pc:sldMk cId="1839098936" sldId="2147478936"/>
            <ac:picMk id="12" creationId="{114AE5CE-7E3A-A947-15E2-F5856A3B7EEF}"/>
          </ac:picMkLst>
        </pc:picChg>
        <pc:cxnChg chg="mod">
          <ac:chgData name="Fred Gosker" userId="cdf424eb-1e63-4ca4-bcc7-bede1cc03e32" providerId="ADAL" clId="{6BF1BF94-786D-3B42-987D-2020541160D0}" dt="2024-06-04T20:35:17.081" v="34" actId="1037"/>
          <ac:cxnSpMkLst>
            <pc:docMk/>
            <pc:sldMk cId="1839098936" sldId="2147478936"/>
            <ac:cxnSpMk id="16" creationId="{AD9F68E5-9FBE-3F46-75CD-B6B0886ECC96}"/>
          </ac:cxnSpMkLst>
        </pc:cxnChg>
      </pc:sldChg>
      <pc:sldChg chg="addSp delSp modSp mod">
        <pc:chgData name="Fred Gosker" userId="cdf424eb-1e63-4ca4-bcc7-bede1cc03e32" providerId="ADAL" clId="{6BF1BF94-786D-3B42-987D-2020541160D0}" dt="2024-06-04T20:37:18.295" v="53" actId="478"/>
        <pc:sldMkLst>
          <pc:docMk/>
          <pc:sldMk cId="1636541435" sldId="2147478938"/>
        </pc:sldMkLst>
        <pc:picChg chg="del">
          <ac:chgData name="Fred Gosker" userId="cdf424eb-1e63-4ca4-bcc7-bede1cc03e32" providerId="ADAL" clId="{6BF1BF94-786D-3B42-987D-2020541160D0}" dt="2024-06-04T20:37:18.295" v="53" actId="478"/>
          <ac:picMkLst>
            <pc:docMk/>
            <pc:sldMk cId="1636541435" sldId="2147478938"/>
            <ac:picMk id="8" creationId="{5FED1CAF-F1DE-FBE6-BF54-9E3D259AEDCB}"/>
          </ac:picMkLst>
        </pc:picChg>
        <pc:picChg chg="add mod">
          <ac:chgData name="Fred Gosker" userId="cdf424eb-1e63-4ca4-bcc7-bede1cc03e32" providerId="ADAL" clId="{6BF1BF94-786D-3B42-987D-2020541160D0}" dt="2024-06-04T20:37:16.640" v="52" actId="167"/>
          <ac:picMkLst>
            <pc:docMk/>
            <pc:sldMk cId="1636541435" sldId="2147478938"/>
            <ac:picMk id="9" creationId="{CB0E8A47-1EC8-D3D9-9CA5-5E803614378F}"/>
          </ac:picMkLst>
        </pc:picChg>
      </pc:sldChg>
      <pc:sldChg chg="addSp delSp modSp mod">
        <pc:chgData name="Fred Gosker" userId="cdf424eb-1e63-4ca4-bcc7-bede1cc03e32" providerId="ADAL" clId="{6BF1BF94-786D-3B42-987D-2020541160D0}" dt="2024-06-04T20:38:49.001" v="72" actId="167"/>
        <pc:sldMkLst>
          <pc:docMk/>
          <pc:sldMk cId="1578291341" sldId="2147478943"/>
        </pc:sldMkLst>
        <pc:spChg chg="mod">
          <ac:chgData name="Fred Gosker" userId="cdf424eb-1e63-4ca4-bcc7-bede1cc03e32" providerId="ADAL" clId="{6BF1BF94-786D-3B42-987D-2020541160D0}" dt="2024-06-04T20:38:49.001" v="72" actId="167"/>
          <ac:spMkLst>
            <pc:docMk/>
            <pc:sldMk cId="1578291341" sldId="2147478943"/>
            <ac:spMk id="2" creationId="{41FB2A58-E74A-813D-02B3-B88F6C6C18D9}"/>
          </ac:spMkLst>
        </pc:spChg>
        <pc:spChg chg="mod">
          <ac:chgData name="Fred Gosker" userId="cdf424eb-1e63-4ca4-bcc7-bede1cc03e32" providerId="ADAL" clId="{6BF1BF94-786D-3B42-987D-2020541160D0}" dt="2024-06-04T20:38:38.518" v="70" actId="167"/>
          <ac:spMkLst>
            <pc:docMk/>
            <pc:sldMk cId="1578291341" sldId="2147478943"/>
            <ac:spMk id="14" creationId="{A028677A-FCED-857A-D98F-C3C904ECD472}"/>
          </ac:spMkLst>
        </pc:spChg>
        <pc:picChg chg="add del">
          <ac:chgData name="Fred Gosker" userId="cdf424eb-1e63-4ca4-bcc7-bede1cc03e32" providerId="ADAL" clId="{6BF1BF94-786D-3B42-987D-2020541160D0}" dt="2024-06-04T20:38:34.973" v="69" actId="478"/>
          <ac:picMkLst>
            <pc:docMk/>
            <pc:sldMk cId="1578291341" sldId="2147478943"/>
            <ac:picMk id="5" creationId="{227311D8-3496-280E-CF88-BD152682B4FB}"/>
          </ac:picMkLst>
        </pc:picChg>
        <pc:picChg chg="mod">
          <ac:chgData name="Fred Gosker" userId="cdf424eb-1e63-4ca4-bcc7-bede1cc03e32" providerId="ADAL" clId="{6BF1BF94-786D-3B42-987D-2020541160D0}" dt="2024-06-04T20:38:44.799" v="71" actId="167"/>
          <ac:picMkLst>
            <pc:docMk/>
            <pc:sldMk cId="1578291341" sldId="2147478943"/>
            <ac:picMk id="6" creationId="{453C3005-538A-CD27-9090-401669819B33}"/>
          </ac:picMkLst>
        </pc:picChg>
        <pc:picChg chg="add mod">
          <ac:chgData name="Fred Gosker" userId="cdf424eb-1e63-4ca4-bcc7-bede1cc03e32" providerId="ADAL" clId="{6BF1BF94-786D-3B42-987D-2020541160D0}" dt="2024-06-04T20:38:26.100" v="66" actId="167"/>
          <ac:picMkLst>
            <pc:docMk/>
            <pc:sldMk cId="1578291341" sldId="2147478943"/>
            <ac:picMk id="8" creationId="{47073AB4-C056-6066-4AF2-A06837183477}"/>
          </ac:picMkLst>
        </pc:picChg>
      </pc:sldChg>
    </pc:docChg>
  </pc:docChgLst>
  <pc:docChgLst>
    <pc:chgData name="Fred Gosker" userId="cdf424eb-1e63-4ca4-bcc7-bede1cc03e32" providerId="ADAL" clId="{C39D4637-421A-BD44-A1A8-2F5765688905}"/>
    <pc:docChg chg="custSel modSld">
      <pc:chgData name="Fred Gosker" userId="cdf424eb-1e63-4ca4-bcc7-bede1cc03e32" providerId="ADAL" clId="{C39D4637-421A-BD44-A1A8-2F5765688905}" dt="2024-06-10T18:56:32.073" v="35" actId="167"/>
      <pc:docMkLst>
        <pc:docMk/>
      </pc:docMkLst>
      <pc:sldChg chg="modSp mod">
        <pc:chgData name="Fred Gosker" userId="cdf424eb-1e63-4ca4-bcc7-bede1cc03e32" providerId="ADAL" clId="{C39D4637-421A-BD44-A1A8-2F5765688905}" dt="2024-06-10T18:53:20.857" v="0" actId="14100"/>
        <pc:sldMkLst>
          <pc:docMk/>
          <pc:sldMk cId="0" sldId="256"/>
        </pc:sldMkLst>
        <pc:spChg chg="mod">
          <ac:chgData name="Fred Gosker" userId="cdf424eb-1e63-4ca4-bcc7-bede1cc03e32" providerId="ADAL" clId="{C39D4637-421A-BD44-A1A8-2F5765688905}" dt="2024-06-10T18:53:20.857" v="0" actId="14100"/>
          <ac:spMkLst>
            <pc:docMk/>
            <pc:sldMk cId="0" sldId="256"/>
            <ac:spMk id="7" creationId="{00000000-0000-0000-0000-000000000000}"/>
          </ac:spMkLst>
        </pc:spChg>
      </pc:sldChg>
      <pc:sldChg chg="addSp delSp modSp mod">
        <pc:chgData name="Fred Gosker" userId="cdf424eb-1e63-4ca4-bcc7-bede1cc03e32" providerId="ADAL" clId="{C39D4637-421A-BD44-A1A8-2F5765688905}" dt="2024-06-10T18:56:32.073" v="35" actId="167"/>
        <pc:sldMkLst>
          <pc:docMk/>
          <pc:sldMk cId="0" sldId="265"/>
        </pc:sldMkLst>
        <pc:spChg chg="mod">
          <ac:chgData name="Fred Gosker" userId="cdf424eb-1e63-4ca4-bcc7-bede1cc03e32" providerId="ADAL" clId="{C39D4637-421A-BD44-A1A8-2F5765688905}" dt="2024-06-10T18:56:32.073" v="35" actId="167"/>
          <ac:spMkLst>
            <pc:docMk/>
            <pc:sldMk cId="0" sldId="265"/>
            <ac:spMk id="5" creationId="{B288FC5D-0757-1C48-E98A-2754D0CB3708}"/>
          </ac:spMkLst>
        </pc:spChg>
        <pc:picChg chg="add mod">
          <ac:chgData name="Fred Gosker" userId="cdf424eb-1e63-4ca4-bcc7-bede1cc03e32" providerId="ADAL" clId="{C39D4637-421A-BD44-A1A8-2F5765688905}" dt="2024-06-10T18:56:32.073" v="35" actId="167"/>
          <ac:picMkLst>
            <pc:docMk/>
            <pc:sldMk cId="0" sldId="265"/>
            <ac:picMk id="2" creationId="{6C408D2F-C028-E32B-AADE-7764BBB61FE7}"/>
          </ac:picMkLst>
        </pc:picChg>
        <pc:picChg chg="del">
          <ac:chgData name="Fred Gosker" userId="cdf424eb-1e63-4ca4-bcc7-bede1cc03e32" providerId="ADAL" clId="{C39D4637-421A-BD44-A1A8-2F5765688905}" dt="2024-06-10T18:56:25.500" v="33" actId="478"/>
          <ac:picMkLst>
            <pc:docMk/>
            <pc:sldMk cId="0" sldId="265"/>
            <ac:picMk id="4" creationId="{470CA7C3-51E0-E4A6-1D51-967806F22358}"/>
          </ac:picMkLst>
        </pc:picChg>
      </pc:sldChg>
      <pc:sldChg chg="modSp mod">
        <pc:chgData name="Fred Gosker" userId="cdf424eb-1e63-4ca4-bcc7-bede1cc03e32" providerId="ADAL" clId="{C39D4637-421A-BD44-A1A8-2F5765688905}" dt="2024-06-10T18:54:42.870" v="13" actId="255"/>
        <pc:sldMkLst>
          <pc:docMk/>
          <pc:sldMk cId="3065406705" sldId="2147478933"/>
        </pc:sldMkLst>
        <pc:spChg chg="mod">
          <ac:chgData name="Fred Gosker" userId="cdf424eb-1e63-4ca4-bcc7-bede1cc03e32" providerId="ADAL" clId="{C39D4637-421A-BD44-A1A8-2F5765688905}" dt="2024-06-10T18:54:42.870" v="13" actId="255"/>
          <ac:spMkLst>
            <pc:docMk/>
            <pc:sldMk cId="3065406705" sldId="2147478933"/>
            <ac:spMk id="8" creationId="{16F76483-89AD-8E69-D32C-231CC4023333}"/>
          </ac:spMkLst>
        </pc:spChg>
      </pc:sldChg>
      <pc:sldChg chg="modSp mod">
        <pc:chgData name="Fred Gosker" userId="cdf424eb-1e63-4ca4-bcc7-bede1cc03e32" providerId="ADAL" clId="{C39D4637-421A-BD44-A1A8-2F5765688905}" dt="2024-06-10T18:53:51.457" v="3" actId="255"/>
        <pc:sldMkLst>
          <pc:docMk/>
          <pc:sldMk cId="2857048689" sldId="2147478935"/>
        </pc:sldMkLst>
        <pc:spChg chg="mod">
          <ac:chgData name="Fred Gosker" userId="cdf424eb-1e63-4ca4-bcc7-bede1cc03e32" providerId="ADAL" clId="{C39D4637-421A-BD44-A1A8-2F5765688905}" dt="2024-06-10T18:53:51.457" v="3" actId="255"/>
          <ac:spMkLst>
            <pc:docMk/>
            <pc:sldMk cId="2857048689" sldId="2147478935"/>
            <ac:spMk id="7" creationId="{5FB9C75A-34E0-1C84-A735-FD8C1BAA4C5B}"/>
          </ac:spMkLst>
        </pc:spChg>
      </pc:sldChg>
      <pc:sldChg chg="modSp">
        <pc:chgData name="Fred Gosker" userId="cdf424eb-1e63-4ca4-bcc7-bede1cc03e32" providerId="ADAL" clId="{C39D4637-421A-BD44-A1A8-2F5765688905}" dt="2024-06-10T18:53:31.206" v="1" actId="166"/>
        <pc:sldMkLst>
          <pc:docMk/>
          <pc:sldMk cId="1839098936" sldId="2147478936"/>
        </pc:sldMkLst>
        <pc:cxnChg chg="mod">
          <ac:chgData name="Fred Gosker" userId="cdf424eb-1e63-4ca4-bcc7-bede1cc03e32" providerId="ADAL" clId="{C39D4637-421A-BD44-A1A8-2F5765688905}" dt="2024-06-10T18:53:31.206" v="1" actId="166"/>
          <ac:cxnSpMkLst>
            <pc:docMk/>
            <pc:sldMk cId="1839098936" sldId="2147478936"/>
            <ac:cxnSpMk id="16" creationId="{AD9F68E5-9FBE-3F46-75CD-B6B0886ECC96}"/>
          </ac:cxnSpMkLst>
        </pc:cxnChg>
      </pc:sldChg>
      <pc:sldChg chg="modSp mod">
        <pc:chgData name="Fred Gosker" userId="cdf424eb-1e63-4ca4-bcc7-bede1cc03e32" providerId="ADAL" clId="{C39D4637-421A-BD44-A1A8-2F5765688905}" dt="2024-06-10T18:53:39.768" v="2" actId="255"/>
        <pc:sldMkLst>
          <pc:docMk/>
          <pc:sldMk cId="1284731482" sldId="2147478937"/>
        </pc:sldMkLst>
        <pc:spChg chg="mod">
          <ac:chgData name="Fred Gosker" userId="cdf424eb-1e63-4ca4-bcc7-bede1cc03e32" providerId="ADAL" clId="{C39D4637-421A-BD44-A1A8-2F5765688905}" dt="2024-06-10T18:53:39.768" v="2" actId="255"/>
          <ac:spMkLst>
            <pc:docMk/>
            <pc:sldMk cId="1284731482" sldId="2147478937"/>
            <ac:spMk id="7" creationId="{7619B00B-CA09-09B9-E078-92AD2BACAC42}"/>
          </ac:spMkLst>
        </pc:spChg>
      </pc:sldChg>
      <pc:sldChg chg="modSp mod">
        <pc:chgData name="Fred Gosker" userId="cdf424eb-1e63-4ca4-bcc7-bede1cc03e32" providerId="ADAL" clId="{C39D4637-421A-BD44-A1A8-2F5765688905}" dt="2024-06-10T18:54:31.609" v="12" actId="20577"/>
        <pc:sldMkLst>
          <pc:docMk/>
          <pc:sldMk cId="1636541435" sldId="2147478938"/>
        </pc:sldMkLst>
        <pc:spChg chg="mod">
          <ac:chgData name="Fred Gosker" userId="cdf424eb-1e63-4ca4-bcc7-bede1cc03e32" providerId="ADAL" clId="{C39D4637-421A-BD44-A1A8-2F5765688905}" dt="2024-06-10T18:54:31.609" v="12" actId="20577"/>
          <ac:spMkLst>
            <pc:docMk/>
            <pc:sldMk cId="1636541435" sldId="2147478938"/>
            <ac:spMk id="7" creationId="{7619B00B-CA09-09B9-E078-92AD2BACAC42}"/>
          </ac:spMkLst>
        </pc:spChg>
      </pc:sldChg>
      <pc:sldChg chg="modSp mod">
        <pc:chgData name="Fred Gosker" userId="cdf424eb-1e63-4ca4-bcc7-bede1cc03e32" providerId="ADAL" clId="{C39D4637-421A-BD44-A1A8-2F5765688905}" dt="2024-06-10T18:54:56.286" v="14" actId="255"/>
        <pc:sldMkLst>
          <pc:docMk/>
          <pc:sldMk cId="4074742146" sldId="2147478942"/>
        </pc:sldMkLst>
        <pc:spChg chg="mod">
          <ac:chgData name="Fred Gosker" userId="cdf424eb-1e63-4ca4-bcc7-bede1cc03e32" providerId="ADAL" clId="{C39D4637-421A-BD44-A1A8-2F5765688905}" dt="2024-06-10T18:54:56.286" v="14" actId="255"/>
          <ac:spMkLst>
            <pc:docMk/>
            <pc:sldMk cId="4074742146" sldId="2147478942"/>
            <ac:spMk id="7" creationId="{7619B00B-CA09-09B9-E078-92AD2BACAC42}"/>
          </ac:spMkLst>
        </pc:spChg>
      </pc:sldChg>
      <pc:sldChg chg="modSp mod">
        <pc:chgData name="Fred Gosker" userId="cdf424eb-1e63-4ca4-bcc7-bede1cc03e32" providerId="ADAL" clId="{C39D4637-421A-BD44-A1A8-2F5765688905}" dt="2024-06-10T18:55:22.107" v="19" actId="14100"/>
        <pc:sldMkLst>
          <pc:docMk/>
          <pc:sldMk cId="1578291341" sldId="2147478943"/>
        </pc:sldMkLst>
        <pc:spChg chg="mod">
          <ac:chgData name="Fred Gosker" userId="cdf424eb-1e63-4ca4-bcc7-bede1cc03e32" providerId="ADAL" clId="{C39D4637-421A-BD44-A1A8-2F5765688905}" dt="2024-06-10T18:55:07.306" v="15" actId="255"/>
          <ac:spMkLst>
            <pc:docMk/>
            <pc:sldMk cId="1578291341" sldId="2147478943"/>
            <ac:spMk id="7" creationId="{7619B00B-CA09-09B9-E078-92AD2BACAC42}"/>
          </ac:spMkLst>
        </pc:spChg>
        <pc:spChg chg="mod">
          <ac:chgData name="Fred Gosker" userId="cdf424eb-1e63-4ca4-bcc7-bede1cc03e32" providerId="ADAL" clId="{C39D4637-421A-BD44-A1A8-2F5765688905}" dt="2024-06-10T18:55:22.107" v="19" actId="14100"/>
          <ac:spMkLst>
            <pc:docMk/>
            <pc:sldMk cId="1578291341" sldId="2147478943"/>
            <ac:spMk id="12" creationId="{81CF2A71-99B1-7DF7-79E1-40337101E37E}"/>
          </ac:spMkLst>
        </pc:spChg>
      </pc:sldChg>
      <pc:sldChg chg="addSp delSp modSp mod">
        <pc:chgData name="Fred Gosker" userId="cdf424eb-1e63-4ca4-bcc7-bede1cc03e32" providerId="ADAL" clId="{C39D4637-421A-BD44-A1A8-2F5765688905}" dt="2024-06-10T18:56:17.747" v="32" actId="167"/>
        <pc:sldMkLst>
          <pc:docMk/>
          <pc:sldMk cId="2117662054" sldId="2147478944"/>
        </pc:sldMkLst>
        <pc:spChg chg="mod">
          <ac:chgData name="Fred Gosker" userId="cdf424eb-1e63-4ca4-bcc7-bede1cc03e32" providerId="ADAL" clId="{C39D4637-421A-BD44-A1A8-2F5765688905}" dt="2024-06-10T18:56:17.747" v="32" actId="167"/>
          <ac:spMkLst>
            <pc:docMk/>
            <pc:sldMk cId="2117662054" sldId="2147478944"/>
            <ac:spMk id="10" creationId="{1208A611-019E-E14F-8CBE-99A9DA4CD19A}"/>
          </ac:spMkLst>
        </pc:spChg>
        <pc:picChg chg="add mod">
          <ac:chgData name="Fred Gosker" userId="cdf424eb-1e63-4ca4-bcc7-bede1cc03e32" providerId="ADAL" clId="{C39D4637-421A-BD44-A1A8-2F5765688905}" dt="2024-06-10T18:56:17.747" v="32" actId="167"/>
          <ac:picMkLst>
            <pc:docMk/>
            <pc:sldMk cId="2117662054" sldId="2147478944"/>
            <ac:picMk id="2" creationId="{2924EAA9-F1A0-6B6D-AF2C-1DE3A04A292C}"/>
          </ac:picMkLst>
        </pc:picChg>
        <pc:picChg chg="del">
          <ac:chgData name="Fred Gosker" userId="cdf424eb-1e63-4ca4-bcc7-bede1cc03e32" providerId="ADAL" clId="{C39D4637-421A-BD44-A1A8-2F5765688905}" dt="2024-06-10T18:56:11.499" v="30" actId="478"/>
          <ac:picMkLst>
            <pc:docMk/>
            <pc:sldMk cId="2117662054" sldId="2147478944"/>
            <ac:picMk id="3" creationId="{8CB18D2B-BFEC-35F0-1722-DAB48C429306}"/>
          </ac:picMkLst>
        </pc:picChg>
      </pc:sldChg>
      <pc:sldChg chg="modSp mod">
        <pc:chgData name="Fred Gosker" userId="cdf424eb-1e63-4ca4-bcc7-bede1cc03e32" providerId="ADAL" clId="{C39D4637-421A-BD44-A1A8-2F5765688905}" dt="2024-06-10T18:56:08.097" v="29" actId="1037"/>
        <pc:sldMkLst>
          <pc:docMk/>
          <pc:sldMk cId="1232336254" sldId="2147478945"/>
        </pc:sldMkLst>
        <pc:picChg chg="mod">
          <ac:chgData name="Fred Gosker" userId="cdf424eb-1e63-4ca4-bcc7-bede1cc03e32" providerId="ADAL" clId="{C39D4637-421A-BD44-A1A8-2F5765688905}" dt="2024-06-10T18:56:08.097" v="29" actId="1037"/>
          <ac:picMkLst>
            <pc:docMk/>
            <pc:sldMk cId="1232336254" sldId="2147478945"/>
            <ac:picMk id="2" creationId="{3C953BD6-6D9C-91A3-C335-A383E5A9D6DC}"/>
          </ac:picMkLst>
        </pc:picChg>
      </pc:sldChg>
    </pc:docChg>
  </pc:docChgLst>
  <pc:docChgLst>
    <pc:chgData name="Fred Gosker" userId="S::fred.gosker@ivanti.com::cdf424eb-1e63-4ca4-bcc7-bede1cc03e32" providerId="AD" clId="Web-{E9BC7F79-A25C-D1DB-8489-F5D6BB3D7557}"/>
    <pc:docChg chg="modSld">
      <pc:chgData name="Fred Gosker" userId="S::fred.gosker@ivanti.com::cdf424eb-1e63-4ca4-bcc7-bede1cc03e32" providerId="AD" clId="Web-{E9BC7F79-A25C-D1DB-8489-F5D6BB3D7557}" dt="2024-06-07T16:14:47.364" v="2" actId="1076"/>
      <pc:docMkLst>
        <pc:docMk/>
      </pc:docMkLst>
      <pc:sldChg chg="addSp delSp modSp">
        <pc:chgData name="Fred Gosker" userId="S::fred.gosker@ivanti.com::cdf424eb-1e63-4ca4-bcc7-bede1cc03e32" providerId="AD" clId="Web-{E9BC7F79-A25C-D1DB-8489-F5D6BB3D7557}" dt="2024-06-07T16:14:47.364" v="2" actId="1076"/>
        <pc:sldMkLst>
          <pc:docMk/>
          <pc:sldMk cId="1839098936" sldId="2147478936"/>
        </pc:sldMkLst>
        <pc:picChg chg="add mod">
          <ac:chgData name="Fred Gosker" userId="S::fred.gosker@ivanti.com::cdf424eb-1e63-4ca4-bcc7-bede1cc03e32" providerId="AD" clId="Web-{E9BC7F79-A25C-D1DB-8489-F5D6BB3D7557}" dt="2024-06-07T16:14:47.364" v="2" actId="1076"/>
          <ac:picMkLst>
            <pc:docMk/>
            <pc:sldMk cId="1839098936" sldId="2147478936"/>
            <ac:picMk id="2" creationId="{8A30CEBC-92A1-8F8C-1CAD-E735D034B780}"/>
          </ac:picMkLst>
        </pc:picChg>
        <pc:picChg chg="del">
          <ac:chgData name="Fred Gosker" userId="S::fred.gosker@ivanti.com::cdf424eb-1e63-4ca4-bcc7-bede1cc03e32" providerId="AD" clId="Web-{E9BC7F79-A25C-D1DB-8489-F5D6BB3D7557}" dt="2024-06-07T16:14:40.161" v="1"/>
          <ac:picMkLst>
            <pc:docMk/>
            <pc:sldMk cId="1839098936" sldId="2147478936"/>
            <ac:picMk id="5" creationId="{632E0CB5-4EB7-B4A6-B161-634E6AEB32D5}"/>
          </ac:picMkLst>
        </pc:picChg>
      </pc:sldChg>
    </pc:docChg>
  </pc:docChgLst>
  <pc:docChgLst>
    <pc:chgData name="Fred Gosker" userId="cdf424eb-1e63-4ca4-bcc7-bede1cc03e32" providerId="ADAL" clId="{55E6E711-3B66-6348-9791-4CBAFB5ABCF2}"/>
    <pc:docChg chg="custSel modSld">
      <pc:chgData name="Fred Gosker" userId="cdf424eb-1e63-4ca4-bcc7-bede1cc03e32" providerId="ADAL" clId="{55E6E711-3B66-6348-9791-4CBAFB5ABCF2}" dt="2024-06-07T14:31:39.480" v="45" actId="1076"/>
      <pc:docMkLst>
        <pc:docMk/>
      </pc:docMkLst>
      <pc:sldChg chg="addSp delSp modSp mod">
        <pc:chgData name="Fred Gosker" userId="cdf424eb-1e63-4ca4-bcc7-bede1cc03e32" providerId="ADAL" clId="{55E6E711-3B66-6348-9791-4CBAFB5ABCF2}" dt="2024-06-07T14:31:07.913" v="33" actId="478"/>
        <pc:sldMkLst>
          <pc:docMk/>
          <pc:sldMk cId="3065406705" sldId="2147478933"/>
        </pc:sldMkLst>
        <pc:picChg chg="add mod">
          <ac:chgData name="Fred Gosker" userId="cdf424eb-1e63-4ca4-bcc7-bede1cc03e32" providerId="ADAL" clId="{55E6E711-3B66-6348-9791-4CBAFB5ABCF2}" dt="2024-06-07T14:31:06.302" v="32" actId="167"/>
          <ac:picMkLst>
            <pc:docMk/>
            <pc:sldMk cId="3065406705" sldId="2147478933"/>
            <ac:picMk id="4" creationId="{C569FA9B-EDDD-A356-C503-4613A8CDAE51}"/>
          </ac:picMkLst>
        </pc:picChg>
        <pc:picChg chg="del">
          <ac:chgData name="Fred Gosker" userId="cdf424eb-1e63-4ca4-bcc7-bede1cc03e32" providerId="ADAL" clId="{55E6E711-3B66-6348-9791-4CBAFB5ABCF2}" dt="2024-06-07T14:31:07.913" v="33" actId="478"/>
          <ac:picMkLst>
            <pc:docMk/>
            <pc:sldMk cId="3065406705" sldId="2147478933"/>
            <ac:picMk id="5" creationId="{1393C1F6-1FE9-9355-1D70-3796A00909AD}"/>
          </ac:picMkLst>
        </pc:picChg>
      </pc:sldChg>
      <pc:sldChg chg="addSp delSp modSp mod">
        <pc:chgData name="Fred Gosker" userId="cdf424eb-1e63-4ca4-bcc7-bede1cc03e32" providerId="ADAL" clId="{55E6E711-3B66-6348-9791-4CBAFB5ABCF2}" dt="2024-06-07T14:30:33.244" v="19" actId="478"/>
        <pc:sldMkLst>
          <pc:docMk/>
          <pc:sldMk cId="2857048689" sldId="2147478935"/>
        </pc:sldMkLst>
        <pc:picChg chg="add mod">
          <ac:chgData name="Fred Gosker" userId="cdf424eb-1e63-4ca4-bcc7-bede1cc03e32" providerId="ADAL" clId="{55E6E711-3B66-6348-9791-4CBAFB5ABCF2}" dt="2024-06-07T14:30:31.406" v="18" actId="167"/>
          <ac:picMkLst>
            <pc:docMk/>
            <pc:sldMk cId="2857048689" sldId="2147478935"/>
            <ac:picMk id="4" creationId="{45E3EDB6-E2C5-CCE0-70F0-7BE325A563F3}"/>
          </ac:picMkLst>
        </pc:picChg>
        <pc:picChg chg="del">
          <ac:chgData name="Fred Gosker" userId="cdf424eb-1e63-4ca4-bcc7-bede1cc03e32" providerId="ADAL" clId="{55E6E711-3B66-6348-9791-4CBAFB5ABCF2}" dt="2024-06-07T14:30:33.244" v="19" actId="478"/>
          <ac:picMkLst>
            <pc:docMk/>
            <pc:sldMk cId="2857048689" sldId="2147478935"/>
            <ac:picMk id="8" creationId="{AA3B3712-9D84-F271-B0CB-8A2149F4261B}"/>
          </ac:picMkLst>
        </pc:picChg>
      </pc:sldChg>
      <pc:sldChg chg="addSp delSp modSp mod">
        <pc:chgData name="Fred Gosker" userId="cdf424eb-1e63-4ca4-bcc7-bede1cc03e32" providerId="ADAL" clId="{55E6E711-3B66-6348-9791-4CBAFB5ABCF2}" dt="2024-06-07T14:30:15.126" v="11" actId="478"/>
        <pc:sldMkLst>
          <pc:docMk/>
          <pc:sldMk cId="1839098936" sldId="2147478936"/>
        </pc:sldMkLst>
        <pc:picChg chg="add mod">
          <ac:chgData name="Fred Gosker" userId="cdf424eb-1e63-4ca4-bcc7-bede1cc03e32" providerId="ADAL" clId="{55E6E711-3B66-6348-9791-4CBAFB5ABCF2}" dt="2024-06-07T14:29:56.338" v="4" actId="167"/>
          <ac:picMkLst>
            <pc:docMk/>
            <pc:sldMk cId="1839098936" sldId="2147478936"/>
            <ac:picMk id="5" creationId="{632E0CB5-4EB7-B4A6-B161-634E6AEB32D5}"/>
          </ac:picMkLst>
        </pc:picChg>
        <pc:picChg chg="del">
          <ac:chgData name="Fred Gosker" userId="cdf424eb-1e63-4ca4-bcc7-bede1cc03e32" providerId="ADAL" clId="{55E6E711-3B66-6348-9791-4CBAFB5ABCF2}" dt="2024-06-07T14:29:59.466" v="5" actId="478"/>
          <ac:picMkLst>
            <pc:docMk/>
            <pc:sldMk cId="1839098936" sldId="2147478936"/>
            <ac:picMk id="6" creationId="{F7913166-F859-358C-E10A-9036316FFC13}"/>
          </ac:picMkLst>
        </pc:picChg>
        <pc:picChg chg="del">
          <ac:chgData name="Fred Gosker" userId="cdf424eb-1e63-4ca4-bcc7-bede1cc03e32" providerId="ADAL" clId="{55E6E711-3B66-6348-9791-4CBAFB5ABCF2}" dt="2024-06-07T14:30:15.126" v="11" actId="478"/>
          <ac:picMkLst>
            <pc:docMk/>
            <pc:sldMk cId="1839098936" sldId="2147478936"/>
            <ac:picMk id="8" creationId="{52B039F5-227E-D1DF-E087-C3328CB7F698}"/>
          </ac:picMkLst>
        </pc:picChg>
        <pc:picChg chg="add mod">
          <ac:chgData name="Fred Gosker" userId="cdf424eb-1e63-4ca4-bcc7-bede1cc03e32" providerId="ADAL" clId="{55E6E711-3B66-6348-9791-4CBAFB5ABCF2}" dt="2024-06-07T14:30:13.723" v="10" actId="167"/>
          <ac:picMkLst>
            <pc:docMk/>
            <pc:sldMk cId="1839098936" sldId="2147478936"/>
            <ac:picMk id="9" creationId="{7E0CD452-F684-8A0F-001F-ED20BBFF4FF9}"/>
          </ac:picMkLst>
        </pc:picChg>
      </pc:sldChg>
      <pc:sldChg chg="addSp delSp modSp mod">
        <pc:chgData name="Fred Gosker" userId="cdf424eb-1e63-4ca4-bcc7-bede1cc03e32" providerId="ADAL" clId="{55E6E711-3B66-6348-9791-4CBAFB5ABCF2}" dt="2024-06-07T14:30:49.734" v="26" actId="478"/>
        <pc:sldMkLst>
          <pc:docMk/>
          <pc:sldMk cId="1636541435" sldId="2147478938"/>
        </pc:sldMkLst>
        <pc:picChg chg="add mod">
          <ac:chgData name="Fred Gosker" userId="cdf424eb-1e63-4ca4-bcc7-bede1cc03e32" providerId="ADAL" clId="{55E6E711-3B66-6348-9791-4CBAFB5ABCF2}" dt="2024-06-07T14:30:47.857" v="25" actId="167"/>
          <ac:picMkLst>
            <pc:docMk/>
            <pc:sldMk cId="1636541435" sldId="2147478938"/>
            <ac:picMk id="5" creationId="{DA73365C-58A0-1C0B-ECC9-EEA2C1DDD24F}"/>
          </ac:picMkLst>
        </pc:picChg>
        <pc:picChg chg="del">
          <ac:chgData name="Fred Gosker" userId="cdf424eb-1e63-4ca4-bcc7-bede1cc03e32" providerId="ADAL" clId="{55E6E711-3B66-6348-9791-4CBAFB5ABCF2}" dt="2024-06-07T14:30:49.734" v="26" actId="478"/>
          <ac:picMkLst>
            <pc:docMk/>
            <pc:sldMk cId="1636541435" sldId="2147478938"/>
            <ac:picMk id="9" creationId="{CB0E8A47-1EC8-D3D9-9CA5-5E803614378F}"/>
          </ac:picMkLst>
        </pc:picChg>
      </pc:sldChg>
      <pc:sldChg chg="addSp delSp modSp mod">
        <pc:chgData name="Fred Gosker" userId="cdf424eb-1e63-4ca4-bcc7-bede1cc03e32" providerId="ADAL" clId="{55E6E711-3B66-6348-9791-4CBAFB5ABCF2}" dt="2024-06-07T14:31:39.480" v="45" actId="1076"/>
        <pc:sldMkLst>
          <pc:docMk/>
          <pc:sldMk cId="1578291341" sldId="2147478943"/>
        </pc:sldMkLst>
        <pc:picChg chg="add mod">
          <ac:chgData name="Fred Gosker" userId="cdf424eb-1e63-4ca4-bcc7-bede1cc03e32" providerId="ADAL" clId="{55E6E711-3B66-6348-9791-4CBAFB5ABCF2}" dt="2024-06-07T14:31:39.480" v="45" actId="1076"/>
          <ac:picMkLst>
            <pc:docMk/>
            <pc:sldMk cId="1578291341" sldId="2147478943"/>
            <ac:picMk id="5" creationId="{8DA93F9D-BA88-D59F-28E7-C476F9A0C513}"/>
          </ac:picMkLst>
        </pc:picChg>
        <pc:picChg chg="del">
          <ac:chgData name="Fred Gosker" userId="cdf424eb-1e63-4ca4-bcc7-bede1cc03e32" providerId="ADAL" clId="{55E6E711-3B66-6348-9791-4CBAFB5ABCF2}" dt="2024-06-07T14:31:31.834" v="41" actId="478"/>
          <ac:picMkLst>
            <pc:docMk/>
            <pc:sldMk cId="1578291341" sldId="2147478943"/>
            <ac:picMk id="8" creationId="{47073AB4-C056-6066-4AF2-A06837183477}"/>
          </ac:picMkLst>
        </pc:picChg>
      </pc:sldChg>
    </pc:docChg>
  </pc:docChgLst>
  <pc:docChgLst>
    <pc:chgData name="Hannah Saenz" userId="S::hannah.saenz@ivanti.com::b9ea6ae8-e869-4309-9f7c-6d5ac51eefa7" providerId="AD" clId="Web-{BDAB47CB-2B80-4015-8328-EBB5F8B2AA4E}"/>
    <pc:docChg chg="modSld">
      <pc:chgData name="Hannah Saenz" userId="S::hannah.saenz@ivanti.com::b9ea6ae8-e869-4309-9f7c-6d5ac51eefa7" providerId="AD" clId="Web-{BDAB47CB-2B80-4015-8328-EBB5F8B2AA4E}" dt="2024-06-17T17:35:38.245" v="1" actId="20577"/>
      <pc:docMkLst>
        <pc:docMk/>
      </pc:docMkLst>
      <pc:sldChg chg="modSp">
        <pc:chgData name="Hannah Saenz" userId="S::hannah.saenz@ivanti.com::b9ea6ae8-e869-4309-9f7c-6d5ac51eefa7" providerId="AD" clId="Web-{BDAB47CB-2B80-4015-8328-EBB5F8B2AA4E}" dt="2024-06-17T17:35:38.245" v="1" actId="20577"/>
        <pc:sldMkLst>
          <pc:docMk/>
          <pc:sldMk cId="840785015" sldId="2147478934"/>
        </pc:sldMkLst>
        <pc:spChg chg="mod">
          <ac:chgData name="Hannah Saenz" userId="S::hannah.saenz@ivanti.com::b9ea6ae8-e869-4309-9f7c-6d5ac51eefa7" providerId="AD" clId="Web-{BDAB47CB-2B80-4015-8328-EBB5F8B2AA4E}" dt="2024-06-17T17:35:38.245" v="1" actId="20577"/>
          <ac:spMkLst>
            <pc:docMk/>
            <pc:sldMk cId="840785015" sldId="2147478934"/>
            <ac:spMk id="3" creationId="{63AB2A81-EB2E-94FA-B382-8553AB501FFE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00FD3440-A990-B743-94FD-1272A487B74C}" type="datetimeFigureOut">
              <a:rPr lang="en-US" smtClean="0"/>
              <a:pPr/>
              <a:t>6/25/2024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9C9D702E-58EF-6646-AF43-A7D5FE7CEE5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3355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9D702E-58EF-6646-AF43-A7D5FE7CEE5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24985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9D702E-58EF-6646-AF43-A7D5FE7CEE5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00160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9D702E-58EF-6646-AF43-A7D5FE7CEE5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1152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38FFB-0A3C-9A16-73F1-0B3CFD26A5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22D522B-8DD0-956B-812D-AFE7C95C2EF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509E2FA-CA14-6746-1038-1F451B7E09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481F5A-C42A-C8D7-495B-E086B4F27FC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16057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9234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34823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01944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92123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68956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54723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00832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9D702E-58EF-6646-AF43-A7D5FE7CEE5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03833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D5678BB-FE0F-1EAC-A3B7-BFCD468D390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045" b="2551"/>
          <a:stretch/>
        </p:blipFill>
        <p:spPr>
          <a:xfrm>
            <a:off x="-1" y="1"/>
            <a:ext cx="18380765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7116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240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Exec 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5310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urple - texture left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56304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240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A0183C-DF9E-A94E-97C0-065F2FD8A7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39564" y="2049453"/>
            <a:ext cx="16457367" cy="6527007"/>
          </a:xfrm>
          <a:prstGeom prst="rect">
            <a:avLst/>
          </a:prstGeom>
        </p:spPr>
        <p:txBody>
          <a:bodyPr vert="horz" lIns="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5"/>
            <a:r>
              <a:rPr lang="en-US"/>
              <a:t>Third level</a:t>
            </a:r>
          </a:p>
          <a:p>
            <a:pPr lvl="5"/>
            <a:r>
              <a:rPr lang="en-US"/>
              <a:t>Fourth level</a:t>
            </a:r>
          </a:p>
          <a:p>
            <a:pPr lvl="6"/>
            <a:r>
              <a:rPr lang="en-US"/>
              <a:t>Fifth</a:t>
            </a:r>
          </a:p>
          <a:p>
            <a:pPr lvl="6"/>
            <a:r>
              <a:rPr lang="en-US"/>
              <a:t>Sixth</a:t>
            </a:r>
          </a:p>
          <a:p>
            <a:pPr lvl="7"/>
            <a:r>
              <a:rPr lang="en-US"/>
              <a:t>Seventh</a:t>
            </a:r>
          </a:p>
          <a:p>
            <a:pPr lvl="7"/>
            <a:r>
              <a:rPr lang="en-US"/>
              <a:t>Eight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CA2EDDB-DBBE-A145-AA60-7999C47997D4}"/>
              </a:ext>
            </a:extLst>
          </p:cNvPr>
          <p:cNvPicPr/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3867" y="9565894"/>
            <a:ext cx="1371600" cy="10257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45D2226-7FC9-F04E-824F-900CC82C3135}"/>
              </a:ext>
            </a:extLst>
          </p:cNvPr>
          <p:cNvSpPr txBox="1"/>
          <p:nvPr userDrawn="1"/>
        </p:nvSpPr>
        <p:spPr>
          <a:xfrm>
            <a:off x="914400" y="9752894"/>
            <a:ext cx="3047822" cy="276999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pPr marL="0" marR="0" lvl="0" indent="0" algn="l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solidFill>
                  <a:schemeClr val="tx1">
                    <a:lumMod val="90000"/>
                    <a:lumOff val="10000"/>
                  </a:schemeClr>
                </a:solidFill>
                <a:cs typeface="Arial" panose="020B0604020202020204" pitchFamily="34" charset="0"/>
              </a:rPr>
              <a:t>Copyright © </a:t>
            </a:r>
            <a:fld id="{38EE0064-B099-0C4E-88EE-2AD5687BA263}" type="datetimeyyyy">
              <a:rPr lang="en-US" sz="1200" smtClean="0">
                <a:solidFill>
                  <a:schemeClr val="tx1">
                    <a:lumMod val="90000"/>
                    <a:lumOff val="10000"/>
                  </a:schemeClr>
                </a:solidFill>
                <a:cs typeface="Arial" panose="020B0604020202020204" pitchFamily="34" charset="0"/>
              </a:rPr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</a:t>
            </a:fld>
            <a:r>
              <a:rPr lang="en-US" sz="1200">
                <a:solidFill>
                  <a:schemeClr val="tx1">
                    <a:lumMod val="90000"/>
                    <a:lumOff val="10000"/>
                  </a:schemeClr>
                </a:solidFill>
                <a:cs typeface="Arial" panose="020B0604020202020204" pitchFamily="34" charset="0"/>
              </a:rPr>
              <a:t> Ivanti.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635616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</p:sldLayoutIdLst>
  <p:hf sldNum="0" hdr="0" ftr="0" dt="0"/>
  <p:txStyles>
    <p:titleStyle>
      <a:lvl1pPr marL="0" indent="0" algn="l" defTabSz="1371600" rtl="0" eaLnBrk="1" latinLnBrk="0" hangingPunct="1">
        <a:lnSpc>
          <a:spcPct val="90000"/>
        </a:lnSpc>
        <a:spcBef>
          <a:spcPct val="0"/>
        </a:spcBef>
        <a:buNone/>
        <a:tabLst>
          <a:tab pos="5817395" algn="l"/>
        </a:tabLst>
        <a:defRPr sz="4050" b="1" i="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1371600" rtl="0" eaLnBrk="1" latinLnBrk="0" hangingPunct="1">
        <a:lnSpc>
          <a:spcPct val="100000"/>
        </a:lnSpc>
        <a:spcBef>
          <a:spcPts val="1500"/>
        </a:spcBef>
        <a:buFont typeface="Wingdings" pitchFamily="2" charset="2"/>
        <a:buNone/>
        <a:defRPr sz="3600" b="1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00075" indent="-335757" algn="l" defTabSz="1371600" rtl="0" eaLnBrk="1" latinLnBrk="0" hangingPunct="1">
        <a:lnSpc>
          <a:spcPct val="100000"/>
        </a:lnSpc>
        <a:spcBef>
          <a:spcPts val="750"/>
        </a:spcBef>
        <a:buFont typeface="Wingdings" pitchFamily="2" charset="2"/>
        <a:buChar char="§"/>
        <a:tabLst/>
        <a:defRPr sz="30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600075" indent="-335757" algn="l" defTabSz="1371600" rtl="0" eaLnBrk="1" latinLnBrk="0" hangingPunct="1">
        <a:lnSpc>
          <a:spcPct val="90000"/>
        </a:lnSpc>
        <a:spcBef>
          <a:spcPts val="750"/>
        </a:spcBef>
        <a:buFont typeface="Wingdings" pitchFamily="2" charset="2"/>
        <a:buChar char="§"/>
        <a:tabLst/>
        <a:defRPr sz="30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600075" indent="-335757" algn="l" defTabSz="1371600" rtl="0" eaLnBrk="1" latinLnBrk="0" hangingPunct="1">
        <a:lnSpc>
          <a:spcPct val="90000"/>
        </a:lnSpc>
        <a:spcBef>
          <a:spcPts val="750"/>
        </a:spcBef>
        <a:buFont typeface="Wingdings" pitchFamily="2" charset="2"/>
        <a:buChar char="§"/>
        <a:tabLst/>
        <a:defRPr sz="30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600075" indent="-335757" algn="l" defTabSz="1371600" rtl="0" eaLnBrk="1" latinLnBrk="0" hangingPunct="1">
        <a:lnSpc>
          <a:spcPct val="90000"/>
        </a:lnSpc>
        <a:spcBef>
          <a:spcPts val="750"/>
        </a:spcBef>
        <a:buFont typeface="Wingdings" pitchFamily="2" charset="2"/>
        <a:buChar char="§"/>
        <a:tabLst/>
        <a:defRPr sz="30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288257" indent="-259557" algn="l" defTabSz="1371600" rtl="0" eaLnBrk="1" latinLnBrk="0" hangingPunct="1">
        <a:lnSpc>
          <a:spcPct val="100000"/>
        </a:lnSpc>
        <a:spcBef>
          <a:spcPts val="750"/>
        </a:spcBef>
        <a:buSzPct val="80000"/>
        <a:buFont typeface="Wingdings" pitchFamily="2" charset="2"/>
        <a:buChar char="§"/>
        <a:tabLst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2150270" indent="-261938" algn="l" defTabSz="1371600" rtl="0" eaLnBrk="1" latinLnBrk="0" hangingPunct="1">
        <a:lnSpc>
          <a:spcPct val="100000"/>
        </a:lnSpc>
        <a:spcBef>
          <a:spcPts val="750"/>
        </a:spcBef>
        <a:buSzPct val="70000"/>
        <a:buFont typeface="Wingdings" pitchFamily="2" charset="2"/>
        <a:buChar char="§"/>
        <a:tabLst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2747963" indent="-259557" algn="l" defTabSz="1371600" rtl="0" eaLnBrk="1" latinLnBrk="0" hangingPunct="1">
        <a:lnSpc>
          <a:spcPct val="100000"/>
        </a:lnSpc>
        <a:spcBef>
          <a:spcPts val="750"/>
        </a:spcBef>
        <a:buSzPct val="60000"/>
        <a:buFont typeface="Wingdings" pitchFamily="2" charset="2"/>
        <a:buChar char="§"/>
        <a:tabLst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7" orient="horz" pos="2160">
          <p15:clr>
            <a:srgbClr val="F26B43"/>
          </p15:clr>
        </p15:guide>
        <p15:guide id="8" pos="3840">
          <p15:clr>
            <a:srgbClr val="F26B43"/>
          </p15:clr>
        </p15:guide>
        <p15:guide id="9" pos="384">
          <p15:clr>
            <a:srgbClr val="F26B43"/>
          </p15:clr>
        </p15:guide>
        <p15:guide id="11" orient="horz" pos="504">
          <p15:clr>
            <a:srgbClr val="F26B43"/>
          </p15:clr>
        </p15:guide>
        <p15:guide id="12" pos="729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ivanti.com/fr/asm-report" TargetMode="External"/><Relationship Id="rId3" Type="http://schemas.openxmlformats.org/officeDocument/2006/relationships/tags" Target="../tags/tag3.xml"/><Relationship Id="rId7" Type="http://schemas.openxmlformats.org/officeDocument/2006/relationships/notesSlide" Target="../notesSlides/notesSlide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9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3" Type="http://schemas.openxmlformats.org/officeDocument/2006/relationships/tags" Target="../tags/tag55.xml"/><Relationship Id="rId7" Type="http://schemas.openxmlformats.org/officeDocument/2006/relationships/tags" Target="../tags/tag59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6" Type="http://schemas.openxmlformats.org/officeDocument/2006/relationships/tags" Target="../tags/tag58.xml"/><Relationship Id="rId11" Type="http://schemas.openxmlformats.org/officeDocument/2006/relationships/image" Target="../media/image15.emf"/><Relationship Id="rId5" Type="http://schemas.openxmlformats.org/officeDocument/2006/relationships/tags" Target="../tags/tag57.xml"/><Relationship Id="rId10" Type="http://schemas.openxmlformats.org/officeDocument/2006/relationships/image" Target="../media/image5.emf"/><Relationship Id="rId4" Type="http://schemas.openxmlformats.org/officeDocument/2006/relationships/tags" Target="../tags/tag56.xml"/><Relationship Id="rId9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3" Type="http://schemas.openxmlformats.org/officeDocument/2006/relationships/tags" Target="../tags/tag62.xml"/><Relationship Id="rId7" Type="http://schemas.openxmlformats.org/officeDocument/2006/relationships/tags" Target="../tags/tag66.xml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6" Type="http://schemas.openxmlformats.org/officeDocument/2006/relationships/tags" Target="../tags/tag65.xml"/><Relationship Id="rId11" Type="http://schemas.openxmlformats.org/officeDocument/2006/relationships/image" Target="../media/image16.emf"/><Relationship Id="rId5" Type="http://schemas.openxmlformats.org/officeDocument/2006/relationships/tags" Target="../tags/tag64.xml"/><Relationship Id="rId10" Type="http://schemas.openxmlformats.org/officeDocument/2006/relationships/image" Target="../media/image5.emf"/><Relationship Id="rId4" Type="http://schemas.openxmlformats.org/officeDocument/2006/relationships/tags" Target="../tags/tag63.xml"/><Relationship Id="rId9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ivanti.com/resources/research-reports/everywhere-work-report" TargetMode="External"/><Relationship Id="rId3" Type="http://schemas.openxmlformats.org/officeDocument/2006/relationships/tags" Target="../tags/tag69.xml"/><Relationship Id="rId7" Type="http://schemas.openxmlformats.org/officeDocument/2006/relationships/image" Target="../media/image2.png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2.xml"/><Relationship Id="rId10" Type="http://schemas.openxmlformats.org/officeDocument/2006/relationships/hyperlink" Target="http://www.ivanti.com/research" TargetMode="External"/><Relationship Id="rId4" Type="http://schemas.openxmlformats.org/officeDocument/2006/relationships/tags" Target="../tags/tag70.xml"/><Relationship Id="rId9" Type="http://schemas.openxmlformats.org/officeDocument/2006/relationships/hyperlink" Target="https://www.ivanti.com/resources/research-reports/state-of-cybersecurity-report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8.xml"/><Relationship Id="rId7" Type="http://schemas.openxmlformats.org/officeDocument/2006/relationships/tags" Target="../tags/tag12.xml"/><Relationship Id="rId12" Type="http://schemas.openxmlformats.org/officeDocument/2006/relationships/image" Target="../media/image6.pn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11" Type="http://schemas.openxmlformats.org/officeDocument/2006/relationships/image" Target="../media/image5.emf"/><Relationship Id="rId5" Type="http://schemas.openxmlformats.org/officeDocument/2006/relationships/tags" Target="../tags/tag10.xml"/><Relationship Id="rId10" Type="http://schemas.openxmlformats.org/officeDocument/2006/relationships/image" Target="../media/image4.png"/><Relationship Id="rId4" Type="http://schemas.openxmlformats.org/officeDocument/2006/relationships/tags" Target="../tags/tag9.xml"/><Relationship Id="rId9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3" Type="http://schemas.openxmlformats.org/officeDocument/2006/relationships/tags" Target="../tags/tag15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10" Type="http://schemas.openxmlformats.org/officeDocument/2006/relationships/image" Target="../media/image5.emf"/><Relationship Id="rId4" Type="http://schemas.openxmlformats.org/officeDocument/2006/relationships/tags" Target="../tags/tag16.xml"/><Relationship Id="rId9" Type="http://schemas.openxmlformats.org/officeDocument/2006/relationships/image" Target="../media/image7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emf"/><Relationship Id="rId3" Type="http://schemas.openxmlformats.org/officeDocument/2006/relationships/tags" Target="../tags/tag21.xml"/><Relationship Id="rId7" Type="http://schemas.openxmlformats.org/officeDocument/2006/relationships/image" Target="../media/image8.png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emf"/><Relationship Id="rId3" Type="http://schemas.openxmlformats.org/officeDocument/2006/relationships/tags" Target="../tags/tag25.xml"/><Relationship Id="rId7" Type="http://schemas.openxmlformats.org/officeDocument/2006/relationships/image" Target="../media/image9.png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emf"/><Relationship Id="rId3" Type="http://schemas.openxmlformats.org/officeDocument/2006/relationships/tags" Target="../tags/tag29.xml"/><Relationship Id="rId7" Type="http://schemas.openxmlformats.org/officeDocument/2006/relationships/image" Target="../media/image10.png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0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33.xml"/><Relationship Id="rId7" Type="http://schemas.openxmlformats.org/officeDocument/2006/relationships/tags" Target="../tags/tag37.xml"/><Relationship Id="rId12" Type="http://schemas.openxmlformats.org/officeDocument/2006/relationships/image" Target="../media/image12.png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tags" Target="../tags/tag36.xml"/><Relationship Id="rId11" Type="http://schemas.openxmlformats.org/officeDocument/2006/relationships/image" Target="../media/image5.emf"/><Relationship Id="rId5" Type="http://schemas.openxmlformats.org/officeDocument/2006/relationships/tags" Target="../tags/tag35.xml"/><Relationship Id="rId10" Type="http://schemas.openxmlformats.org/officeDocument/2006/relationships/image" Target="../media/image11.png"/><Relationship Id="rId4" Type="http://schemas.openxmlformats.org/officeDocument/2006/relationships/tags" Target="../tags/tag34.xml"/><Relationship Id="rId9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45.xml"/><Relationship Id="rId3" Type="http://schemas.openxmlformats.org/officeDocument/2006/relationships/tags" Target="../tags/tag40.xml"/><Relationship Id="rId7" Type="http://schemas.openxmlformats.org/officeDocument/2006/relationships/tags" Target="../tags/tag44.xml"/><Relationship Id="rId12" Type="http://schemas.openxmlformats.org/officeDocument/2006/relationships/image" Target="../media/image13.png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6" Type="http://schemas.openxmlformats.org/officeDocument/2006/relationships/tags" Target="../tags/tag43.xml"/><Relationship Id="rId11" Type="http://schemas.openxmlformats.org/officeDocument/2006/relationships/image" Target="../media/image5.emf"/><Relationship Id="rId5" Type="http://schemas.openxmlformats.org/officeDocument/2006/relationships/tags" Target="../tags/tag42.xml"/><Relationship Id="rId10" Type="http://schemas.openxmlformats.org/officeDocument/2006/relationships/notesSlide" Target="../notesSlides/notesSlide8.xml"/><Relationship Id="rId4" Type="http://schemas.openxmlformats.org/officeDocument/2006/relationships/tags" Target="../tags/tag41.xml"/><Relationship Id="rId9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3" Type="http://schemas.openxmlformats.org/officeDocument/2006/relationships/tags" Target="../tags/tag48.xml"/><Relationship Id="rId7" Type="http://schemas.openxmlformats.org/officeDocument/2006/relationships/tags" Target="../tags/tag52.xm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6" Type="http://schemas.openxmlformats.org/officeDocument/2006/relationships/tags" Target="../tags/tag51.xml"/><Relationship Id="rId11" Type="http://schemas.openxmlformats.org/officeDocument/2006/relationships/image" Target="../media/image14.emf"/><Relationship Id="rId5" Type="http://schemas.openxmlformats.org/officeDocument/2006/relationships/tags" Target="../tags/tag50.xml"/><Relationship Id="rId10" Type="http://schemas.openxmlformats.org/officeDocument/2006/relationships/image" Target="../media/image5.emf"/><Relationship Id="rId4" Type="http://schemas.openxmlformats.org/officeDocument/2006/relationships/tags" Target="../tags/tag49.xml"/><Relationship Id="rId9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>
            <p:custDataLst>
              <p:tags r:id="rId1"/>
            </p:custDataLst>
          </p:nvPr>
        </p:nvSpPr>
        <p:spPr>
          <a:xfrm>
            <a:off x="848114" y="2371680"/>
            <a:ext cx="12920107" cy="2821285"/>
          </a:xfrm>
          <a:prstGeom prst="rect">
            <a:avLst/>
          </a:prstGeom>
          <a:effectLst>
            <a:outerShdw blurRad="50800" dist="50800" dir="5400000" sx="31000" sy="31000" algn="ctr" rotWithShape="0">
              <a:srgbClr val="000000">
                <a:alpha val="0"/>
              </a:srgbClr>
            </a:outerShdw>
          </a:effectLst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1000"/>
              </a:lnSpc>
            </a:pPr>
            <a:r>
              <a:rPr lang="fr-FR" sz="10500" b="1">
                <a:solidFill>
                  <a:srgbClr val="FFFFFF"/>
                </a:solidFill>
                <a:effectLst>
                  <a:outerShdw blurRad="190500" dist="50800" dir="5400000" algn="ctr" rotWithShape="0">
                    <a:srgbClr val="000000">
                      <a:alpha val="74693"/>
                    </a:srgbClr>
                  </a:outerShdw>
                </a:effectLst>
                <a:latin typeface="Arial"/>
                <a:cs typeface="Arial"/>
              </a:rPr>
              <a:t>Gestion de la</a:t>
            </a:r>
          </a:p>
          <a:p>
            <a:pPr>
              <a:lnSpc>
                <a:spcPts val="11000"/>
              </a:lnSpc>
            </a:pPr>
            <a:r>
              <a:rPr lang="fr-FR" sz="10500" b="1">
                <a:solidFill>
                  <a:srgbClr val="FFFFFF"/>
                </a:solidFill>
                <a:effectLst>
                  <a:outerShdw blurRad="190500" dist="50800" dir="5400000" algn="ctr" rotWithShape="0">
                    <a:srgbClr val="000000">
                      <a:alpha val="74693"/>
                    </a:srgbClr>
                  </a:outerShdw>
                </a:effectLst>
                <a:latin typeface="Arial"/>
                <a:cs typeface="Arial"/>
              </a:rPr>
              <a:t>surface d'attaque</a:t>
            </a:r>
          </a:p>
        </p:txBody>
      </p:sp>
      <p:sp>
        <p:nvSpPr>
          <p:cNvPr id="5" name="TextBox 5"/>
          <p:cNvSpPr txBox="1"/>
          <p:nvPr>
            <p:custDataLst>
              <p:tags r:id="rId2"/>
            </p:custDataLst>
          </p:nvPr>
        </p:nvSpPr>
        <p:spPr>
          <a:xfrm>
            <a:off x="927795" y="5507174"/>
            <a:ext cx="8221781" cy="1436291"/>
          </a:xfrm>
          <a:prstGeom prst="rect">
            <a:avLst/>
          </a:prstGeom>
          <a:effectLst>
            <a:outerShdw blurRad="256450" dir="2700000" sx="99913" sy="99913" algn="tl" rotWithShape="0">
              <a:schemeClr val="tx1">
                <a:alpha val="51228"/>
              </a:schemeClr>
            </a:outerShdw>
          </a:effectLst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599"/>
              </a:lnSpc>
              <a:spcBef>
                <a:spcPct val="0"/>
              </a:spcBef>
            </a:pPr>
            <a:r>
              <a:rPr lang="fr-FR" sz="4800" b="1" dirty="0">
                <a:solidFill>
                  <a:srgbClr val="FFFFFF"/>
                </a:solidFill>
                <a:effectLst>
                  <a:outerShdw blurRad="190500" dist="50800" dir="5400000" algn="ctr" rotWithShape="0">
                    <a:srgbClr val="000000">
                      <a:alpha val="74693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Résumé exécutif </a:t>
            </a:r>
            <a:br>
              <a:rPr lang="fr-FR" sz="4800" b="1" dirty="0">
                <a:solidFill>
                  <a:srgbClr val="FFFFFF"/>
                </a:solidFill>
                <a:effectLst>
                  <a:outerShdw blurRad="190500" dist="50800" dir="5400000" algn="ctr" rotWithShape="0">
                    <a:srgbClr val="000000">
                      <a:alpha val="74693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4800" b="1" dirty="0">
                <a:solidFill>
                  <a:srgbClr val="FFFFFF"/>
                </a:solidFill>
                <a:effectLst>
                  <a:outerShdw blurRad="190500" dist="50800" dir="5400000" algn="ctr" rotWithShape="0">
                    <a:srgbClr val="000000">
                      <a:alpha val="74693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et principales</a:t>
            </a:r>
            <a:r>
              <a:rPr lang="fr-FR" sz="4800" b="1" dirty="0">
                <a:solidFill>
                  <a:srgbClr val="FFFFFF"/>
                </a:solidFill>
                <a:effectLst>
                  <a:outerShdw blurRad="115782" dist="25400" dir="5400000" algn="ctr" rotWithShape="0">
                    <a:srgbClr val="000000">
                      <a:alpha val="74586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conclusions</a:t>
            </a:r>
          </a:p>
        </p:txBody>
      </p:sp>
      <p:sp>
        <p:nvSpPr>
          <p:cNvPr id="7" name="TextBox 7"/>
          <p:cNvSpPr txBox="1"/>
          <p:nvPr>
            <p:custDataLst>
              <p:tags r:id="rId3"/>
            </p:custDataLst>
          </p:nvPr>
        </p:nvSpPr>
        <p:spPr>
          <a:xfrm>
            <a:off x="925974" y="8828208"/>
            <a:ext cx="14446547" cy="9569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919"/>
              </a:lnSpc>
              <a:spcBef>
                <a:spcPct val="0"/>
              </a:spcBef>
            </a:pPr>
            <a:r>
              <a:rPr lang="fr-FR" sz="2800">
                <a:solidFill>
                  <a:srgbClr val="FFFFFF"/>
                </a:solidFill>
                <a:latin typeface="Arial"/>
                <a:ea typeface="Inter Medium" panose="020B0502030000000004" pitchFamily="34" charset="0"/>
                <a:cs typeface="Arial"/>
              </a:rPr>
              <a:t>Pour lire l’intégralité du rapport et télécharger les graphiques, accédez à </a:t>
            </a:r>
            <a:br>
              <a:rPr lang="fr-FR" sz="2800" dirty="0">
                <a:latin typeface="Arial" panose="020B0604020202020204" pitchFamily="34" charset="0"/>
                <a:ea typeface="Inter Medium" panose="020B0502030000000004" pitchFamily="34" charset="0"/>
                <a:cs typeface="Arial" panose="020B0604020202020204" pitchFamily="34" charset="0"/>
              </a:rPr>
            </a:br>
            <a:r>
              <a:rPr lang="fr-FR" sz="2800" dirty="0">
                <a:solidFill>
                  <a:schemeClr val="bg1"/>
                </a:solidFill>
                <a:latin typeface="Arial"/>
                <a:ea typeface="Inter Medium" panose="020B0502030000000004" pitchFamily="34" charset="0"/>
                <a:cs typeface="Arial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ivanti.com/asm-report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65E5CAD-E61E-45D2-27C6-16DD64CC80ED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8805929" y="8822028"/>
            <a:ext cx="4962292" cy="52968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B0AD505-1414-5CDE-3272-0594B82F6519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4770427" y="1404338"/>
            <a:ext cx="2844293" cy="118927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1208A611-019E-E14F-8CBE-99A9DA4CD19A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-21266" y="-29501"/>
            <a:ext cx="18309265" cy="10316502"/>
          </a:xfrm>
          <a:prstGeom prst="rect">
            <a:avLst/>
          </a:prstGeom>
          <a:solidFill>
            <a:srgbClr val="4E0389"/>
          </a:solidFill>
          <a:ln>
            <a:solidFill>
              <a:srgbClr val="4E038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924EAA9-F1A0-6B6D-AF2C-1DE3A04A292C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10"/>
          <a:srcRect l="11101" t="65599" r="58029" b="-8293"/>
          <a:stretch/>
        </p:blipFill>
        <p:spPr>
          <a:xfrm rot="16200000">
            <a:off x="-209746" y="196491"/>
            <a:ext cx="10366331" cy="9973343"/>
          </a:xfrm>
          <a:prstGeom prst="rect">
            <a:avLst/>
          </a:prstGeom>
          <a:ln>
            <a:solidFill>
              <a:srgbClr val="4E0389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1A9BEF9-0EFF-CD45-1599-B2A680E32DC9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 cstate="print">
            <a:lum bright="10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0958" y="1214082"/>
            <a:ext cx="1552085" cy="1385644"/>
          </a:xfrm>
          <a:prstGeom prst="rect">
            <a:avLst/>
          </a:prstGeom>
        </p:spPr>
      </p:pic>
      <p:sp>
        <p:nvSpPr>
          <p:cNvPr id="6" name="TextBox 6"/>
          <p:cNvSpPr txBox="1"/>
          <p:nvPr>
            <p:custDataLst>
              <p:tags r:id="rId4"/>
            </p:custDataLst>
          </p:nvPr>
        </p:nvSpPr>
        <p:spPr>
          <a:xfrm>
            <a:off x="9157532" y="938500"/>
            <a:ext cx="8101768" cy="12311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fr-FR" sz="4000" b="1" dirty="0">
                <a:solidFill>
                  <a:schemeClr val="bg1"/>
                </a:solidFill>
                <a:latin typeface="Arial"/>
                <a:cs typeface="Arial"/>
              </a:rPr>
              <a:t>Harmonisation de vos données et exploitation de l'automatisation </a:t>
            </a:r>
          </a:p>
        </p:txBody>
      </p:sp>
      <p:sp>
        <p:nvSpPr>
          <p:cNvPr id="21" name="TextBox 21"/>
          <p:cNvSpPr txBox="1"/>
          <p:nvPr>
            <p:custDataLst>
              <p:tags r:id="rId5"/>
            </p:custDataLst>
          </p:nvPr>
        </p:nvSpPr>
        <p:spPr>
          <a:xfrm>
            <a:off x="9157532" y="3137606"/>
            <a:ext cx="7560234" cy="22159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462915" lvl="1" indent="-304800">
              <a:buFont typeface=""/>
              <a:buAutoNum type="arabicPeriod"/>
            </a:pPr>
            <a:r>
              <a:rPr lang="fr-FR" sz="2400" dirty="0">
                <a:solidFill>
                  <a:schemeClr val="bg1"/>
                </a:solidFill>
                <a:latin typeface="Arial"/>
                <a:cs typeface="Arial"/>
              </a:rPr>
              <a:t>Comment vous assurez-vous d'obtenir une vue précise et complète de vos données pour toutes les sources de données ?</a:t>
            </a:r>
          </a:p>
          <a:p>
            <a:pPr marL="462915" lvl="1" indent="-304800">
              <a:buAutoNum type="arabicPeriod"/>
            </a:pPr>
            <a:endParaRPr lang="en-US" sz="2400" dirty="0">
              <a:solidFill>
                <a:schemeClr val="bg1"/>
              </a:solidFill>
              <a:latin typeface="Arial"/>
              <a:cs typeface="Arial"/>
            </a:endParaRPr>
          </a:p>
          <a:p>
            <a:pPr marL="462915" lvl="1" indent="-304800">
              <a:buFontTx/>
              <a:buAutoNum type="arabicPeriod"/>
            </a:pPr>
            <a:r>
              <a:rPr lang="fr-FR" sz="2400" dirty="0">
                <a:solidFill>
                  <a:schemeClr val="bg1"/>
                </a:solidFill>
                <a:latin typeface="Arial"/>
                <a:ea typeface="+mn-lt"/>
                <a:cs typeface="Arial"/>
              </a:rPr>
              <a:t>Comment exploiter l'automatisation dans vos workflows de gestion des attaques pour améliorer l'</a:t>
            </a:r>
            <a:r>
              <a:rPr lang="fr-FR" sz="2400" dirty="0">
                <a:solidFill>
                  <a:schemeClr val="bg1"/>
                </a:solidFill>
                <a:latin typeface="Arial"/>
                <a:ea typeface="+mn-lt"/>
                <a:cs typeface="Arial" panose="020B0604020202020204" pitchFamily="34" charset="0"/>
              </a:rPr>
              <a:t>efficacité</a:t>
            </a:r>
            <a:r>
              <a:rPr lang="fr-FR" sz="2400" dirty="0">
                <a:solidFill>
                  <a:schemeClr val="bg1"/>
                </a:solidFill>
                <a:latin typeface="Arial"/>
                <a:cs typeface="Arial"/>
              </a:rPr>
              <a:t> de votre réponse ? </a:t>
            </a:r>
          </a:p>
        </p:txBody>
      </p:sp>
      <p:sp>
        <p:nvSpPr>
          <p:cNvPr id="9" name="TextBox 20">
            <a:extLst>
              <a:ext uri="{FF2B5EF4-FFF2-40B4-BE49-F238E27FC236}">
                <a16:creationId xmlns:a16="http://schemas.microsoft.com/office/drawing/2014/main" id="{36606F89-A69C-961C-1CC5-BB71BD265C57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1028700" y="1085850"/>
            <a:ext cx="5150427" cy="13542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fr-FR" sz="4400" b="1">
                <a:solidFill>
                  <a:schemeClr val="bg1"/>
                </a:solidFill>
                <a:latin typeface="Arial"/>
                <a:ea typeface="Inter"/>
                <a:cs typeface="Arial"/>
              </a:rPr>
              <a:t>Guide de</a:t>
            </a:r>
            <a:br>
              <a:rPr lang="fr-FR" sz="4400" b="1">
                <a:solidFill>
                  <a:schemeClr val="bg1"/>
                </a:solidFill>
                <a:latin typeface="Arial"/>
                <a:ea typeface="Inter"/>
                <a:cs typeface="Arial"/>
              </a:rPr>
            </a:br>
            <a:r>
              <a:rPr lang="fr-FR" sz="4400" b="1">
                <a:solidFill>
                  <a:schemeClr val="bg1"/>
                </a:solidFill>
                <a:latin typeface="Arial"/>
                <a:ea typeface="Inter"/>
                <a:cs typeface="Arial"/>
              </a:rPr>
              <a:t>discussion :</a:t>
            </a:r>
          </a:p>
        </p:txBody>
      </p:sp>
      <p:sp>
        <p:nvSpPr>
          <p:cNvPr id="11" name="TextBox 6">
            <a:extLst>
              <a:ext uri="{FF2B5EF4-FFF2-40B4-BE49-F238E27FC236}">
                <a16:creationId xmlns:a16="http://schemas.microsoft.com/office/drawing/2014/main" id="{C7B112AE-DC64-5C7E-F619-B25CD1AC8244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1028700" y="2994048"/>
            <a:ext cx="4433047" cy="147732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fr-FR" sz="3200">
                <a:solidFill>
                  <a:schemeClr val="bg1"/>
                </a:solidFill>
                <a:latin typeface="Arial"/>
                <a:cs typeface="Arial"/>
              </a:rPr>
              <a:t>Questions pour évaluer votre approche de la gestion de la surface d'attaque</a:t>
            </a:r>
          </a:p>
        </p:txBody>
      </p:sp>
    </p:spTree>
    <p:extLst>
      <p:ext uri="{BB962C8B-B14F-4D97-AF65-F5344CB8AC3E}">
        <p14:creationId xmlns:p14="http://schemas.microsoft.com/office/powerpoint/2010/main" val="2117662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E981357-3D4C-55B3-3199-8EAEFAB589BC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295" y="-29501"/>
            <a:ext cx="18286705" cy="10316502"/>
          </a:xfrm>
          <a:prstGeom prst="rect">
            <a:avLst/>
          </a:prstGeom>
          <a:solidFill>
            <a:srgbClr val="4E0389"/>
          </a:solidFill>
          <a:ln>
            <a:solidFill>
              <a:srgbClr val="4E038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C953BD6-6D9C-91A3-C335-A383E5A9D6DC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10"/>
          <a:srcRect l="11101" t="65599" r="58029" b="-8293"/>
          <a:stretch/>
        </p:blipFill>
        <p:spPr>
          <a:xfrm rot="16200000">
            <a:off x="-209746" y="196491"/>
            <a:ext cx="10366331" cy="9973343"/>
          </a:xfrm>
          <a:prstGeom prst="rect">
            <a:avLst/>
          </a:prstGeom>
          <a:ln>
            <a:solidFill>
              <a:srgbClr val="4E0389"/>
            </a:solidFill>
          </a:ln>
        </p:spPr>
      </p:pic>
      <p:sp>
        <p:nvSpPr>
          <p:cNvPr id="6" name="TextBox 6"/>
          <p:cNvSpPr txBox="1"/>
          <p:nvPr>
            <p:custDataLst>
              <p:tags r:id="rId3"/>
            </p:custDataLst>
          </p:nvPr>
        </p:nvSpPr>
        <p:spPr>
          <a:xfrm>
            <a:off x="9157532" y="1085850"/>
            <a:ext cx="8101768" cy="12311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fr-FR" sz="4000" b="1" dirty="0">
                <a:solidFill>
                  <a:schemeClr val="bg1"/>
                </a:solidFill>
                <a:latin typeface="Arial"/>
                <a:cs typeface="Arial"/>
              </a:rPr>
              <a:t>Intégration de la </a:t>
            </a:r>
            <a:r>
              <a:rPr lang="fr-FR" sz="4000" b="1" dirty="0" err="1">
                <a:solidFill>
                  <a:schemeClr val="bg1"/>
                </a:solidFill>
                <a:latin typeface="Arial"/>
                <a:cs typeface="Arial"/>
              </a:rPr>
              <a:t>supply</a:t>
            </a:r>
            <a:r>
              <a:rPr lang="fr-FR" sz="4000" b="1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fr-FR" sz="4000" b="1" dirty="0" err="1">
                <a:solidFill>
                  <a:schemeClr val="bg1"/>
                </a:solidFill>
                <a:latin typeface="Arial"/>
                <a:cs typeface="Arial"/>
              </a:rPr>
              <a:t>chain</a:t>
            </a:r>
            <a:r>
              <a:rPr lang="fr-FR" sz="4000" b="1" dirty="0">
                <a:solidFill>
                  <a:schemeClr val="bg1"/>
                </a:solidFill>
                <a:latin typeface="Arial"/>
                <a:cs typeface="Arial"/>
              </a:rPr>
              <a:t> dans vos protocoles de sécurité </a:t>
            </a:r>
          </a:p>
        </p:txBody>
      </p:sp>
      <p:sp>
        <p:nvSpPr>
          <p:cNvPr id="21" name="TextBox 21"/>
          <p:cNvSpPr txBox="1"/>
          <p:nvPr>
            <p:custDataLst>
              <p:tags r:id="rId4"/>
            </p:custDataLst>
          </p:nvPr>
        </p:nvSpPr>
        <p:spPr>
          <a:xfrm>
            <a:off x="9157532" y="3173462"/>
            <a:ext cx="8101768" cy="44319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462915" lvl="1" indent="-304800">
              <a:buAutoNum type="arabicPeriod"/>
            </a:pPr>
            <a:r>
              <a:rPr lang="fr-FR" sz="2400" dirty="0">
                <a:solidFill>
                  <a:schemeClr val="bg1"/>
                </a:solidFill>
                <a:latin typeface="Arial"/>
                <a:ea typeface="+mn-lt"/>
                <a:cs typeface="Arial"/>
              </a:rPr>
              <a:t>Les exigences de</a:t>
            </a:r>
            <a:r>
              <a:rPr lang="fr-FR" sz="2400" dirty="0">
                <a:solidFill>
                  <a:schemeClr val="bg1"/>
                </a:solidFill>
                <a:latin typeface="Arial"/>
                <a:ea typeface="+mn-lt"/>
                <a:cs typeface="Arial" panose="020B0604020202020204" pitchFamily="34" charset="0"/>
              </a:rPr>
              <a:t> sécurité de vos fournisseurs sont-elles alignées sur les stratégies de votre entreprise et les réglementations du secteur en matière de conformité ? </a:t>
            </a:r>
          </a:p>
          <a:p>
            <a:pPr marL="462915" lvl="1" indent="-304800">
              <a:buFont typeface=""/>
              <a:buAutoNum type="arabicPeriod"/>
            </a:pPr>
            <a:endParaRPr lang="en-US" sz="2400" dirty="0">
              <a:solidFill>
                <a:schemeClr val="bg1"/>
              </a:solidFill>
              <a:latin typeface="Arial"/>
              <a:cs typeface="Arial"/>
            </a:endParaRPr>
          </a:p>
          <a:p>
            <a:pPr marL="462915" lvl="1" indent="-304800">
              <a:buAutoNum type="arabicPeriod"/>
            </a:pPr>
            <a:r>
              <a:rPr lang="fr-FR" sz="2400" dirty="0">
                <a:solidFill>
                  <a:schemeClr val="bg1"/>
                </a:solidFill>
                <a:latin typeface="Arial"/>
                <a:ea typeface="+mn-lt"/>
                <a:cs typeface="Arial"/>
              </a:rPr>
              <a:t>À quelle fréquence effectuez-vous </a:t>
            </a:r>
            <a:r>
              <a:rPr lang="fr-FR" sz="2400" dirty="0">
                <a:solidFill>
                  <a:schemeClr val="bg1"/>
                </a:solidFill>
                <a:latin typeface="Arial"/>
                <a:ea typeface="+mn-lt"/>
                <a:cs typeface="Arial" panose="020B0604020202020204" pitchFamily="34" charset="0"/>
              </a:rPr>
              <a:t>une évaluation des risques et un audit de votre écosystème de fournisseurs pour savoir si chacun d'entre eux respecte bien les exigences de sécurité ?</a:t>
            </a:r>
          </a:p>
          <a:p>
            <a:pPr marL="462915" lvl="1" indent="-304800">
              <a:buAutoNum type="arabicPeriod"/>
            </a:pPr>
            <a:endParaRPr lang="en-US" sz="2400" dirty="0">
              <a:solidFill>
                <a:schemeClr val="bg1"/>
              </a:solidFill>
              <a:latin typeface="Arial"/>
              <a:ea typeface="+mn-lt"/>
              <a:cs typeface="Arial" panose="020B0604020202020204" pitchFamily="34" charset="0"/>
            </a:endParaRPr>
          </a:p>
          <a:p>
            <a:pPr marL="462915" lvl="1" indent="-304800">
              <a:buAutoNum type="arabicPeriod"/>
            </a:pPr>
            <a:r>
              <a:rPr lang="fr-FR" sz="2400" dirty="0">
                <a:solidFill>
                  <a:schemeClr val="bg1"/>
                </a:solidFill>
                <a:latin typeface="Arial"/>
                <a:ea typeface="+mn-lt"/>
                <a:cs typeface="Arial" panose="020B0604020202020204" pitchFamily="34" charset="0"/>
              </a:rPr>
              <a:t>Quelle est votre méthode pour que les fournisseurs assument leurs responsabilités et pour établir une compréhension mutuelle du rôle de chaque partie prenante dans le maintien de la sécurité ?</a:t>
            </a:r>
          </a:p>
          <a:p>
            <a:pPr marL="462915" lvl="1" indent="-304800">
              <a:buAutoNum type="arabicPeriod"/>
            </a:pPr>
            <a:endParaRPr lang="en-US"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22FE1AD-4BA8-DBEE-7B11-BCD5E3AE7974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 cstate="print">
            <a:lum bright="10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03630" y="1214082"/>
            <a:ext cx="936522" cy="1385644"/>
          </a:xfrm>
          <a:prstGeom prst="rect">
            <a:avLst/>
          </a:prstGeom>
        </p:spPr>
      </p:pic>
      <p:sp>
        <p:nvSpPr>
          <p:cNvPr id="10" name="TextBox 20">
            <a:extLst>
              <a:ext uri="{FF2B5EF4-FFF2-40B4-BE49-F238E27FC236}">
                <a16:creationId xmlns:a16="http://schemas.microsoft.com/office/drawing/2014/main" id="{8E02EFF0-D74C-30FC-01A1-FBB2F045C666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1028700" y="1085850"/>
            <a:ext cx="5150427" cy="13542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fr-FR" sz="4400" b="1">
                <a:solidFill>
                  <a:schemeClr val="bg1"/>
                </a:solidFill>
                <a:latin typeface="Arial"/>
                <a:ea typeface="Inter"/>
                <a:cs typeface="Arial"/>
              </a:rPr>
              <a:t>Guide de</a:t>
            </a:r>
            <a:br>
              <a:rPr lang="fr-FR" sz="4400" b="1">
                <a:solidFill>
                  <a:schemeClr val="bg1"/>
                </a:solidFill>
                <a:latin typeface="Arial"/>
                <a:ea typeface="Inter"/>
                <a:cs typeface="Arial"/>
              </a:rPr>
            </a:br>
            <a:r>
              <a:rPr lang="fr-FR" sz="4400" b="1">
                <a:solidFill>
                  <a:schemeClr val="bg1"/>
                </a:solidFill>
                <a:latin typeface="Arial"/>
                <a:ea typeface="Inter"/>
                <a:cs typeface="Arial"/>
              </a:rPr>
              <a:t>discussion :</a:t>
            </a:r>
          </a:p>
        </p:txBody>
      </p:sp>
      <p:sp>
        <p:nvSpPr>
          <p:cNvPr id="11" name="TextBox 6">
            <a:extLst>
              <a:ext uri="{FF2B5EF4-FFF2-40B4-BE49-F238E27FC236}">
                <a16:creationId xmlns:a16="http://schemas.microsoft.com/office/drawing/2014/main" id="{77CE05F7-585C-22E2-A3CB-B01837336ABF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1028700" y="2994048"/>
            <a:ext cx="4433047" cy="147732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fr-FR" sz="3200">
                <a:solidFill>
                  <a:schemeClr val="bg1"/>
                </a:solidFill>
                <a:latin typeface="Arial"/>
                <a:cs typeface="Arial"/>
              </a:rPr>
              <a:t>Questions pour évaluer votre approche de la gestion de la surface d'attaque</a:t>
            </a:r>
          </a:p>
        </p:txBody>
      </p:sp>
    </p:spTree>
    <p:extLst>
      <p:ext uri="{BB962C8B-B14F-4D97-AF65-F5344CB8AC3E}">
        <p14:creationId xmlns:p14="http://schemas.microsoft.com/office/powerpoint/2010/main" val="1232336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BB4E0D-231C-6BDE-7AC8-B6E473716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3A1FE63-70F1-E3C3-4179-0300D4F5927D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7"/>
          <a:srcRect l="505" t="2045" r="70699" b="2551"/>
          <a:stretch/>
        </p:blipFill>
        <p:spPr>
          <a:xfrm>
            <a:off x="0" y="1"/>
            <a:ext cx="5292972" cy="102870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AB2A81-EB2E-94FA-B382-8553AB501FFE}"/>
              </a:ext>
            </a:extLst>
          </p:cNvPr>
          <p:cNvSpPr>
            <a:spLocks noGrp="1"/>
          </p:cNvSpPr>
          <p:nvPr>
            <p:ph type="body" sz="quarter" idx="4294967295"/>
            <p:custDataLst>
              <p:tags r:id="rId2"/>
            </p:custDataLst>
          </p:nvPr>
        </p:nvSpPr>
        <p:spPr>
          <a:xfrm>
            <a:off x="6208483" y="2345531"/>
            <a:ext cx="10948987" cy="5595938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marL="12700" indent="0">
              <a:lnSpc>
                <a:spcPct val="150000"/>
              </a:lnSpc>
              <a:buNone/>
            </a:pPr>
            <a:r>
              <a:rPr lang="fr-FR" sz="2100" dirty="0">
                <a:latin typeface="Arial"/>
                <a:ea typeface="+mn-lt"/>
                <a:cs typeface="Arial"/>
              </a:rPr>
              <a:t>Ce rapport repose en partie sur deux enquêtes menées par Ivanti fin 2023 et en 2024 :</a:t>
            </a:r>
            <a:br>
              <a:rPr lang="fr-FR" sz="2100" dirty="0">
                <a:ea typeface="+mn-lt"/>
                <a:cs typeface="Arial" panose="020B0604020202020204" pitchFamily="34" charset="0"/>
              </a:rPr>
            </a:br>
            <a:r>
              <a:rPr lang="fr-FR" sz="2100" dirty="0">
                <a:solidFill>
                  <a:srgbClr val="C00000"/>
                </a:solidFill>
                <a:latin typeface="Arial"/>
                <a:ea typeface="+mn-lt"/>
                <a:cs typeface="Arial"/>
              </a:rPr>
              <a:t>« </a:t>
            </a:r>
            <a:r>
              <a:rPr lang="fr-FR" sz="2100" dirty="0">
                <a:solidFill>
                  <a:srgbClr val="C00000"/>
                </a:solidFill>
                <a:latin typeface="Arial"/>
                <a:ea typeface="+mn-lt"/>
                <a:cs typeface="Arial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Permettre une plus grande flexibilité du travail</a:t>
            </a:r>
            <a:r>
              <a:rPr lang="fr-FR" sz="2100" dirty="0">
                <a:solidFill>
                  <a:srgbClr val="C00000"/>
                </a:solidFill>
                <a:latin typeface="Arial"/>
                <a:ea typeface="+mn-lt"/>
                <a:cs typeface="Arial"/>
              </a:rPr>
              <a:t> »</a:t>
            </a:r>
            <a:r>
              <a:rPr lang="fr-FR" sz="2100" dirty="0">
                <a:solidFill>
                  <a:srgbClr val="000000"/>
                </a:solidFill>
                <a:latin typeface="Arial"/>
                <a:ea typeface="+mn-lt"/>
                <a:cs typeface="Arial"/>
              </a:rPr>
              <a:t> et </a:t>
            </a:r>
            <a:r>
              <a:rPr lang="fr-FR" sz="2100" dirty="0">
                <a:solidFill>
                  <a:srgbClr val="C00000"/>
                </a:solidFill>
                <a:latin typeface="Arial"/>
                <a:ea typeface="+mn-lt"/>
                <a:cs typeface="Arial"/>
              </a:rPr>
              <a:t>« </a:t>
            </a:r>
            <a:r>
              <a:rPr lang="fr-FR" sz="2100" dirty="0">
                <a:solidFill>
                  <a:srgbClr val="C00000"/>
                </a:solidFill>
                <a:latin typeface="Arial"/>
                <a:ea typeface="+mn-lt"/>
                <a:cs typeface="Arial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Rapport 2024 sur l’état de la cybersécurité : point d’inflexion</a:t>
            </a:r>
            <a:r>
              <a:rPr lang="fr-FR" sz="2100" dirty="0">
                <a:solidFill>
                  <a:srgbClr val="C00000"/>
                </a:solidFill>
                <a:latin typeface="Arial"/>
                <a:ea typeface="+mn-lt"/>
                <a:cs typeface="Arial"/>
              </a:rPr>
              <a:t> </a:t>
            </a:r>
            <a:r>
              <a:rPr lang="fr-FR" sz="2100" dirty="0">
                <a:latin typeface="Arial"/>
                <a:ea typeface="+mn-lt"/>
                <a:cs typeface="Arial"/>
              </a:rPr>
              <a:t>».</a:t>
            </a:r>
            <a:r>
              <a:rPr lang="fr-FR" sz="2100" dirty="0">
                <a:solidFill>
                  <a:srgbClr val="C00000"/>
                </a:solidFill>
                <a:latin typeface="Arial"/>
                <a:ea typeface="+mn-lt"/>
                <a:cs typeface="Arial"/>
              </a:rPr>
              <a:t> </a:t>
            </a:r>
            <a:r>
              <a:rPr lang="fr-FR" sz="2100" dirty="0">
                <a:latin typeface="Arial"/>
                <a:ea typeface="+mn-lt"/>
                <a:cs typeface="Arial"/>
              </a:rPr>
              <a:t>Pour ces deux enquêtes, nous avons interrogé au total 15 000 dirigeants, professionnels IT et collaborateurs de bureau. Le rapport cite aussi les recherches de sources tierces. </a:t>
            </a:r>
          </a:p>
          <a:p>
            <a:pPr marL="12700" indent="0">
              <a:lnSpc>
                <a:spcPct val="150000"/>
              </a:lnSpc>
              <a:buNone/>
            </a:pPr>
            <a:br>
              <a:rPr lang="fr-FR" sz="2100" b="0" dirty="0">
                <a:latin typeface="+mj-lt"/>
                <a:ea typeface="Inter Light" panose="02000403000000020004" pitchFamily="2" charset="0"/>
                <a:cs typeface="Arial" panose="020B0604020202020204" pitchFamily="34" charset="0"/>
              </a:rPr>
            </a:br>
            <a:r>
              <a:rPr lang="fr-FR" sz="2100" b="0" dirty="0">
                <a:latin typeface="+mj-lt"/>
                <a:ea typeface="Inter Light" panose="02000403000000020004" pitchFamily="2" charset="0"/>
                <a:cs typeface="Arial" panose="020B0604020202020204" pitchFamily="34" charset="0"/>
              </a:rPr>
              <a:t>Ces études ont été administrées par </a:t>
            </a:r>
            <a:r>
              <a:rPr lang="fr-FR" sz="2100" b="0" dirty="0" err="1">
                <a:latin typeface="+mj-lt"/>
                <a:ea typeface="Inter Light" panose="02000403000000020004" pitchFamily="2" charset="0"/>
                <a:cs typeface="Arial" panose="020B0604020202020204" pitchFamily="34" charset="0"/>
              </a:rPr>
              <a:t>Ravn</a:t>
            </a:r>
            <a:r>
              <a:rPr lang="fr-FR" sz="2100" b="0" dirty="0">
                <a:latin typeface="+mj-lt"/>
                <a:ea typeface="Inter Light" panose="02000403000000020004" pitchFamily="2" charset="0"/>
                <a:cs typeface="Arial" panose="020B0604020202020204" pitchFamily="34" charset="0"/>
              </a:rPr>
              <a:t> </a:t>
            </a:r>
            <a:r>
              <a:rPr lang="fr-FR" sz="2100" b="0" dirty="0" err="1">
                <a:latin typeface="+mj-lt"/>
                <a:ea typeface="Inter Light" panose="02000403000000020004" pitchFamily="2" charset="0"/>
                <a:cs typeface="Arial" panose="020B0604020202020204" pitchFamily="34" charset="0"/>
              </a:rPr>
              <a:t>Research</a:t>
            </a:r>
            <a:r>
              <a:rPr lang="fr-FR" sz="2100" b="0" dirty="0">
                <a:latin typeface="+mj-lt"/>
                <a:ea typeface="Inter Light" panose="02000403000000020004" pitchFamily="2" charset="0"/>
                <a:cs typeface="Arial" panose="020B0604020202020204" pitchFamily="34" charset="0"/>
              </a:rPr>
              <a:t> et les panélistes ont été recrutés </a:t>
            </a:r>
            <a:br>
              <a:rPr lang="fr-FR" sz="2100" b="0" dirty="0">
                <a:latin typeface="+mj-lt"/>
                <a:ea typeface="Inter Light" panose="02000403000000020004" pitchFamily="2" charset="0"/>
                <a:cs typeface="Arial" panose="020B0604020202020204" pitchFamily="34" charset="0"/>
              </a:rPr>
            </a:br>
            <a:r>
              <a:rPr lang="fr-FR" sz="2100" b="0" dirty="0">
                <a:latin typeface="+mj-lt"/>
                <a:ea typeface="Inter Light" panose="02000403000000020004" pitchFamily="2" charset="0"/>
                <a:cs typeface="Arial" panose="020B0604020202020204" pitchFamily="34" charset="0"/>
              </a:rPr>
              <a:t>par MSI Advanced Customer Insights. Les résultats de l'enquête ne sont pas pondérés. </a:t>
            </a:r>
            <a:br>
              <a:rPr lang="fr-FR" sz="2100" b="0" dirty="0">
                <a:latin typeface="+mj-lt"/>
                <a:ea typeface="Inter Light" panose="02000403000000020004" pitchFamily="2" charset="0"/>
                <a:cs typeface="Arial" panose="020B0604020202020204" pitchFamily="34" charset="0"/>
              </a:rPr>
            </a:br>
            <a:r>
              <a:rPr lang="fr-FR" sz="2100" b="0" dirty="0">
                <a:latin typeface="+mj-lt"/>
                <a:ea typeface="Inter Light" panose="02000403000000020004" pitchFamily="2" charset="0"/>
                <a:cs typeface="Arial" panose="020B0604020202020204" pitchFamily="34" charset="0"/>
              </a:rPr>
              <a:t>D'autres détails par pays sont disponibles sur demande.</a:t>
            </a:r>
            <a:br>
              <a:rPr lang="fr-FR" sz="2100" b="0" dirty="0">
                <a:latin typeface="+mj-lt"/>
                <a:ea typeface="Inter Light" panose="02000403000000020004" pitchFamily="2" charset="0"/>
                <a:cs typeface="Arial" panose="020B0604020202020204" pitchFamily="34" charset="0"/>
              </a:rPr>
            </a:br>
            <a:endParaRPr lang="fr-FR" sz="2100" b="0" dirty="0">
              <a:latin typeface="+mj-lt"/>
              <a:ea typeface="Inter Light" panose="02000403000000020004" pitchFamily="2" charset="0"/>
              <a:cs typeface="Arial" panose="020B0604020202020204" pitchFamily="34" charset="0"/>
            </a:endParaRPr>
          </a:p>
          <a:p>
            <a:pPr marL="12700" indent="0">
              <a:lnSpc>
                <a:spcPct val="150000"/>
              </a:lnSpc>
              <a:buNone/>
            </a:pPr>
            <a:r>
              <a:rPr lang="fr-FR" sz="2100" b="0" dirty="0">
                <a:latin typeface="Arial"/>
                <a:ea typeface="Inter Light" panose="02000403000000020004" pitchFamily="2" charset="0"/>
                <a:cs typeface="Arial"/>
              </a:rPr>
              <a:t>Pour consulter d'autres études d’</a:t>
            </a:r>
            <a:r>
              <a:rPr lang="fr-FR" sz="2100" b="0" dirty="0" err="1">
                <a:latin typeface="Arial"/>
                <a:ea typeface="Inter Light" panose="02000403000000020004" pitchFamily="2" charset="0"/>
                <a:cs typeface="Arial"/>
              </a:rPr>
              <a:t>Ivanti</a:t>
            </a:r>
            <a:r>
              <a:rPr lang="fr-FR" sz="2100" b="0" dirty="0">
                <a:latin typeface="Arial"/>
                <a:ea typeface="Inter Light" panose="02000403000000020004" pitchFamily="2" charset="0"/>
                <a:cs typeface="Arial"/>
              </a:rPr>
              <a:t> sur l'IT, la sécurité et le futur du travail, visitez le site </a:t>
            </a:r>
            <a:r>
              <a:rPr lang="fr-FR" sz="2100" b="0" dirty="0">
                <a:solidFill>
                  <a:srgbClr val="C00000"/>
                </a:solidFill>
                <a:latin typeface="Arial"/>
                <a:ea typeface="Inter Light" panose="02000403000000020004" pitchFamily="2" charset="0"/>
                <a:cs typeface="Arial"/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ivanti.com/research</a:t>
            </a:r>
            <a:r>
              <a:rPr lang="fr-FR" sz="2100" b="0" dirty="0">
                <a:latin typeface="Arial"/>
                <a:ea typeface="Inter Light" panose="02000403000000020004" pitchFamily="2" charset="0"/>
                <a:cs typeface="Arial"/>
              </a:rPr>
              <a:t>.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0149043-CECF-3CA3-8F81-BE78D52CD8C0}"/>
              </a:ext>
            </a:extLst>
          </p:cNvPr>
          <p:cNvSpPr>
            <a:spLocks noGrp="1"/>
          </p:cNvSpPr>
          <p:nvPr>
            <p:ph type="body" sz="quarter" idx="4294967295"/>
            <p:custDataLst>
              <p:tags r:id="rId3"/>
            </p:custDataLst>
          </p:nvPr>
        </p:nvSpPr>
        <p:spPr>
          <a:xfrm>
            <a:off x="614788" y="4414838"/>
            <a:ext cx="4087813" cy="1465262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marL="0" indent="0">
              <a:buNone/>
            </a:pPr>
            <a:r>
              <a:rPr lang="fr-FR" sz="4400" b="1">
                <a:solidFill>
                  <a:schemeClr val="bg1"/>
                </a:solidFill>
                <a:latin typeface="Arial" panose="020B0604020202020204" pitchFamily="34" charset="0"/>
                <a:ea typeface="Inter Semi Bold" panose="020B0502030000000004" pitchFamily="34" charset="0"/>
                <a:cs typeface="Arial" panose="020B0604020202020204" pitchFamily="34" charset="0"/>
              </a:rPr>
              <a:t>À propos de </a:t>
            </a:r>
            <a:br>
              <a:rPr lang="fr-FR" sz="4400" b="1">
                <a:solidFill>
                  <a:schemeClr val="bg1"/>
                </a:solidFill>
                <a:latin typeface="Arial" panose="020B0604020202020204" pitchFamily="34" charset="0"/>
                <a:ea typeface="Inter Semi Bold" panose="020B0502030000000004" pitchFamily="34" charset="0"/>
                <a:cs typeface="Arial" panose="020B0604020202020204" pitchFamily="34" charset="0"/>
              </a:rPr>
            </a:br>
            <a:r>
              <a:rPr lang="fr-FR" sz="4400" b="1">
                <a:solidFill>
                  <a:schemeClr val="bg1"/>
                </a:solidFill>
                <a:latin typeface="Arial" panose="020B0604020202020204" pitchFamily="34" charset="0"/>
                <a:ea typeface="Inter Semi Bold" panose="020B0502030000000004" pitchFamily="34" charset="0"/>
                <a:cs typeface="Arial" panose="020B0604020202020204" pitchFamily="34" charset="0"/>
              </a:rPr>
              <a:t>cette étude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6D8FE0-5CC5-0DB5-BFC0-456CA1F09DFC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8200042" y="9514367"/>
            <a:ext cx="9309984" cy="323165"/>
          </a:xfrm>
          <a:prstGeom prst="rect">
            <a:avLst/>
          </a:prstGeom>
          <a:noFill/>
        </p:spPr>
        <p:txBody>
          <a:bodyPr wrap="square" lIns="137160" tIns="68580" rIns="137160" bIns="68580" rtlCol="0" anchor="b">
            <a:spAutoFit/>
          </a:bodyPr>
          <a:lstStyle/>
          <a:p>
            <a:pPr algn="r"/>
            <a:r>
              <a:rPr lang="fr-F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/>
              </a:rPr>
              <a:t>Copyright © 2024, </a:t>
            </a:r>
            <a:r>
              <a:rPr lang="fr-FR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/>
              </a:rPr>
              <a:t>Ivanti</a:t>
            </a:r>
            <a:r>
              <a:rPr lang="fr-F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/>
              </a:rPr>
              <a:t>. Tous droits réservés. Rapport « 2024 ASM ». 05/24 FG</a:t>
            </a:r>
          </a:p>
        </p:txBody>
      </p:sp>
    </p:spTree>
    <p:extLst>
      <p:ext uri="{BB962C8B-B14F-4D97-AF65-F5344CB8AC3E}">
        <p14:creationId xmlns:p14="http://schemas.microsoft.com/office/powerpoint/2010/main" val="840785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screenshot of a graph&#10;&#10;Description automatically generated">
            <a:extLst>
              <a:ext uri="{FF2B5EF4-FFF2-40B4-BE49-F238E27FC236}">
                <a16:creationId xmlns:a16="http://schemas.microsoft.com/office/drawing/2014/main" id="{7E0CD452-F684-8A0F-001F-ED20BBFF4FF9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2668" y="3711037"/>
            <a:ext cx="7772400" cy="3437041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0F0FB0F4-C17B-BDB8-8CB7-6180E756D43D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295" y="-37590"/>
            <a:ext cx="18317649" cy="2767434"/>
          </a:xfrm>
          <a:prstGeom prst="rect">
            <a:avLst/>
          </a:prstGeom>
          <a:solidFill>
            <a:srgbClr val="4E0389"/>
          </a:solidFill>
          <a:ln>
            <a:solidFill>
              <a:srgbClr val="4E038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E50CCFA-8FFF-EC9C-2499-9715E1EF976E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11"/>
          <a:srcRect l="30732" t="46747" r="56252"/>
          <a:stretch/>
        </p:blipFill>
        <p:spPr>
          <a:xfrm rot="16200000">
            <a:off x="2523711" y="-2584157"/>
            <a:ext cx="2767433" cy="7876742"/>
          </a:xfrm>
          <a:prstGeom prst="rect">
            <a:avLst/>
          </a:prstGeom>
          <a:ln>
            <a:noFill/>
          </a:ln>
        </p:spPr>
      </p:pic>
      <p:sp>
        <p:nvSpPr>
          <p:cNvPr id="17" name="Title 5">
            <a:extLst>
              <a:ext uri="{FF2B5EF4-FFF2-40B4-BE49-F238E27FC236}">
                <a16:creationId xmlns:a16="http://schemas.microsoft.com/office/drawing/2014/main" id="{B3792E4B-8C33-117F-236D-A737E5B9C75A}"/>
              </a:ext>
            </a:extLst>
          </p:cNvPr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914401" y="825291"/>
            <a:ext cx="3895343" cy="1201914"/>
          </a:xfrm>
          <a:prstGeom prst="rect">
            <a:avLst/>
          </a:prstGeom>
        </p:spPr>
        <p:txBody>
          <a:bodyPr lIns="0" tIns="0" rIns="137160" bIns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fr-FR" sz="4400">
                <a:solidFill>
                  <a:schemeClr val="bg1"/>
                </a:solidFill>
                <a:latin typeface="Arial"/>
                <a:ea typeface="Inter Light"/>
                <a:cs typeface="Arial"/>
              </a:rPr>
              <a:t>Principales conclusions :</a:t>
            </a:r>
          </a:p>
        </p:txBody>
      </p:sp>
      <p:sp>
        <p:nvSpPr>
          <p:cNvPr id="18" name="Title 5">
            <a:extLst>
              <a:ext uri="{FF2B5EF4-FFF2-40B4-BE49-F238E27FC236}">
                <a16:creationId xmlns:a16="http://schemas.microsoft.com/office/drawing/2014/main" id="{DBFF74EE-5BB8-A984-3140-2D5E92B21845}"/>
              </a:ext>
            </a:extLst>
          </p:cNvPr>
          <p:cNvSpPr txBox="1">
            <a:spLocks/>
          </p:cNvSpPr>
          <p:nvPr>
            <p:custDataLst>
              <p:tags r:id="rId5"/>
            </p:custDataLst>
          </p:nvPr>
        </p:nvSpPr>
        <p:spPr>
          <a:xfrm>
            <a:off x="5022937" y="825291"/>
            <a:ext cx="12350662" cy="1501326"/>
          </a:xfrm>
          <a:prstGeom prst="rect">
            <a:avLst/>
          </a:prstGeom>
        </p:spPr>
        <p:txBody>
          <a:bodyPr lIns="0" tIns="0" rIns="137160" bIns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fr-FR" sz="3200" b="0" dirty="0">
                <a:solidFill>
                  <a:schemeClr val="bg1"/>
                </a:solidFill>
                <a:latin typeface="Arial"/>
                <a:ea typeface="+mn-lt"/>
              </a:rPr>
              <a:t>Les progrès technologiques et l'évolution de l'</a:t>
            </a:r>
            <a:r>
              <a:rPr lang="fr-FR" sz="3200" b="0" dirty="0" err="1">
                <a:solidFill>
                  <a:schemeClr val="bg1"/>
                </a:solidFill>
                <a:latin typeface="Arial"/>
                <a:ea typeface="+mn-lt"/>
              </a:rPr>
              <a:t>Everywhere</a:t>
            </a:r>
            <a:r>
              <a:rPr lang="fr-FR" sz="3200" b="0" dirty="0">
                <a:solidFill>
                  <a:schemeClr val="bg1"/>
                </a:solidFill>
                <a:latin typeface="Arial"/>
                <a:ea typeface="+mn-lt"/>
              </a:rPr>
              <a:t> Work et du BYOD non géré contribuent à l’extension et à la complexification de la surface d'attaque des entreprises. </a:t>
            </a:r>
            <a:br>
              <a:rPr lang="fr-FR" sz="2800" b="0" dirty="0">
                <a:latin typeface="Arial"/>
                <a:ea typeface="Inter Light" panose="02000403000000020004" pitchFamily="2" charset="0"/>
              </a:rPr>
            </a:br>
            <a:endParaRPr lang="fr-FR" sz="2800" b="0" dirty="0">
              <a:latin typeface="Arial"/>
              <a:ea typeface="Inter Light" panose="02000403000000020004" pitchFamily="2" charset="0"/>
            </a:endParaRPr>
          </a:p>
        </p:txBody>
      </p:sp>
      <p:pic>
        <p:nvPicPr>
          <p:cNvPr id="2" name="Picture 1" descr="A diagram of a pie chart&#10;&#10;Description automatically generated">
            <a:extLst>
              <a:ext uri="{FF2B5EF4-FFF2-40B4-BE49-F238E27FC236}">
                <a16:creationId xmlns:a16="http://schemas.microsoft.com/office/drawing/2014/main" id="{8A30CEBC-92A1-8F8C-1CAD-E735D034B780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618068" y="3706792"/>
            <a:ext cx="8544472" cy="6172200"/>
          </a:xfrm>
          <a:prstGeom prst="rect">
            <a:avLst/>
          </a:prstGeom>
        </p:spPr>
      </p:pic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D9F68E5-9FBE-3F46-75CD-B6B0886ECC96}"/>
              </a:ext>
            </a:extLst>
          </p:cNvPr>
          <p:cNvCxnSpPr>
            <a:cxnSpLocks/>
          </p:cNvCxnSpPr>
          <p:nvPr>
            <p:custDataLst>
              <p:tags r:id="rId7"/>
            </p:custDataLst>
          </p:nvPr>
        </p:nvCxnSpPr>
        <p:spPr>
          <a:xfrm flipV="1">
            <a:off x="8866346" y="3295650"/>
            <a:ext cx="0" cy="622935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9098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9EE3C2BA-F143-9C85-98B7-84144BB6BE51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1130898" y="6082621"/>
            <a:ext cx="4481826" cy="130701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132E592-C3C5-EA0B-0D89-E6FE748BBEBF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10"/>
          <a:srcRect l="20584" t="46747" r="30896" b="17468"/>
          <a:stretch/>
        </p:blipFill>
        <p:spPr>
          <a:xfrm rot="16200000">
            <a:off x="-2542709" y="2482260"/>
            <a:ext cx="10316506" cy="5292973"/>
          </a:xfrm>
          <a:prstGeom prst="rect">
            <a:avLst/>
          </a:prstGeom>
          <a:ln>
            <a:noFill/>
          </a:ln>
        </p:spPr>
      </p:pic>
      <p:sp>
        <p:nvSpPr>
          <p:cNvPr id="4" name="Title 5">
            <a:extLst>
              <a:ext uri="{FF2B5EF4-FFF2-40B4-BE49-F238E27FC236}">
                <a16:creationId xmlns:a16="http://schemas.microsoft.com/office/drawing/2014/main" id="{5C67CAF3-CCAF-D303-F592-E754628075A3}"/>
              </a:ext>
            </a:extLst>
          </p:cNvPr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914401" y="812159"/>
            <a:ext cx="3895343" cy="1894465"/>
          </a:xfrm>
          <a:prstGeom prst="rect">
            <a:avLst/>
          </a:prstGeom>
        </p:spPr>
        <p:txBody>
          <a:bodyPr lIns="0" tIns="0" rIns="137160" bIns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fr-FR" sz="4400" dirty="0">
                <a:solidFill>
                  <a:schemeClr val="bg1"/>
                </a:solidFill>
                <a:latin typeface="Arial"/>
                <a:ea typeface="Inter Light"/>
                <a:cs typeface="Arial"/>
              </a:rPr>
              <a:t>Pourquoi c'est important</a:t>
            </a:r>
            <a:r>
              <a:rPr lang="fr-FR" sz="4400" b="1" dirty="0">
                <a:solidFill>
                  <a:schemeClr val="bg1"/>
                </a:solidFill>
                <a:latin typeface="Arial"/>
                <a:ea typeface="Inter"/>
                <a:cs typeface="Arial"/>
              </a:rPr>
              <a:t> :</a:t>
            </a:r>
          </a:p>
        </p:txBody>
      </p:sp>
      <p:sp>
        <p:nvSpPr>
          <p:cNvPr id="7" name="Title 5">
            <a:extLst>
              <a:ext uri="{FF2B5EF4-FFF2-40B4-BE49-F238E27FC236}">
                <a16:creationId xmlns:a16="http://schemas.microsoft.com/office/drawing/2014/main" id="{7619B00B-CA09-09B9-E078-92AD2BACAC42}"/>
              </a:ext>
            </a:extLst>
          </p:cNvPr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914400" y="3157729"/>
            <a:ext cx="4069976" cy="6317112"/>
          </a:xfrm>
          <a:prstGeom prst="rect">
            <a:avLst/>
          </a:prstGeom>
        </p:spPr>
        <p:txBody>
          <a:bodyPr lIns="0" tIns="0" rIns="137160" bIns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fr-FR" sz="2800" b="0" dirty="0">
                <a:solidFill>
                  <a:schemeClr val="bg1"/>
                </a:solidFill>
                <a:latin typeface="Arial"/>
                <a:ea typeface="+mn-lt"/>
              </a:rPr>
              <a:t>Cet écosystème en pleine croissance génère des vulnérabilités </a:t>
            </a:r>
            <a:br>
              <a:rPr lang="fr-FR" sz="2800" b="0" dirty="0">
                <a:solidFill>
                  <a:schemeClr val="bg1"/>
                </a:solidFill>
                <a:latin typeface="Arial"/>
                <a:ea typeface="+mn-lt"/>
              </a:rPr>
            </a:br>
            <a:r>
              <a:rPr lang="fr-FR" sz="2800" b="0" dirty="0">
                <a:solidFill>
                  <a:schemeClr val="bg1"/>
                </a:solidFill>
                <a:latin typeface="Arial"/>
                <a:ea typeface="+mn-lt"/>
              </a:rPr>
              <a:t>et des expositions toujours plus variées, qui peuvent provoquer des fuites de données, des interruptions de service, un manque de conformité, une perte de réputation et bien plus encore.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8DA64DB-DE8A-A58A-C4C0-E18462918B0D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1130898" y="3354811"/>
            <a:ext cx="5056192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Les entreprises disent être </a:t>
            </a:r>
            <a:br>
              <a:rPr lang="fr-FR" sz="320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</a:br>
            <a:r>
              <a:rPr lang="fr-FR" sz="3200" b="1">
                <a:solidFill>
                  <a:srgbClr val="4E0389"/>
                </a:solidFill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moins bien préparées</a:t>
            </a:r>
            <a:r>
              <a:rPr lang="fr-FR" sz="320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 à </a:t>
            </a:r>
            <a:br>
              <a:rPr lang="fr-FR" sz="320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</a:br>
            <a:r>
              <a:rPr lang="fr-FR" sz="320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détecter les menaces et à répondre </a:t>
            </a:r>
            <a:br>
              <a:rPr lang="fr-FR" sz="320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</a:br>
            <a:r>
              <a:rPr lang="fr-FR" sz="320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aux incidents qu'il y a un an.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97C7A24-3FCD-C7B9-EAFF-C735B0659810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7315822" y="2914191"/>
            <a:ext cx="3393878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8000" b="1">
                <a:solidFill>
                  <a:srgbClr val="4E038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fr-FR" sz="18000" b="1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/3</a:t>
            </a:r>
          </a:p>
        </p:txBody>
      </p:sp>
    </p:spTree>
    <p:extLst>
      <p:ext uri="{BB962C8B-B14F-4D97-AF65-F5344CB8AC3E}">
        <p14:creationId xmlns:p14="http://schemas.microsoft.com/office/powerpoint/2010/main" val="1284731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diagram of a circle with numbers and text&#10;&#10;Description automatically generated with medium confidence">
            <a:extLst>
              <a:ext uri="{FF2B5EF4-FFF2-40B4-BE49-F238E27FC236}">
                <a16:creationId xmlns:a16="http://schemas.microsoft.com/office/drawing/2014/main" id="{45E3EDB6-E2C5-CCE0-70F0-7BE325A563F3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1886" y="1709443"/>
            <a:ext cx="9531602" cy="688526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A467FF3-340A-E9B8-516D-496A7EADCE3E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8"/>
          <a:srcRect l="20584" t="46747" r="30896" b="17468"/>
          <a:stretch/>
        </p:blipFill>
        <p:spPr>
          <a:xfrm rot="16200000">
            <a:off x="10483261" y="2482261"/>
            <a:ext cx="10316506" cy="5292973"/>
          </a:xfrm>
          <a:prstGeom prst="rect">
            <a:avLst/>
          </a:prstGeom>
          <a:ln>
            <a:solidFill>
              <a:srgbClr val="4E0389"/>
            </a:solidFill>
          </a:ln>
        </p:spPr>
      </p:pic>
      <p:sp>
        <p:nvSpPr>
          <p:cNvPr id="5" name="Title 5">
            <a:extLst>
              <a:ext uri="{FF2B5EF4-FFF2-40B4-BE49-F238E27FC236}">
                <a16:creationId xmlns:a16="http://schemas.microsoft.com/office/drawing/2014/main" id="{955B4FA7-BC5B-93EB-8BFA-BE0A778CD0C7}"/>
              </a:ext>
            </a:extLst>
          </p:cNvPr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13913646" y="1506072"/>
            <a:ext cx="3803904" cy="1678528"/>
          </a:xfrm>
          <a:prstGeom prst="rect">
            <a:avLst/>
          </a:prstGeom>
        </p:spPr>
        <p:txBody>
          <a:bodyPr lIns="0" tIns="0" rIns="137160" bIns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fr-FR" sz="4400" dirty="0">
                <a:solidFill>
                  <a:schemeClr val="bg1"/>
                </a:solidFill>
                <a:latin typeface="Arial"/>
                <a:ea typeface="Inter Light"/>
                <a:cs typeface="Arial"/>
              </a:rPr>
              <a:t>Principales conclusions</a:t>
            </a:r>
            <a:r>
              <a:rPr lang="fr-FR" sz="3600" b="1" dirty="0">
                <a:solidFill>
                  <a:schemeClr val="bg1"/>
                </a:solidFill>
                <a:latin typeface="Arial"/>
                <a:ea typeface="Inter"/>
                <a:cs typeface="Arial"/>
              </a:rPr>
              <a:t> :</a:t>
            </a:r>
            <a:br>
              <a:rPr lang="fr-FR" sz="3600" dirty="0">
                <a:ea typeface="Inter Light" panose="02000403000000020004" pitchFamily="2" charset="0"/>
              </a:rPr>
            </a:br>
            <a:endParaRPr lang="fr-FR" sz="3600" dirty="0">
              <a:ea typeface="Inter Light" panose="02000403000000020004" pitchFamily="2" charset="0"/>
            </a:endParaRPr>
          </a:p>
        </p:txBody>
      </p:sp>
      <p:sp>
        <p:nvSpPr>
          <p:cNvPr id="7" name="Title 5">
            <a:extLst>
              <a:ext uri="{FF2B5EF4-FFF2-40B4-BE49-F238E27FC236}">
                <a16:creationId xmlns:a16="http://schemas.microsoft.com/office/drawing/2014/main" id="{5FB9C75A-34E0-1C84-A735-FD8C1BAA4C5B}"/>
              </a:ext>
            </a:extLst>
          </p:cNvPr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13913645" y="3184599"/>
            <a:ext cx="3803904" cy="6389056"/>
          </a:xfrm>
          <a:prstGeom prst="rect">
            <a:avLst/>
          </a:prstGeom>
        </p:spPr>
        <p:txBody>
          <a:bodyPr lIns="0" tIns="0" rIns="137160" bIns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fr-FR" sz="2800" b="0" dirty="0">
                <a:solidFill>
                  <a:schemeClr val="bg1"/>
                </a:solidFill>
                <a:ea typeface="+mn-lt"/>
              </a:rPr>
              <a:t>Les vastes surfaces d'attaque génèrent chaque jour des flux massifs de données structurées et non structurées. Ces silos de données impactent négativement les équipes Sécurité et IT.</a:t>
            </a:r>
          </a:p>
        </p:txBody>
      </p:sp>
    </p:spTree>
    <p:extLst>
      <p:ext uri="{BB962C8B-B14F-4D97-AF65-F5344CB8AC3E}">
        <p14:creationId xmlns:p14="http://schemas.microsoft.com/office/powerpoint/2010/main" val="2857048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DA73365C-58A0-1C0B-ECC9-EEA2C1DDD24F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8101" y="1726780"/>
            <a:ext cx="9871903" cy="68334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5E46183-808D-5733-6042-1AF2D0555C9A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8"/>
          <a:srcRect l="20584" t="46747" r="30896" b="17468"/>
          <a:stretch/>
        </p:blipFill>
        <p:spPr>
          <a:xfrm rot="16200000">
            <a:off x="10483261" y="2482261"/>
            <a:ext cx="10316506" cy="5292973"/>
          </a:xfrm>
          <a:prstGeom prst="rect">
            <a:avLst/>
          </a:prstGeom>
          <a:ln>
            <a:solidFill>
              <a:srgbClr val="4E0389"/>
            </a:solidFill>
          </a:ln>
        </p:spPr>
      </p:pic>
      <p:sp>
        <p:nvSpPr>
          <p:cNvPr id="4" name="Title 5">
            <a:extLst>
              <a:ext uri="{FF2B5EF4-FFF2-40B4-BE49-F238E27FC236}">
                <a16:creationId xmlns:a16="http://schemas.microsoft.com/office/drawing/2014/main" id="{5C67CAF3-CCAF-D303-F592-E754628075A3}"/>
              </a:ext>
            </a:extLst>
          </p:cNvPr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13909429" y="1595718"/>
            <a:ext cx="3895343" cy="1355300"/>
          </a:xfrm>
          <a:prstGeom prst="rect">
            <a:avLst/>
          </a:prstGeom>
        </p:spPr>
        <p:txBody>
          <a:bodyPr lIns="0" tIns="0" rIns="137160" bIns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fr-FR" sz="4400" dirty="0">
                <a:solidFill>
                  <a:schemeClr val="bg1"/>
                </a:solidFill>
                <a:latin typeface="Arial"/>
                <a:ea typeface="Inter Light"/>
                <a:cs typeface="Arial"/>
              </a:rPr>
              <a:t>Pourquoi c'est important</a:t>
            </a:r>
            <a:r>
              <a:rPr lang="fr-FR" sz="4400" b="1" dirty="0">
                <a:solidFill>
                  <a:schemeClr val="bg1"/>
                </a:solidFill>
                <a:latin typeface="Arial"/>
                <a:ea typeface="Inter"/>
                <a:cs typeface="Arial"/>
              </a:rPr>
              <a:t> :</a:t>
            </a:r>
          </a:p>
        </p:txBody>
      </p:sp>
      <p:sp>
        <p:nvSpPr>
          <p:cNvPr id="7" name="Title 5">
            <a:extLst>
              <a:ext uri="{FF2B5EF4-FFF2-40B4-BE49-F238E27FC236}">
                <a16:creationId xmlns:a16="http://schemas.microsoft.com/office/drawing/2014/main" id="{7619B00B-CA09-09B9-E078-92AD2BACAC42}"/>
              </a:ext>
            </a:extLst>
          </p:cNvPr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13909428" y="3909391"/>
            <a:ext cx="3895343" cy="5598428"/>
          </a:xfrm>
          <a:prstGeom prst="rect">
            <a:avLst/>
          </a:prstGeom>
        </p:spPr>
        <p:txBody>
          <a:bodyPr lIns="0" tIns="0" rIns="137160" bIns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fr-FR" sz="2800" b="0" dirty="0">
                <a:solidFill>
                  <a:schemeClr val="bg1"/>
                </a:solidFill>
                <a:ea typeface="+mn-lt"/>
              </a:rPr>
              <a:t>Quand les données sont cloisonnées, il </a:t>
            </a:r>
            <a:br>
              <a:rPr lang="fr-FR" sz="2800" b="0" dirty="0">
                <a:solidFill>
                  <a:schemeClr val="bg1"/>
                </a:solidFill>
                <a:ea typeface="+mn-lt"/>
              </a:rPr>
            </a:br>
            <a:r>
              <a:rPr lang="fr-FR" sz="2800" b="0" dirty="0">
                <a:solidFill>
                  <a:schemeClr val="bg1"/>
                </a:solidFill>
                <a:ea typeface="+mn-lt"/>
              </a:rPr>
              <a:t>est facile de passer</a:t>
            </a:r>
            <a:br>
              <a:rPr lang="fr-FR" sz="2800" b="0" dirty="0">
                <a:solidFill>
                  <a:schemeClr val="bg1"/>
                </a:solidFill>
                <a:ea typeface="+mn-lt"/>
              </a:rPr>
            </a:br>
            <a:r>
              <a:rPr lang="fr-FR" sz="2800" b="0" dirty="0">
                <a:solidFill>
                  <a:schemeClr val="bg1"/>
                </a:solidFill>
                <a:ea typeface="+mn-lt"/>
              </a:rPr>
              <a:t>à côté des signaux critiques sur la santé</a:t>
            </a:r>
            <a:br>
              <a:rPr lang="fr-FR" sz="2800" b="0" dirty="0">
                <a:solidFill>
                  <a:schemeClr val="bg1"/>
                </a:solidFill>
                <a:ea typeface="+mn-lt"/>
              </a:rPr>
            </a:br>
            <a:r>
              <a:rPr lang="fr-FR" sz="2800" b="0" dirty="0">
                <a:solidFill>
                  <a:schemeClr val="bg1"/>
                </a:solidFill>
                <a:ea typeface="+mn-lt"/>
              </a:rPr>
              <a:t>et la sécurité de l'entreprise, et cela impacte la capacité</a:t>
            </a:r>
            <a:br>
              <a:rPr lang="fr-FR" sz="2800" b="0" dirty="0">
                <a:solidFill>
                  <a:schemeClr val="bg1"/>
                </a:solidFill>
                <a:ea typeface="+mn-lt"/>
              </a:rPr>
            </a:br>
            <a:r>
              <a:rPr lang="fr-FR" sz="2800" b="0" dirty="0">
                <a:solidFill>
                  <a:schemeClr val="bg1"/>
                </a:solidFill>
                <a:ea typeface="+mn-lt"/>
              </a:rPr>
              <a:t>des équipes de cybersécurité à </a:t>
            </a:r>
            <a:br>
              <a:rPr lang="fr-FR" sz="2800" b="0" dirty="0">
                <a:solidFill>
                  <a:schemeClr val="bg1"/>
                </a:solidFill>
                <a:ea typeface="+mn-lt"/>
              </a:rPr>
            </a:br>
            <a:r>
              <a:rPr lang="fr-FR" sz="2800" b="0" dirty="0">
                <a:solidFill>
                  <a:schemeClr val="bg1"/>
                </a:solidFill>
                <a:ea typeface="+mn-lt"/>
              </a:rPr>
              <a:t>agir rapidement et</a:t>
            </a:r>
            <a:br>
              <a:rPr lang="fr-FR" sz="2800" b="0" dirty="0">
                <a:solidFill>
                  <a:schemeClr val="bg1"/>
                </a:solidFill>
                <a:ea typeface="+mn-lt"/>
              </a:rPr>
            </a:br>
            <a:r>
              <a:rPr lang="fr-FR" sz="2800" b="0" dirty="0">
                <a:solidFill>
                  <a:schemeClr val="bg1"/>
                </a:solidFill>
                <a:ea typeface="+mn-lt"/>
              </a:rPr>
              <a:t>à bon escient.</a:t>
            </a:r>
          </a:p>
        </p:txBody>
      </p:sp>
    </p:spTree>
    <p:extLst>
      <p:ext uri="{BB962C8B-B14F-4D97-AF65-F5344CB8AC3E}">
        <p14:creationId xmlns:p14="http://schemas.microsoft.com/office/powerpoint/2010/main" val="1636541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creenshot of a graph&#10;&#10;Description automatically generated">
            <a:extLst>
              <a:ext uri="{FF2B5EF4-FFF2-40B4-BE49-F238E27FC236}">
                <a16:creationId xmlns:a16="http://schemas.microsoft.com/office/drawing/2014/main" id="{C569FA9B-EDDD-A356-C503-4613A8CDAE51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5832" y="1950333"/>
            <a:ext cx="9912468" cy="692378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9091727B-4C6D-881D-CA5D-3C68D0C9E2BF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8"/>
          <a:srcRect l="20584" t="46747" r="30896" b="17468"/>
          <a:stretch/>
        </p:blipFill>
        <p:spPr>
          <a:xfrm rot="16200000">
            <a:off x="-2557699" y="2482260"/>
            <a:ext cx="10316506" cy="5292973"/>
          </a:xfrm>
          <a:prstGeom prst="rect">
            <a:avLst/>
          </a:prstGeom>
          <a:ln>
            <a:solidFill>
              <a:srgbClr val="4E0389"/>
            </a:solidFill>
          </a:ln>
        </p:spPr>
      </p:pic>
      <p:sp>
        <p:nvSpPr>
          <p:cNvPr id="7" name="Title 5">
            <a:extLst>
              <a:ext uri="{FF2B5EF4-FFF2-40B4-BE49-F238E27FC236}">
                <a16:creationId xmlns:a16="http://schemas.microsoft.com/office/drawing/2014/main" id="{6BDC03C6-1D3A-38AB-6A30-BE56913D3497}"/>
              </a:ext>
            </a:extLst>
          </p:cNvPr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914401" y="753036"/>
            <a:ext cx="3854823" cy="1642924"/>
          </a:xfrm>
          <a:prstGeom prst="rect">
            <a:avLst/>
          </a:prstGeom>
        </p:spPr>
        <p:txBody>
          <a:bodyPr lIns="0" tIns="0" rIns="137160" bIns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fr-FR" sz="4400" dirty="0">
                <a:solidFill>
                  <a:schemeClr val="bg1"/>
                </a:solidFill>
                <a:latin typeface="Arial"/>
                <a:ea typeface="Inter Light"/>
                <a:cs typeface="Arial"/>
              </a:rPr>
              <a:t>Principales conclusions</a:t>
            </a:r>
            <a:r>
              <a:rPr lang="fr-FR" sz="3600" b="1" dirty="0">
                <a:solidFill>
                  <a:schemeClr val="bg1"/>
                </a:solidFill>
                <a:latin typeface="Arial"/>
                <a:ea typeface="Inter"/>
                <a:cs typeface="Arial"/>
              </a:rPr>
              <a:t> :</a:t>
            </a:r>
            <a:br>
              <a:rPr lang="fr-FR" sz="3600" dirty="0">
                <a:ea typeface="Inter Light" panose="02000403000000020004" pitchFamily="2" charset="0"/>
              </a:rPr>
            </a:br>
            <a:endParaRPr lang="fr-FR" sz="3600" dirty="0">
              <a:ea typeface="Inter Light" panose="02000403000000020004" pitchFamily="2" charset="0"/>
            </a:endParaRPr>
          </a:p>
        </p:txBody>
      </p:sp>
      <p:sp>
        <p:nvSpPr>
          <p:cNvPr id="8" name="Title 5">
            <a:extLst>
              <a:ext uri="{FF2B5EF4-FFF2-40B4-BE49-F238E27FC236}">
                <a16:creationId xmlns:a16="http://schemas.microsoft.com/office/drawing/2014/main" id="{16F76483-89AD-8E69-D32C-231CC4023333}"/>
              </a:ext>
            </a:extLst>
          </p:cNvPr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914400" y="2395959"/>
            <a:ext cx="3657599" cy="6316882"/>
          </a:xfrm>
          <a:prstGeom prst="rect">
            <a:avLst/>
          </a:prstGeom>
        </p:spPr>
        <p:txBody>
          <a:bodyPr lIns="0" tIns="0" rIns="137160" bIns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fr-FR" sz="2800" b="0" dirty="0">
                <a:solidFill>
                  <a:schemeClr val="bg1"/>
                </a:solidFill>
                <a:latin typeface="Arial"/>
                <a:ea typeface="+mn-lt"/>
              </a:rPr>
              <a:t>Les entreprises ont du mal à évaluer les risques, à prioriser leur réponse et à réagir aux menaces de façon cohérente.</a:t>
            </a:r>
          </a:p>
        </p:txBody>
      </p:sp>
    </p:spTree>
    <p:extLst>
      <p:ext uri="{BB962C8B-B14F-4D97-AF65-F5344CB8AC3E}">
        <p14:creationId xmlns:p14="http://schemas.microsoft.com/office/powerpoint/2010/main" val="3065406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5">
            <a:extLst>
              <a:ext uri="{FF2B5EF4-FFF2-40B4-BE49-F238E27FC236}">
                <a16:creationId xmlns:a16="http://schemas.microsoft.com/office/drawing/2014/main" id="{DEE3DD38-24F2-7F28-9FDA-3EACE891B65D}"/>
              </a:ext>
            </a:extLst>
          </p:cNvPr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11321864" y="5393386"/>
            <a:ext cx="5769806" cy="2079767"/>
          </a:xfrm>
          <a:prstGeom prst="rect">
            <a:avLst/>
          </a:prstGeom>
        </p:spPr>
        <p:txBody>
          <a:bodyPr lIns="0" tIns="0" rIns="137160" bIns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fr-FR" sz="3200">
                <a:solidFill>
                  <a:srgbClr val="C00000"/>
                </a:solidFill>
                <a:latin typeface="Arial"/>
                <a:cs typeface="Segoe UI"/>
              </a:rPr>
              <a:t>Délai</a:t>
            </a:r>
            <a:r>
              <a:rPr lang="fr-FR" sz="3200">
                <a:latin typeface="Arial"/>
                <a:cs typeface="Segoe UI"/>
              </a:rPr>
              <a:t> moyen </a:t>
            </a:r>
            <a:br>
              <a:rPr lang="fr-FR" sz="3200">
                <a:latin typeface="Arial"/>
                <a:cs typeface="Segoe UI"/>
              </a:rPr>
            </a:br>
            <a:r>
              <a:rPr lang="fr-FR" sz="3200">
                <a:solidFill>
                  <a:srgbClr val="C00000"/>
                </a:solidFill>
                <a:latin typeface="Arial"/>
                <a:cs typeface="Segoe UI"/>
              </a:rPr>
              <a:t>nécessaire</a:t>
            </a:r>
            <a:r>
              <a:rPr lang="fr-FR" sz="3200">
                <a:latin typeface="Arial"/>
                <a:cs typeface="Segoe UI"/>
              </a:rPr>
              <a:t> aux entreprises pour restaurer les services après leur plus </a:t>
            </a:r>
            <a:br>
              <a:rPr lang="fr-FR" sz="3200">
                <a:latin typeface="Arial"/>
                <a:cs typeface="Segoe UI"/>
              </a:rPr>
            </a:br>
            <a:r>
              <a:rPr lang="fr-FR" sz="3200">
                <a:latin typeface="Arial"/>
                <a:cs typeface="Segoe UI"/>
              </a:rPr>
              <a:t>grave incident de sécurité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10787CE9-3071-D190-7513-7C08BCB199B5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7177152" y="4951357"/>
            <a:ext cx="3393289" cy="2956666"/>
            <a:chOff x="7177152" y="4951357"/>
            <a:chExt cx="3393289" cy="2956666"/>
          </a:xfrm>
        </p:grpSpPr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4B54D59C-A9E7-7E97-977D-D38259688AC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7346392" y="4951357"/>
              <a:ext cx="2956666" cy="2956666"/>
            </a:xfrm>
            <a:prstGeom prst="rect">
              <a:avLst/>
            </a:prstGeom>
          </p:spPr>
        </p:pic>
        <p:sp>
          <p:nvSpPr>
            <p:cNvPr id="23" name="Title 5">
              <a:extLst>
                <a:ext uri="{FF2B5EF4-FFF2-40B4-BE49-F238E27FC236}">
                  <a16:creationId xmlns:a16="http://schemas.microsoft.com/office/drawing/2014/main" id="{92B65761-8A5C-FFDB-CCD3-1091BE17DDEA}"/>
                </a:ext>
              </a:extLst>
            </p:cNvPr>
            <p:cNvSpPr txBox="1">
              <a:spLocks/>
            </p:cNvSpPr>
            <p:nvPr/>
          </p:nvSpPr>
          <p:spPr>
            <a:xfrm>
              <a:off x="7177152" y="5977687"/>
              <a:ext cx="3393289" cy="1039992"/>
            </a:xfrm>
            <a:prstGeom prst="rect">
              <a:avLst/>
            </a:prstGeom>
          </p:spPr>
          <p:txBody>
            <a:bodyPr lIns="0" tIns="0" rIns="137160" bIns="0" anchor="ctr" anchorCtr="0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tabLst>
                  <a:tab pos="3878263" algn="l"/>
                </a:tabLst>
                <a:defRPr sz="2700" b="1" i="0" kern="1200">
                  <a:solidFill>
                    <a:schemeClr val="tx1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fr-FR" sz="6000" b="1">
                  <a:solidFill>
                    <a:srgbClr val="C00000"/>
                  </a:solidFill>
                  <a:latin typeface="Arial"/>
                  <a:cs typeface="Segoe UI"/>
                </a:rPr>
                <a:t>33,8</a:t>
              </a:r>
              <a:br>
                <a:rPr lang="fr-FR" sz="6000" b="1" baseline="30000">
                  <a:solidFill>
                    <a:srgbClr val="C00000"/>
                  </a:solidFill>
                  <a:latin typeface="Arial"/>
                  <a:cs typeface="Segoe UI"/>
                </a:rPr>
              </a:br>
              <a:r>
                <a:rPr lang="fr-FR" sz="6000" b="1" baseline="30000">
                  <a:solidFill>
                    <a:srgbClr val="C00000"/>
                  </a:solidFill>
                  <a:latin typeface="Arial"/>
                  <a:cs typeface="Segoe UI"/>
                </a:rPr>
                <a:t>heures</a:t>
              </a:r>
              <a:r>
                <a:rPr lang="fr-FR" sz="6000" baseline="30000">
                  <a:latin typeface="Arial"/>
                  <a:cs typeface="Segoe UI"/>
                </a:rPr>
                <a:t>​</a:t>
              </a:r>
            </a:p>
          </p:txBody>
        </p: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947FA2E6-B000-4E9E-969A-04F12B0E4F3F}"/>
                </a:ext>
              </a:extLst>
            </p:cNvPr>
            <p:cNvCxnSpPr>
              <a:cxnSpLocks/>
            </p:cNvCxnSpPr>
            <p:nvPr/>
          </p:nvCxnSpPr>
          <p:spPr>
            <a:xfrm>
              <a:off x="8808683" y="5161044"/>
              <a:ext cx="0" cy="540131"/>
            </a:xfrm>
            <a:prstGeom prst="line">
              <a:avLst/>
            </a:prstGeom>
            <a:ln w="8255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A6641BAF-806E-696A-33E3-92936D97339D}"/>
                </a:ext>
              </a:extLst>
            </p:cNvPr>
            <p:cNvCxnSpPr>
              <a:cxnSpLocks/>
            </p:cNvCxnSpPr>
            <p:nvPr/>
          </p:nvCxnSpPr>
          <p:spPr>
            <a:xfrm>
              <a:off x="9144000" y="7091904"/>
              <a:ext cx="294106" cy="381249"/>
            </a:xfrm>
            <a:prstGeom prst="line">
              <a:avLst/>
            </a:prstGeom>
            <a:ln w="8255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D07C933B-313D-2028-157B-4A489A1066B8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11"/>
          <a:srcRect l="20584" t="46747" r="30896" b="17468"/>
          <a:stretch/>
        </p:blipFill>
        <p:spPr>
          <a:xfrm rot="16200000">
            <a:off x="-2557699" y="2482260"/>
            <a:ext cx="10316506" cy="5292973"/>
          </a:xfrm>
          <a:prstGeom prst="rect">
            <a:avLst/>
          </a:prstGeom>
          <a:ln>
            <a:solidFill>
              <a:srgbClr val="4E0389"/>
            </a:solidFill>
          </a:ln>
        </p:spPr>
      </p:pic>
      <p:sp>
        <p:nvSpPr>
          <p:cNvPr id="4" name="Title 5">
            <a:extLst>
              <a:ext uri="{FF2B5EF4-FFF2-40B4-BE49-F238E27FC236}">
                <a16:creationId xmlns:a16="http://schemas.microsoft.com/office/drawing/2014/main" id="{5C67CAF3-CCAF-D303-F592-E754628075A3}"/>
              </a:ext>
            </a:extLst>
          </p:cNvPr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914401" y="896471"/>
            <a:ext cx="3895343" cy="1810153"/>
          </a:xfrm>
          <a:prstGeom prst="rect">
            <a:avLst/>
          </a:prstGeom>
        </p:spPr>
        <p:txBody>
          <a:bodyPr lIns="0" tIns="0" rIns="137160" bIns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fr-FR" sz="4400" dirty="0">
                <a:solidFill>
                  <a:schemeClr val="bg1"/>
                </a:solidFill>
                <a:latin typeface="Arial"/>
                <a:ea typeface="Inter Light"/>
                <a:cs typeface="Arial"/>
              </a:rPr>
              <a:t>Pourquoi c'est important</a:t>
            </a:r>
            <a:r>
              <a:rPr lang="fr-FR" sz="4400" b="1" dirty="0">
                <a:solidFill>
                  <a:schemeClr val="bg1"/>
                </a:solidFill>
                <a:latin typeface="Arial"/>
                <a:ea typeface="Inter"/>
                <a:cs typeface="Arial"/>
              </a:rPr>
              <a:t> :</a:t>
            </a:r>
          </a:p>
        </p:txBody>
      </p:sp>
      <p:sp>
        <p:nvSpPr>
          <p:cNvPr id="7" name="Title 5">
            <a:extLst>
              <a:ext uri="{FF2B5EF4-FFF2-40B4-BE49-F238E27FC236}">
                <a16:creationId xmlns:a16="http://schemas.microsoft.com/office/drawing/2014/main" id="{7619B00B-CA09-09B9-E078-92AD2BACAC42}"/>
              </a:ext>
            </a:extLst>
          </p:cNvPr>
          <p:cNvSpPr txBox="1">
            <a:spLocks/>
          </p:cNvSpPr>
          <p:nvPr>
            <p:custDataLst>
              <p:tags r:id="rId5"/>
            </p:custDataLst>
          </p:nvPr>
        </p:nvSpPr>
        <p:spPr>
          <a:xfrm>
            <a:off x="914400" y="3239299"/>
            <a:ext cx="3895343" cy="6317112"/>
          </a:xfrm>
          <a:prstGeom prst="rect">
            <a:avLst/>
          </a:prstGeom>
        </p:spPr>
        <p:txBody>
          <a:bodyPr lIns="0" tIns="0" rIns="137160" bIns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fr-FR" sz="2800" b="0" dirty="0">
                <a:solidFill>
                  <a:schemeClr val="bg1"/>
                </a:solidFill>
                <a:latin typeface="Arial"/>
                <a:ea typeface="+mn-lt"/>
                <a:cs typeface="Arial"/>
              </a:rPr>
              <a:t>Les équipes qui souhaitent éviter les incidents de sécurité coûteux et limiter les interruptions de service doivent allouer des ressources et prioriser la réponse aux menaces.</a:t>
            </a:r>
          </a:p>
        </p:txBody>
      </p:sp>
      <p:sp>
        <p:nvSpPr>
          <p:cNvPr id="40" name="Title 5">
            <a:extLst>
              <a:ext uri="{FF2B5EF4-FFF2-40B4-BE49-F238E27FC236}">
                <a16:creationId xmlns:a16="http://schemas.microsoft.com/office/drawing/2014/main" id="{FCFC9DCD-D333-4838-35F4-973788C49C30}"/>
              </a:ext>
            </a:extLst>
          </p:cNvPr>
          <p:cNvSpPr txBox="1">
            <a:spLocks/>
          </p:cNvSpPr>
          <p:nvPr>
            <p:custDataLst>
              <p:tags r:id="rId6"/>
            </p:custDataLst>
          </p:nvPr>
        </p:nvSpPr>
        <p:spPr>
          <a:xfrm>
            <a:off x="11321864" y="1767297"/>
            <a:ext cx="6686218" cy="1661703"/>
          </a:xfrm>
          <a:prstGeom prst="rect">
            <a:avLst/>
          </a:prstGeom>
        </p:spPr>
        <p:txBody>
          <a:bodyPr lIns="0" tIns="0" rIns="137160" bIns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fr-FR" sz="3200">
                <a:latin typeface="Arial"/>
              </a:rPr>
              <a:t>Nombre moyen </a:t>
            </a:r>
            <a:br>
              <a:rPr lang="fr-FR" sz="3200">
                <a:latin typeface="Arial"/>
              </a:rPr>
            </a:br>
            <a:r>
              <a:rPr lang="fr-FR" sz="3200">
                <a:latin typeface="Arial"/>
              </a:rPr>
              <a:t>d'incidents de sécurité </a:t>
            </a:r>
            <a:br>
              <a:rPr lang="fr-FR" sz="3200">
                <a:latin typeface="Arial"/>
              </a:rPr>
            </a:br>
            <a:r>
              <a:rPr lang="fr-FR" sz="3200">
                <a:latin typeface="Arial"/>
              </a:rPr>
              <a:t>signalés par les entreprises </a:t>
            </a:r>
            <a:br>
              <a:rPr lang="fr-FR" sz="3200">
                <a:latin typeface="Arial"/>
              </a:rPr>
            </a:br>
            <a:r>
              <a:rPr lang="fr-FR" sz="3200">
                <a:latin typeface="Arial"/>
              </a:rPr>
              <a:t>ces </a:t>
            </a:r>
            <a:r>
              <a:rPr lang="fr-FR" sz="3200">
                <a:solidFill>
                  <a:srgbClr val="4E0389"/>
                </a:solidFill>
                <a:latin typeface="Arial"/>
              </a:rPr>
              <a:t>12 derniers mois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254BF9AE-DED4-7C4C-07AC-7005E55216A7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7484093" y="1251920"/>
            <a:ext cx="2649179" cy="2692456"/>
            <a:chOff x="7512669" y="1251920"/>
            <a:chExt cx="2649179" cy="2692456"/>
          </a:xfrm>
        </p:grpSpPr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416105FD-7D61-3192-1FAB-D5C81D6901FE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7512669" y="1251920"/>
              <a:ext cx="2649179" cy="2692456"/>
            </a:xfrm>
            <a:prstGeom prst="rect">
              <a:avLst/>
            </a:prstGeom>
          </p:spPr>
        </p:pic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6E537369-FA13-3BFB-60C5-2AB4571B5C13}"/>
                </a:ext>
              </a:extLst>
            </p:cNvPr>
            <p:cNvSpPr/>
            <p:nvPr/>
          </p:nvSpPr>
          <p:spPr>
            <a:xfrm>
              <a:off x="7777316" y="2241755"/>
              <a:ext cx="2123768" cy="1455174"/>
            </a:xfrm>
            <a:prstGeom prst="rect">
              <a:avLst/>
            </a:prstGeom>
            <a:solidFill>
              <a:schemeClr val="bg1">
                <a:alpha val="85786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itle 5">
              <a:extLst>
                <a:ext uri="{FF2B5EF4-FFF2-40B4-BE49-F238E27FC236}">
                  <a16:creationId xmlns:a16="http://schemas.microsoft.com/office/drawing/2014/main" id="{9BA3C67D-D9F0-E47E-1A30-0197BB10C1BF}"/>
                </a:ext>
              </a:extLst>
            </p:cNvPr>
            <p:cNvSpPr txBox="1">
              <a:spLocks/>
            </p:cNvSpPr>
            <p:nvPr/>
          </p:nvSpPr>
          <p:spPr>
            <a:xfrm>
              <a:off x="8113014" y="2211956"/>
              <a:ext cx="1578719" cy="1607876"/>
            </a:xfrm>
            <a:prstGeom prst="rect">
              <a:avLst/>
            </a:prstGeom>
            <a:noFill/>
          </p:spPr>
          <p:txBody>
            <a:bodyPr wrap="none" lIns="0" tIns="0" rIns="137160" bIns="0" anchor="ctr" anchorCtr="0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tabLst>
                  <a:tab pos="3878263" algn="l"/>
                </a:tabLst>
                <a:defRPr sz="2700" b="1" i="0" kern="1200">
                  <a:solidFill>
                    <a:schemeClr val="tx1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fr-FR" sz="6000" b="1">
                  <a:solidFill>
                    <a:srgbClr val="4E0389"/>
                  </a:solidFill>
                  <a:latin typeface="Arial"/>
                </a:rPr>
                <a:t>4,3</a:t>
              </a:r>
            </a:p>
            <a:p>
              <a:pPr algn="ctr">
                <a:lnSpc>
                  <a:spcPct val="100000"/>
                </a:lnSpc>
              </a:pPr>
              <a:r>
                <a:rPr lang="fr-FR" sz="4400" baseline="30000">
                  <a:solidFill>
                    <a:srgbClr val="4E0389"/>
                  </a:solidFill>
                  <a:latin typeface="Arial"/>
                </a:rPr>
                <a:t>incidents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74742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1FB2A58-E74A-813D-02B3-B88F6C6C18D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295" y="-29502"/>
            <a:ext cx="18317649" cy="10316501"/>
          </a:xfrm>
          <a:prstGeom prst="rect">
            <a:avLst/>
          </a:prstGeom>
          <a:solidFill>
            <a:srgbClr val="4E0389"/>
          </a:solidFill>
          <a:ln>
            <a:solidFill>
              <a:srgbClr val="4E038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53C3005-538A-CD27-9090-401669819B33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11"/>
          <a:srcRect l="13505" t="46747" r="56253"/>
          <a:stretch/>
        </p:blipFill>
        <p:spPr>
          <a:xfrm rot="16200000">
            <a:off x="1129625" y="-1190072"/>
            <a:ext cx="10316503" cy="12637640"/>
          </a:xfrm>
          <a:prstGeom prst="rect">
            <a:avLst/>
          </a:prstGeom>
          <a:ln>
            <a:noFill/>
          </a:ln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A028677A-FCED-857A-D98F-C3C904ECD472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-30944" y="2528047"/>
            <a:ext cx="18318944" cy="52712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4" name="Title 5">
            <a:extLst>
              <a:ext uri="{FF2B5EF4-FFF2-40B4-BE49-F238E27FC236}">
                <a16:creationId xmlns:a16="http://schemas.microsoft.com/office/drawing/2014/main" id="{5C67CAF3-CCAF-D303-F592-E754628075A3}"/>
              </a:ext>
            </a:extLst>
          </p:cNvPr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914401" y="825291"/>
            <a:ext cx="3895343" cy="1201914"/>
          </a:xfrm>
          <a:prstGeom prst="rect">
            <a:avLst/>
          </a:prstGeom>
        </p:spPr>
        <p:txBody>
          <a:bodyPr lIns="0" tIns="0" rIns="137160" bIns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fr-FR" sz="4400">
                <a:solidFill>
                  <a:schemeClr val="bg1"/>
                </a:solidFill>
                <a:latin typeface="Arial"/>
                <a:ea typeface="Inter Light"/>
                <a:cs typeface="Arial"/>
              </a:rPr>
              <a:t>Principales conclusions :</a:t>
            </a:r>
          </a:p>
        </p:txBody>
      </p:sp>
      <p:sp>
        <p:nvSpPr>
          <p:cNvPr id="7" name="Title 5">
            <a:extLst>
              <a:ext uri="{FF2B5EF4-FFF2-40B4-BE49-F238E27FC236}">
                <a16:creationId xmlns:a16="http://schemas.microsoft.com/office/drawing/2014/main" id="{7619B00B-CA09-09B9-E078-92AD2BACAC42}"/>
              </a:ext>
            </a:extLst>
          </p:cNvPr>
          <p:cNvSpPr txBox="1">
            <a:spLocks/>
          </p:cNvSpPr>
          <p:nvPr>
            <p:custDataLst>
              <p:tags r:id="rId5"/>
            </p:custDataLst>
          </p:nvPr>
        </p:nvSpPr>
        <p:spPr>
          <a:xfrm>
            <a:off x="5022937" y="448235"/>
            <a:ext cx="12583745" cy="1878382"/>
          </a:xfrm>
          <a:prstGeom prst="rect">
            <a:avLst/>
          </a:prstGeom>
        </p:spPr>
        <p:txBody>
          <a:bodyPr lIns="0" tIns="0" rIns="137160" bIns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fr-FR" sz="2800" b="0" dirty="0">
                <a:solidFill>
                  <a:schemeClr val="bg1"/>
                </a:solidFill>
                <a:ea typeface="+mn-lt"/>
              </a:rPr>
              <a:t>Les fournisseurs et les distributeurs d'une entreprise constituent une extension de sa surface d'attaque, mais de nombreuses entreprises ne les perçoivent pas comme des points d'entrée </a:t>
            </a:r>
            <a:r>
              <a:rPr lang="fr-FR" sz="2800" b="0" dirty="0" err="1">
                <a:solidFill>
                  <a:schemeClr val="bg1"/>
                </a:solidFill>
                <a:ea typeface="+mn-lt"/>
              </a:rPr>
              <a:t>ultraconnectés</a:t>
            </a:r>
            <a:r>
              <a:rPr lang="fr-FR" sz="2800" b="0" dirty="0">
                <a:solidFill>
                  <a:schemeClr val="bg1"/>
                </a:solidFill>
                <a:ea typeface="+mn-lt"/>
              </a:rPr>
              <a:t> susceptibles d’être exploités par les pirates.</a:t>
            </a:r>
          </a:p>
        </p:txBody>
      </p:sp>
      <p:sp>
        <p:nvSpPr>
          <p:cNvPr id="11" name="Title 5">
            <a:extLst>
              <a:ext uri="{FF2B5EF4-FFF2-40B4-BE49-F238E27FC236}">
                <a16:creationId xmlns:a16="http://schemas.microsoft.com/office/drawing/2014/main" id="{6EC8D974-388F-F5D1-7A03-4CCDC7959CA4}"/>
              </a:ext>
            </a:extLst>
          </p:cNvPr>
          <p:cNvSpPr txBox="1">
            <a:spLocks/>
          </p:cNvSpPr>
          <p:nvPr>
            <p:custDataLst>
              <p:tags r:id="rId6"/>
            </p:custDataLst>
          </p:nvPr>
        </p:nvSpPr>
        <p:spPr>
          <a:xfrm>
            <a:off x="914401" y="8216353"/>
            <a:ext cx="3895343" cy="1201914"/>
          </a:xfrm>
          <a:prstGeom prst="rect">
            <a:avLst/>
          </a:prstGeom>
        </p:spPr>
        <p:txBody>
          <a:bodyPr lIns="0" tIns="0" rIns="137160" bIns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rtl="0"/>
            <a:r>
              <a:rPr lang="fr-FR" sz="4400" b="1" baseline="0">
                <a:solidFill>
                  <a:srgbClr val="FFFFFF"/>
                </a:solidFill>
                <a:latin typeface="Arial"/>
                <a:ea typeface="Segoe UI"/>
                <a:cs typeface="Segoe UI"/>
              </a:rPr>
              <a:t>Pourquoi c'est important :</a:t>
            </a:r>
          </a:p>
        </p:txBody>
      </p:sp>
      <p:sp>
        <p:nvSpPr>
          <p:cNvPr id="12" name="Title 5">
            <a:extLst>
              <a:ext uri="{FF2B5EF4-FFF2-40B4-BE49-F238E27FC236}">
                <a16:creationId xmlns:a16="http://schemas.microsoft.com/office/drawing/2014/main" id="{81CF2A71-99B1-7DF7-79E1-40337101E37E}"/>
              </a:ext>
            </a:extLst>
          </p:cNvPr>
          <p:cNvSpPr txBox="1">
            <a:spLocks/>
          </p:cNvSpPr>
          <p:nvPr>
            <p:custDataLst>
              <p:tags r:id="rId7"/>
            </p:custDataLst>
          </p:nvPr>
        </p:nvSpPr>
        <p:spPr>
          <a:xfrm>
            <a:off x="5022938" y="8502507"/>
            <a:ext cx="11235846" cy="1201915"/>
          </a:xfrm>
          <a:prstGeom prst="rect">
            <a:avLst/>
          </a:prstGeom>
        </p:spPr>
        <p:txBody>
          <a:bodyPr lIns="0" tIns="0" rIns="137160" bIns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fr-FR" sz="2800" b="0" baseline="0" dirty="0">
                <a:solidFill>
                  <a:srgbClr val="FFFFFF"/>
                </a:solidFill>
                <a:latin typeface="Arial"/>
                <a:ea typeface="Segoe UI"/>
                <a:cs typeface="Segoe UI"/>
              </a:rPr>
              <a:t>Une seule faille dans la </a:t>
            </a:r>
            <a:r>
              <a:rPr lang="fr-FR" sz="2800" b="0" baseline="0" dirty="0" err="1">
                <a:solidFill>
                  <a:srgbClr val="FFFFFF"/>
                </a:solidFill>
                <a:latin typeface="Arial"/>
                <a:ea typeface="Segoe UI"/>
                <a:cs typeface="Segoe UI"/>
              </a:rPr>
              <a:t>supply</a:t>
            </a:r>
            <a:r>
              <a:rPr lang="fr-FR" sz="2800" b="0" baseline="0" dirty="0">
                <a:solidFill>
                  <a:srgbClr val="FFFFFF"/>
                </a:solidFill>
                <a:latin typeface="Arial"/>
                <a:ea typeface="Segoe UI"/>
                <a:cs typeface="Segoe UI"/>
              </a:rPr>
              <a:t> </a:t>
            </a:r>
            <a:r>
              <a:rPr lang="fr-FR" sz="2800" b="0" baseline="0" dirty="0" err="1">
                <a:solidFill>
                  <a:srgbClr val="FFFFFF"/>
                </a:solidFill>
                <a:latin typeface="Arial"/>
                <a:ea typeface="Segoe UI"/>
                <a:cs typeface="Segoe UI"/>
              </a:rPr>
              <a:t>chain</a:t>
            </a:r>
            <a:r>
              <a:rPr lang="fr-FR" sz="2800" b="0" baseline="0" dirty="0">
                <a:solidFill>
                  <a:srgbClr val="FFFFFF"/>
                </a:solidFill>
                <a:latin typeface="Arial"/>
                <a:ea typeface="Segoe UI"/>
                <a:cs typeface="Segoe UI"/>
              </a:rPr>
              <a:t> logicielle d'une entreprise peut avoir un impact dramatique sur son chiffre d'affaires et sa réputation, et augmenter les risques de conformité et </a:t>
            </a:r>
            <a:r>
              <a:rPr lang="fr-FR" sz="2800" b="0" dirty="0">
                <a:solidFill>
                  <a:srgbClr val="FFFFFF"/>
                </a:solidFill>
                <a:latin typeface="Arial"/>
                <a:ea typeface="Segoe UI"/>
                <a:cs typeface="Segoe UI"/>
              </a:rPr>
              <a:t>de</a:t>
            </a:r>
            <a:r>
              <a:rPr lang="fr-FR" sz="2800" b="0" baseline="0" dirty="0">
                <a:solidFill>
                  <a:srgbClr val="FFFFFF"/>
                </a:solidFill>
                <a:latin typeface="Arial"/>
                <a:ea typeface="Segoe UI"/>
                <a:cs typeface="Segoe UI"/>
              </a:rPr>
              <a:t> responsabilité. </a:t>
            </a:r>
            <a:endParaRPr lang="fr-FR" sz="2800" b="0" dirty="0">
              <a:latin typeface="Arial"/>
              <a:ea typeface="Segoe UI"/>
              <a:cs typeface="Segoe UI"/>
            </a:endParaRPr>
          </a:p>
        </p:txBody>
      </p:sp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8DA93F9D-BA88-D59F-28E7-C476F9A0C513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1996" y="3002923"/>
            <a:ext cx="8693063" cy="4357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291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288FC5D-0757-1C48-E98A-2754D0CB3708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294" y="-13252"/>
            <a:ext cx="18286706" cy="10366332"/>
          </a:xfrm>
          <a:prstGeom prst="rect">
            <a:avLst/>
          </a:prstGeom>
          <a:solidFill>
            <a:srgbClr val="4E0389"/>
          </a:solidFill>
          <a:ln>
            <a:solidFill>
              <a:srgbClr val="4E038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C408D2F-C028-E32B-AADE-7764BBB61FE7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10"/>
          <a:srcRect l="11101" t="65599" r="58029" b="-8293"/>
          <a:stretch/>
        </p:blipFill>
        <p:spPr>
          <a:xfrm rot="16200000">
            <a:off x="-209746" y="196491"/>
            <a:ext cx="10366331" cy="9973343"/>
          </a:xfrm>
          <a:prstGeom prst="rect">
            <a:avLst/>
          </a:prstGeom>
          <a:ln>
            <a:solidFill>
              <a:srgbClr val="4E0389"/>
            </a:solidFill>
          </a:ln>
        </p:spPr>
      </p:pic>
      <p:sp>
        <p:nvSpPr>
          <p:cNvPr id="6" name="TextBox 6"/>
          <p:cNvSpPr txBox="1"/>
          <p:nvPr>
            <p:custDataLst>
              <p:tags r:id="rId3"/>
            </p:custDataLst>
          </p:nvPr>
        </p:nvSpPr>
        <p:spPr>
          <a:xfrm>
            <a:off x="9401115" y="753063"/>
            <a:ext cx="8101768" cy="18466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fr-FR" sz="4000" b="1" dirty="0">
                <a:solidFill>
                  <a:schemeClr val="bg1"/>
                </a:solidFill>
                <a:latin typeface="Arial"/>
                <a:cs typeface="Arial"/>
              </a:rPr>
              <a:t>Évaluation et gestion de </a:t>
            </a:r>
            <a:br>
              <a:rPr lang="fr-FR" sz="4000" b="1" dirty="0">
                <a:solidFill>
                  <a:schemeClr val="bg1"/>
                </a:solidFill>
                <a:latin typeface="Arial"/>
                <a:cs typeface="Arial"/>
              </a:rPr>
            </a:br>
            <a:r>
              <a:rPr lang="fr-FR" sz="4000" b="1" i="1" dirty="0">
                <a:solidFill>
                  <a:schemeClr val="bg1"/>
                </a:solidFill>
                <a:latin typeface="Arial"/>
                <a:cs typeface="Arial"/>
              </a:rPr>
              <a:t>l’intégralité </a:t>
            </a:r>
            <a:r>
              <a:rPr lang="fr-FR" sz="4000" b="1" dirty="0">
                <a:solidFill>
                  <a:schemeClr val="bg1"/>
                </a:solidFill>
                <a:latin typeface="Arial"/>
                <a:cs typeface="Arial"/>
              </a:rPr>
              <a:t>de votre surface d'attaque</a:t>
            </a:r>
          </a:p>
        </p:txBody>
      </p:sp>
      <p:sp>
        <p:nvSpPr>
          <p:cNvPr id="20" name="TextBox 20"/>
          <p:cNvSpPr txBox="1"/>
          <p:nvPr>
            <p:custDataLst>
              <p:tags r:id="rId4"/>
            </p:custDataLst>
          </p:nvPr>
        </p:nvSpPr>
        <p:spPr>
          <a:xfrm>
            <a:off x="1028700" y="1085850"/>
            <a:ext cx="5150427" cy="13542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fr-FR" sz="4400" b="1">
                <a:solidFill>
                  <a:schemeClr val="bg1"/>
                </a:solidFill>
                <a:latin typeface="Arial"/>
                <a:ea typeface="Inter"/>
                <a:cs typeface="Arial"/>
              </a:rPr>
              <a:t>Guide de</a:t>
            </a:r>
            <a:br>
              <a:rPr lang="fr-FR" sz="4400" b="1">
                <a:solidFill>
                  <a:schemeClr val="bg1"/>
                </a:solidFill>
                <a:latin typeface="Arial"/>
                <a:ea typeface="Inter"/>
                <a:cs typeface="Arial"/>
              </a:rPr>
            </a:br>
            <a:r>
              <a:rPr lang="fr-FR" sz="4400" b="1">
                <a:solidFill>
                  <a:schemeClr val="bg1"/>
                </a:solidFill>
                <a:latin typeface="Arial"/>
                <a:ea typeface="Inter"/>
                <a:cs typeface="Arial"/>
              </a:rPr>
              <a:t>discussion :</a:t>
            </a:r>
          </a:p>
        </p:txBody>
      </p:sp>
      <p:sp>
        <p:nvSpPr>
          <p:cNvPr id="21" name="TextBox 21"/>
          <p:cNvSpPr txBox="1"/>
          <p:nvPr>
            <p:custDataLst>
              <p:tags r:id="rId5"/>
            </p:custDataLst>
          </p:nvPr>
        </p:nvSpPr>
        <p:spPr>
          <a:xfrm>
            <a:off x="9144000" y="2994048"/>
            <a:ext cx="7560234" cy="258532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515938" lvl="1" indent="-358775"/>
            <a:r>
              <a:rPr lang="fr-FR" sz="2400" dirty="0">
                <a:solidFill>
                  <a:schemeClr val="bg1"/>
                </a:solidFill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1. À quel point êtes-vous convaincu de disposer d'une visibilité à 100 % sur les </a:t>
            </a:r>
            <a:r>
              <a:rPr lang="fr-FR" sz="2400" dirty="0" err="1">
                <a:solidFill>
                  <a:schemeClr val="bg1"/>
                </a:solidFill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cyberactifs</a:t>
            </a:r>
            <a:r>
              <a:rPr lang="fr-FR" sz="2400" dirty="0">
                <a:solidFill>
                  <a:schemeClr val="bg1"/>
                </a:solidFill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 physiques et numériques de l’ensemble de votre écosystème ?</a:t>
            </a:r>
          </a:p>
          <a:p>
            <a:pPr marL="515938" lvl="1" indent="-358775">
              <a:buFontTx/>
              <a:buAutoNum type="arabicPeriod"/>
            </a:pP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5938" lvl="1" indent="-358775"/>
            <a:r>
              <a:rPr lang="fr-FR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Quelle est votre stratégie documentée pour la priorisation et la remédiation des différents types de vulnérabilité ?</a:t>
            </a:r>
          </a:p>
        </p:txBody>
      </p:sp>
      <p:sp>
        <p:nvSpPr>
          <p:cNvPr id="22" name="TextBox 6">
            <a:extLst>
              <a:ext uri="{FF2B5EF4-FFF2-40B4-BE49-F238E27FC236}">
                <a16:creationId xmlns:a16="http://schemas.microsoft.com/office/drawing/2014/main" id="{F299E3A7-7B63-8A79-C008-0DC44E843F6A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1028700" y="2994048"/>
            <a:ext cx="4433047" cy="147732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fr-FR" sz="3200">
                <a:solidFill>
                  <a:schemeClr val="bg1"/>
                </a:solidFill>
                <a:latin typeface="Arial"/>
                <a:cs typeface="Arial"/>
              </a:rPr>
              <a:t>Questions pour évaluer votre approche de la gestion de la surface d'attaque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51998C0-DC5B-5B6A-6E85-D2B06DAE9835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1" cstate="print">
            <a:lum bright="100000" contrast="10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1987" y="1250442"/>
            <a:ext cx="1747173" cy="107213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heme/theme1.xml><?xml version="1.0" encoding="utf-8"?>
<a:theme xmlns:a="http://schemas.openxmlformats.org/drawingml/2006/main" name="IVANTI-2021">
  <a:themeElements>
    <a:clrScheme name="IVANTI">
      <a:dk1>
        <a:srgbClr val="231F20"/>
      </a:dk1>
      <a:lt1>
        <a:srgbClr val="FFFFFF"/>
      </a:lt1>
      <a:dk2>
        <a:srgbClr val="FF1515"/>
      </a:dk2>
      <a:lt2>
        <a:srgbClr val="FF9D00"/>
      </a:lt2>
      <a:accent1>
        <a:srgbClr val="4E0389"/>
      </a:accent1>
      <a:accent2>
        <a:srgbClr val="850A64"/>
      </a:accent2>
      <a:accent3>
        <a:srgbClr val="B60F45"/>
      </a:accent3>
      <a:accent4>
        <a:srgbClr val="E71326"/>
      </a:accent4>
      <a:accent5>
        <a:srgbClr val="FF380F"/>
      </a:accent5>
      <a:accent6>
        <a:srgbClr val="FF7106"/>
      </a:accent6>
      <a:hlink>
        <a:srgbClr val="4E0389"/>
      </a:hlink>
      <a:folHlink>
        <a:srgbClr val="66057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vanti-Template-2021_04_02" id="{75BFF054-A8C7-E94C-8984-8F85BEBAAB68}" vid="{5F075804-E4F9-2643-BB80-92674E7A29E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6A529CB4A62A742AE048CABF7079222" ma:contentTypeVersion="29" ma:contentTypeDescription="Create a new document." ma:contentTypeScope="" ma:versionID="bea759b22810742c6e608d460e70f72a">
  <xsd:schema xmlns:xsd="http://www.w3.org/2001/XMLSchema" xmlns:xs="http://www.w3.org/2001/XMLSchema" xmlns:p="http://schemas.microsoft.com/office/2006/metadata/properties" xmlns:ns2="5fdd1cf4-3cc0-4432-a7a2-7109790f3d31" xmlns:ns3="da53939c-dcd9-44dd-ac85-d0bd4e15d91e" targetNamespace="http://schemas.microsoft.com/office/2006/metadata/properties" ma:root="true" ma:fieldsID="d23d51fd32b8d95dec40b7cb004a5fd0" ns2:_="" ns3:_="">
    <xsd:import namespace="5fdd1cf4-3cc0-4432-a7a2-7109790f3d31"/>
    <xsd:import namespace="da53939c-dcd9-44dd-ac85-d0bd4e15d91e"/>
    <xsd:element name="properties">
      <xsd:complexType>
        <xsd:sequence>
          <xsd:element name="documentManagement">
            <xsd:complexType>
              <xsd:all>
                <xsd:element ref="ns2:VideoTags2" minOccurs="0"/>
                <xsd:element ref="ns2:Choice" minOccurs="0"/>
                <xsd:element ref="ns2:Hyperlink" minOccurs="0"/>
                <xsd:element ref="ns2:ImageType" minOccurs="0"/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ec12fc0442a7451bb3784213255a0053" minOccurs="0"/>
                <xsd:element ref="ns2:MediaServiceObjectDetectorVersions" minOccurs="0"/>
                <xsd:element ref="ns2:Round_x002d_01" minOccurs="0"/>
                <xsd:element ref="ns2:MediaServiceSearchProperties" minOccurs="0"/>
                <xsd:element ref="ns2:Thumbnai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fdd1cf4-3cc0-4432-a7a2-7109790f3d31" elementFormDefault="qualified">
    <xsd:import namespace="http://schemas.microsoft.com/office/2006/documentManagement/types"/>
    <xsd:import namespace="http://schemas.microsoft.com/office/infopath/2007/PartnerControls"/>
    <xsd:element name="VideoTags2" ma:index="2" nillable="true" ma:displayName="Video Tags" ma:format="Dropdown" ma:internalName="VideoTags2" ma:readOnly="false">
      <xsd:simpleType>
        <xsd:union memberTypes="dms:Text">
          <xsd:simpleType>
            <xsd:restriction base="dms:Choice">
              <xsd:enumeration value="High Level Marketing"/>
              <xsd:enumeration value="Product Overview"/>
              <xsd:enumeration value="Product Webinar"/>
              <xsd:enumeration value="Product Demo"/>
              <xsd:enumeration value="Customer Case Study"/>
              <xsd:enumeration value="Solutions"/>
              <xsd:enumeration value="Social Media"/>
              <xsd:enumeration value="B-Roll"/>
              <xsd:enumeration value="Employee"/>
            </xsd:restriction>
          </xsd:simpleType>
        </xsd:union>
      </xsd:simpleType>
    </xsd:element>
    <xsd:element name="Choice" ma:index="4" nillable="true" ma:displayName="Choice" ma:format="Dropdown" ma:internalName="Choice" ma:readOnly="false">
      <xsd:simpleType>
        <xsd:restriction base="dms:Choice">
          <xsd:enumeration value="Choice 1"/>
          <xsd:enumeration value="Choice 2"/>
          <xsd:enumeration value="Choice 3"/>
        </xsd:restriction>
      </xsd:simpleType>
    </xsd:element>
    <xsd:element name="Hyperlink" ma:index="5" nillable="true" ma:displayName="Hyperlink" ma:format="Hyperlink" ma:internalName="Hyperlink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ImageType" ma:index="7" nillable="true" ma:displayName="Image Type" ma:description="One word description on image type" ma:format="Dropdown" ma:hidden="true" ma:internalName="ImageType" ma:readOnly="false">
      <xsd:simpleType>
        <xsd:union memberTypes="dms:Text">
          <xsd:simpleType>
            <xsd:restriction base="dms:Choice">
              <xsd:enumeration value="Abstract"/>
              <xsd:enumeration value="People"/>
              <xsd:enumeration value="Landscape"/>
              <xsd:enumeration value="City Scape"/>
              <xsd:enumeration value="Device"/>
              <xsd:enumeration value="Hardware"/>
              <xsd:enumeration value="People / Device"/>
              <xsd:enumeration value="Environment"/>
              <xsd:enumeration value="Banner"/>
              <xsd:enumeration value="Illustration"/>
              <xsd:enumeration value="Supply Chain"/>
              <xsd:enumeration value="Picked"/>
            </xsd:restriction>
          </xsd:simpleType>
        </xsd:union>
      </xsd:simple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description="" ma:hidden="true" ma:internalName="MediaServiceAutoTags" ma:readOnly="true">
      <xsd:simpleType>
        <xsd:restriction base="dms:Text"/>
      </xsd:simpleType>
    </xsd:element>
    <xsd:element name="MediaServiceOCR" ma:index="11" nillable="true" ma:displayName="Extracted Text" ma:hidden="true" ma:internalName="MediaServiceOCR" ma:readOnly="true">
      <xsd:simpleType>
        <xsd:restriction base="dms:Note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hidden="true" ma:internalName="MediaServiceKeyPoints" ma:readOnly="true">
      <xsd:simpleType>
        <xsd:restriction base="dms:Note"/>
      </xsd:simpleType>
    </xsd:element>
    <xsd:element name="MediaServiceLocation" ma:index="17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1" nillable="true" ma:displayName="Length (seconds)" ma:hidden="true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b908e508-2fda-4ce2-b952-de9af3137cf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ec12fc0442a7451bb3784213255a0053" ma:index="28" nillable="true" ma:taxonomy="true" ma:internalName="ec12fc0442a7451bb3784213255a0053" ma:taxonomyFieldName="Metadata" ma:displayName="Metadata" ma:readOnly="false" ma:default="" ma:fieldId="{ec12fc04-42a7-451b-b378-4213255a0053}" ma:taxonomyMulti="true" ma:sspId="b908e508-2fda-4ce2-b952-de9af3137cf6" ma:termSetId="de0ca529-ebc5-483a-bc36-3f779659f540" ma:anchorId="ad9f7cd0-e3be-4f79-8a72-5a644443adaa" ma:open="false" ma:isKeyword="false">
      <xsd:complexType>
        <xsd:sequence>
          <xsd:element ref="pc:Terms" minOccurs="0" maxOccurs="1"/>
        </xsd:sequence>
      </xsd:complexType>
    </xsd:element>
    <xsd:element name="MediaServiceObjectDetectorVersions" ma:index="30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Round_x002d_01" ma:index="31" nillable="true" ma:displayName="Round-01" ma:default="0" ma:format="Dropdown" ma:internalName="Round_x002d_01">
      <xsd:simpleType>
        <xsd:restriction base="dms:Boolean"/>
      </xsd:simpleType>
    </xsd:element>
    <xsd:element name="MediaServiceSearchProperties" ma:index="3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Thumbnail" ma:index="33" nillable="true" ma:displayName="Thumbnail" ma:format="Thumbnail" ma:internalName="Thumbnail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a53939c-dcd9-44dd-ac85-d0bd4e15d91e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hidden="true" ma:internalName="SharedWithDetails" ma:readOnly="true">
      <xsd:simpleType>
        <xsd:restriction base="dms:Note"/>
      </xsd:simpleType>
    </xsd:element>
    <xsd:element name="TaxCatchAll" ma:index="25" nillable="true" ma:displayName="Taxonomy Catch All Column" ma:hidden="true" ma:list="{83c747c0-d340-4bb6-9118-c27eb0231322}" ma:internalName="TaxCatchAll" ma:readOnly="false" ma:showField="CatchAllData" ma:web="da53939c-dcd9-44dd-ac85-d0bd4e15d91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ec12fc0442a7451bb3784213255a0053 xmlns="5fdd1cf4-3cc0-4432-a7a2-7109790f3d31">
      <Terms xmlns="http://schemas.microsoft.com/office/infopath/2007/PartnerControls"/>
    </ec12fc0442a7451bb3784213255a0053>
    <Choice xmlns="5fdd1cf4-3cc0-4432-a7a2-7109790f3d31" xsi:nil="true"/>
    <ImageType xmlns="5fdd1cf4-3cc0-4432-a7a2-7109790f3d31" xsi:nil="true"/>
    <Hyperlink xmlns="5fdd1cf4-3cc0-4432-a7a2-7109790f3d31">
      <Url xsi:nil="true"/>
      <Description xsi:nil="true"/>
    </Hyperlink>
    <VideoTags2 xmlns="5fdd1cf4-3cc0-4432-a7a2-7109790f3d31" xsi:nil="true"/>
    <lcf76f155ced4ddcb4097134ff3c332f xmlns="5fdd1cf4-3cc0-4432-a7a2-7109790f3d31">
      <Terms xmlns="http://schemas.microsoft.com/office/infopath/2007/PartnerControls"/>
    </lcf76f155ced4ddcb4097134ff3c332f>
    <Round_x002d_01 xmlns="5fdd1cf4-3cc0-4432-a7a2-7109790f3d31">false</Round_x002d_01>
    <Thumbnail xmlns="5fdd1cf4-3cc0-4432-a7a2-7109790f3d31" xsi:nil="true"/>
    <TaxCatchAll xmlns="da53939c-dcd9-44dd-ac85-d0bd4e15d91e" xsi:nil="true"/>
    <SharedWithUsers xmlns="da53939c-dcd9-44dd-ac85-d0bd4e15d91e">
      <UserInfo>
        <DisplayName>Paige Breaux</DisplayName>
        <AccountId>11248</AccountId>
        <AccountType/>
      </UserInfo>
      <UserInfo>
        <DisplayName>Rachel Haberman</DisplayName>
        <AccountId>5751</AccountId>
        <AccountType/>
      </UserInfo>
    </SharedWithUsers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2543A36-053A-41C2-8328-0168B3E9F669}">
  <ds:schemaRefs>
    <ds:schemaRef ds:uri="5fdd1cf4-3cc0-4432-a7a2-7109790f3d31"/>
    <ds:schemaRef ds:uri="da53939c-dcd9-44dd-ac85-d0bd4e15d91e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4C4DF369-BF58-46F3-BFDF-E1E86AB983DC}">
  <ds:schemaRefs>
    <ds:schemaRef ds:uri="http://purl.org/dc/dcmitype/"/>
    <ds:schemaRef ds:uri="http://www.w3.org/XML/1998/namespace"/>
    <ds:schemaRef ds:uri="http://schemas.microsoft.com/office/2006/metadata/properties"/>
    <ds:schemaRef ds:uri="http://purl.org/dc/terms/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da53939c-dcd9-44dd-ac85-d0bd4e15d91e"/>
    <ds:schemaRef ds:uri="http://schemas.openxmlformats.org/package/2006/metadata/core-properties"/>
    <ds:schemaRef ds:uri="5fdd1cf4-3cc0-4432-a7a2-7109790f3d31"/>
  </ds:schemaRefs>
</ds:datastoreItem>
</file>

<file path=customXml/itemProps3.xml><?xml version="1.0" encoding="utf-8"?>
<ds:datastoreItem xmlns:ds="http://schemas.openxmlformats.org/officeDocument/2006/customXml" ds:itemID="{C21B9638-DC56-4357-94E1-9BA391ECD46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</TotalTime>
  <Words>807</Words>
  <Application>Microsoft Office PowerPoint</Application>
  <PresentationFormat>Custom</PresentationFormat>
  <Paragraphs>64</Paragraphs>
  <Slides>12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IVANTI-2021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Executive Summary - Everywhere Work Report 2024 - EN </dc:title>
  <dc:subject/>
  <dc:creator/>
  <cp:keywords/>
  <dc:description/>
  <cp:lastModifiedBy>Fred Gosker</cp:lastModifiedBy>
  <cp:revision>23</cp:revision>
  <dcterms:created xsi:type="dcterms:W3CDTF">2006-08-16T00:00:00Z</dcterms:created>
  <dcterms:modified xsi:type="dcterms:W3CDTF">2024-06-25T16:46:02Z</dcterms:modified>
  <cp:category/>
  <dc:identifier>DAF-BCPGQIA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0x010100C6A529CB4A62A742AE048CABF7079222</vt:lpwstr>
  </property>
  <property fmtid="{D5CDD505-2E9C-101B-9397-08002B2CF9AE}" pid="3" name="Metadata">
    <vt:lpwstr/>
  </property>
  <property fmtid="{D5CDD505-2E9C-101B-9397-08002B2CF9AE}" pid="4" name="MediaServiceImageTags">
    <vt:lpwstr/>
  </property>
</Properties>
</file>